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"/>
  </p:notesMasterIdLst>
  <p:sldIdLst>
    <p:sldId id="967" r:id="rId2"/>
    <p:sldId id="95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800000"/>
    <a:srgbClr val="FF00FF"/>
    <a:srgbClr val="00FFFF"/>
    <a:srgbClr val="00FF00"/>
    <a:srgbClr val="FF99CC"/>
    <a:srgbClr val="FFCCFF"/>
    <a:srgbClr val="CCECFF"/>
    <a:srgbClr val="FF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84" autoAdjust="0"/>
    <p:restoredTop sz="94660"/>
  </p:normalViewPr>
  <p:slideViewPr>
    <p:cSldViewPr snapToGrid="0">
      <p:cViewPr varScale="1">
        <p:scale>
          <a:sx n="71" d="100"/>
          <a:sy n="71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2025/3/23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55126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096515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375088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311546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35300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49036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71951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94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8918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52574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78590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Copyright©2025 </a:t>
            </a:r>
            <a:r>
              <a:rPr lang="en-US" altLang="ja-JP" sz="800" b="1" dirty="0">
                <a:hlinkClick r:id="rId14"/>
              </a:rPr>
              <a:t>https://www.digipot.net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2" name="Rectangle 11">
            <a:extLst>
              <a:ext uri="{FF2B5EF4-FFF2-40B4-BE49-F238E27FC236}">
                <a16:creationId xmlns:a16="http://schemas.microsoft.com/office/drawing/2014/main" id="{66B24A9B-4A7C-D518-78C7-9AB14DCB9AA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6F18A7E6-D6FA-A307-16A2-CC0EBBA465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FCBD1E1D-25F4-0536-B5F6-29F0343542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04AB33AB-6815-5176-4382-8A898AE584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D39B01AE-F737-CFC6-BEA9-F3FB8F88F23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948CA9EA-2236-7049-1833-31E49E601EF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56551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689BE4-5F5E-FA3D-1CEF-3F1B14439D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6" name="グループ化 385">
            <a:extLst>
              <a:ext uri="{FF2B5EF4-FFF2-40B4-BE49-F238E27FC236}">
                <a16:creationId xmlns:a16="http://schemas.microsoft.com/office/drawing/2014/main" id="{B73C14C6-A43D-F662-4F0A-3043BEE691DC}"/>
              </a:ext>
            </a:extLst>
          </p:cNvPr>
          <p:cNvGrpSpPr/>
          <p:nvPr/>
        </p:nvGrpSpPr>
        <p:grpSpPr>
          <a:xfrm>
            <a:off x="850466" y="4216979"/>
            <a:ext cx="2415099" cy="1878592"/>
            <a:chOff x="575625" y="4111139"/>
            <a:chExt cx="2613583" cy="2032983"/>
          </a:xfrm>
        </p:grpSpPr>
        <p:sp>
          <p:nvSpPr>
            <p:cNvPr id="342" name="台形 341">
              <a:extLst>
                <a:ext uri="{FF2B5EF4-FFF2-40B4-BE49-F238E27FC236}">
                  <a16:creationId xmlns:a16="http://schemas.microsoft.com/office/drawing/2014/main" id="{8D0F7CC1-4951-F612-FE5E-50980A9F0ECD}"/>
                </a:ext>
              </a:extLst>
            </p:cNvPr>
            <p:cNvSpPr/>
            <p:nvPr/>
          </p:nvSpPr>
          <p:spPr bwMode="auto">
            <a:xfrm rot="10800000">
              <a:off x="673124" y="4869160"/>
              <a:ext cx="308638" cy="1185076"/>
            </a:xfrm>
            <a:prstGeom prst="trapezoid">
              <a:avLst>
                <a:gd name="adj" fmla="val 32201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9" name="フリーフォーム: 図形 348">
              <a:extLst>
                <a:ext uri="{FF2B5EF4-FFF2-40B4-BE49-F238E27FC236}">
                  <a16:creationId xmlns:a16="http://schemas.microsoft.com/office/drawing/2014/main" id="{44B747AC-11C6-0E7B-A0EE-59A0FB6B2D0B}"/>
                </a:ext>
              </a:extLst>
            </p:cNvPr>
            <p:cNvSpPr/>
            <p:nvPr/>
          </p:nvSpPr>
          <p:spPr bwMode="auto">
            <a:xfrm rot="10800000">
              <a:off x="777896" y="6054235"/>
              <a:ext cx="99092" cy="79375"/>
            </a:xfrm>
            <a:custGeom>
              <a:avLst/>
              <a:gdLst>
                <a:gd name="connsiteX0" fmla="*/ 117413 w 117413"/>
                <a:gd name="connsiteY0" fmla="*/ 79375 h 79375"/>
                <a:gd name="connsiteX1" fmla="*/ 0 w 117413"/>
                <a:gd name="connsiteY1" fmla="*/ 79375 h 79375"/>
                <a:gd name="connsiteX2" fmla="*/ 4686 w 117413"/>
                <a:gd name="connsiteY2" fmla="*/ 0 h 79375"/>
                <a:gd name="connsiteX3" fmla="*/ 112727 w 117413"/>
                <a:gd name="connsiteY3" fmla="*/ 0 h 79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413" h="79375">
                  <a:moveTo>
                    <a:pt x="117413" y="79375"/>
                  </a:moveTo>
                  <a:lnTo>
                    <a:pt x="0" y="79375"/>
                  </a:lnTo>
                  <a:lnTo>
                    <a:pt x="4686" y="0"/>
                  </a:lnTo>
                  <a:lnTo>
                    <a:pt x="112727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0" name="フリーフォーム: 図形 349">
              <a:extLst>
                <a:ext uri="{FF2B5EF4-FFF2-40B4-BE49-F238E27FC236}">
                  <a16:creationId xmlns:a16="http://schemas.microsoft.com/office/drawing/2014/main" id="{93F31BBA-4AFC-73C5-1EB9-64393BB8269B}"/>
                </a:ext>
              </a:extLst>
            </p:cNvPr>
            <p:cNvSpPr/>
            <p:nvPr/>
          </p:nvSpPr>
          <p:spPr bwMode="auto">
            <a:xfrm>
              <a:off x="575625" y="4111139"/>
              <a:ext cx="2613583" cy="2032983"/>
            </a:xfrm>
            <a:custGeom>
              <a:avLst/>
              <a:gdLst>
                <a:gd name="connsiteX0" fmla="*/ 304800 w 2614613"/>
                <a:gd name="connsiteY0" fmla="*/ 0 h 2019300"/>
                <a:gd name="connsiteX1" fmla="*/ 0 w 2614613"/>
                <a:gd name="connsiteY1" fmla="*/ 614362 h 2019300"/>
                <a:gd name="connsiteX2" fmla="*/ 114300 w 2614613"/>
                <a:gd name="connsiteY2" fmla="*/ 862012 h 2019300"/>
                <a:gd name="connsiteX3" fmla="*/ 647700 w 2614613"/>
                <a:gd name="connsiteY3" fmla="*/ 1357312 h 2019300"/>
                <a:gd name="connsiteX4" fmla="*/ 1052513 w 2614613"/>
                <a:gd name="connsiteY4" fmla="*/ 2019300 h 2019300"/>
                <a:gd name="connsiteX5" fmla="*/ 2495550 w 2614613"/>
                <a:gd name="connsiteY5" fmla="*/ 2019300 h 2019300"/>
                <a:gd name="connsiteX6" fmla="*/ 2614613 w 2614613"/>
                <a:gd name="connsiteY6" fmla="*/ 1943100 h 2019300"/>
                <a:gd name="connsiteX7" fmla="*/ 2576513 w 2614613"/>
                <a:gd name="connsiteY7" fmla="*/ 1819275 h 2019300"/>
                <a:gd name="connsiteX8" fmla="*/ 1895475 w 2614613"/>
                <a:gd name="connsiteY8" fmla="*/ 1400175 h 2019300"/>
                <a:gd name="connsiteX9" fmla="*/ 1776413 w 2614613"/>
                <a:gd name="connsiteY9" fmla="*/ 1481137 h 2019300"/>
                <a:gd name="connsiteX10" fmla="*/ 1366838 w 2614613"/>
                <a:gd name="connsiteY10" fmla="*/ 1185862 h 2019300"/>
                <a:gd name="connsiteX11" fmla="*/ 381000 w 2614613"/>
                <a:gd name="connsiteY11" fmla="*/ 0 h 2019300"/>
                <a:gd name="connsiteX12" fmla="*/ 304800 w 2614613"/>
                <a:gd name="connsiteY12" fmla="*/ 0 h 2019300"/>
                <a:gd name="connsiteX0" fmla="*/ 313092 w 2622905"/>
                <a:gd name="connsiteY0" fmla="*/ 0 h 2019300"/>
                <a:gd name="connsiteX1" fmla="*/ 8292 w 2622905"/>
                <a:gd name="connsiteY1" fmla="*/ 614362 h 2019300"/>
                <a:gd name="connsiteX2" fmla="*/ 122592 w 2622905"/>
                <a:gd name="connsiteY2" fmla="*/ 862012 h 2019300"/>
                <a:gd name="connsiteX3" fmla="*/ 655992 w 2622905"/>
                <a:gd name="connsiteY3" fmla="*/ 1357312 h 2019300"/>
                <a:gd name="connsiteX4" fmla="*/ 1060805 w 2622905"/>
                <a:gd name="connsiteY4" fmla="*/ 2019300 h 2019300"/>
                <a:gd name="connsiteX5" fmla="*/ 2503842 w 2622905"/>
                <a:gd name="connsiteY5" fmla="*/ 2019300 h 2019300"/>
                <a:gd name="connsiteX6" fmla="*/ 2622905 w 2622905"/>
                <a:gd name="connsiteY6" fmla="*/ 1943100 h 2019300"/>
                <a:gd name="connsiteX7" fmla="*/ 2584805 w 2622905"/>
                <a:gd name="connsiteY7" fmla="*/ 1819275 h 2019300"/>
                <a:gd name="connsiteX8" fmla="*/ 1903767 w 2622905"/>
                <a:gd name="connsiteY8" fmla="*/ 1400175 h 2019300"/>
                <a:gd name="connsiteX9" fmla="*/ 1784705 w 2622905"/>
                <a:gd name="connsiteY9" fmla="*/ 1481137 h 2019300"/>
                <a:gd name="connsiteX10" fmla="*/ 1375130 w 2622905"/>
                <a:gd name="connsiteY10" fmla="*/ 1185862 h 2019300"/>
                <a:gd name="connsiteX11" fmla="*/ 389292 w 2622905"/>
                <a:gd name="connsiteY11" fmla="*/ 0 h 2019300"/>
                <a:gd name="connsiteX12" fmla="*/ 313092 w 2622905"/>
                <a:gd name="connsiteY12" fmla="*/ 0 h 2019300"/>
                <a:gd name="connsiteX0" fmla="*/ 313092 w 2622905"/>
                <a:gd name="connsiteY0" fmla="*/ 0 h 2019300"/>
                <a:gd name="connsiteX1" fmla="*/ 8292 w 2622905"/>
                <a:gd name="connsiteY1" fmla="*/ 614362 h 2019300"/>
                <a:gd name="connsiteX2" fmla="*/ 122592 w 2622905"/>
                <a:gd name="connsiteY2" fmla="*/ 862012 h 2019300"/>
                <a:gd name="connsiteX3" fmla="*/ 655992 w 2622905"/>
                <a:gd name="connsiteY3" fmla="*/ 1357312 h 2019300"/>
                <a:gd name="connsiteX4" fmla="*/ 1060805 w 2622905"/>
                <a:gd name="connsiteY4" fmla="*/ 2019300 h 2019300"/>
                <a:gd name="connsiteX5" fmla="*/ 2503842 w 2622905"/>
                <a:gd name="connsiteY5" fmla="*/ 2019300 h 2019300"/>
                <a:gd name="connsiteX6" fmla="*/ 2622905 w 2622905"/>
                <a:gd name="connsiteY6" fmla="*/ 1943100 h 2019300"/>
                <a:gd name="connsiteX7" fmla="*/ 2584805 w 2622905"/>
                <a:gd name="connsiteY7" fmla="*/ 1819275 h 2019300"/>
                <a:gd name="connsiteX8" fmla="*/ 1903767 w 2622905"/>
                <a:gd name="connsiteY8" fmla="*/ 1400175 h 2019300"/>
                <a:gd name="connsiteX9" fmla="*/ 1784705 w 2622905"/>
                <a:gd name="connsiteY9" fmla="*/ 1481137 h 2019300"/>
                <a:gd name="connsiteX10" fmla="*/ 1375130 w 2622905"/>
                <a:gd name="connsiteY10" fmla="*/ 1185862 h 2019300"/>
                <a:gd name="connsiteX11" fmla="*/ 389292 w 2622905"/>
                <a:gd name="connsiteY11" fmla="*/ 0 h 2019300"/>
                <a:gd name="connsiteX12" fmla="*/ 313092 w 2622905"/>
                <a:gd name="connsiteY12" fmla="*/ 0 h 2019300"/>
                <a:gd name="connsiteX0" fmla="*/ 313092 w 2622905"/>
                <a:gd name="connsiteY0" fmla="*/ 0 h 2019300"/>
                <a:gd name="connsiteX1" fmla="*/ 8292 w 2622905"/>
                <a:gd name="connsiteY1" fmla="*/ 614362 h 2019300"/>
                <a:gd name="connsiteX2" fmla="*/ 122592 w 2622905"/>
                <a:gd name="connsiteY2" fmla="*/ 862012 h 2019300"/>
                <a:gd name="connsiteX3" fmla="*/ 655992 w 2622905"/>
                <a:gd name="connsiteY3" fmla="*/ 1357312 h 2019300"/>
                <a:gd name="connsiteX4" fmla="*/ 1060805 w 2622905"/>
                <a:gd name="connsiteY4" fmla="*/ 2019300 h 2019300"/>
                <a:gd name="connsiteX5" fmla="*/ 2503842 w 2622905"/>
                <a:gd name="connsiteY5" fmla="*/ 2019300 h 2019300"/>
                <a:gd name="connsiteX6" fmla="*/ 2622905 w 2622905"/>
                <a:gd name="connsiteY6" fmla="*/ 1943100 h 2019300"/>
                <a:gd name="connsiteX7" fmla="*/ 2584805 w 2622905"/>
                <a:gd name="connsiteY7" fmla="*/ 1819275 h 2019300"/>
                <a:gd name="connsiteX8" fmla="*/ 1903767 w 2622905"/>
                <a:gd name="connsiteY8" fmla="*/ 1400175 h 2019300"/>
                <a:gd name="connsiteX9" fmla="*/ 1784705 w 2622905"/>
                <a:gd name="connsiteY9" fmla="*/ 1481137 h 2019300"/>
                <a:gd name="connsiteX10" fmla="*/ 1375130 w 2622905"/>
                <a:gd name="connsiteY10" fmla="*/ 1185862 h 2019300"/>
                <a:gd name="connsiteX11" fmla="*/ 389292 w 2622905"/>
                <a:gd name="connsiteY11" fmla="*/ 0 h 2019300"/>
                <a:gd name="connsiteX12" fmla="*/ 313092 w 2622905"/>
                <a:gd name="connsiteY12" fmla="*/ 0 h 2019300"/>
                <a:gd name="connsiteX0" fmla="*/ 313092 w 2622905"/>
                <a:gd name="connsiteY0" fmla="*/ 0 h 2019300"/>
                <a:gd name="connsiteX1" fmla="*/ 8292 w 2622905"/>
                <a:gd name="connsiteY1" fmla="*/ 614362 h 2019300"/>
                <a:gd name="connsiteX2" fmla="*/ 122592 w 2622905"/>
                <a:gd name="connsiteY2" fmla="*/ 862012 h 2019300"/>
                <a:gd name="connsiteX3" fmla="*/ 655992 w 2622905"/>
                <a:gd name="connsiteY3" fmla="*/ 1357312 h 2019300"/>
                <a:gd name="connsiteX4" fmla="*/ 1060805 w 2622905"/>
                <a:gd name="connsiteY4" fmla="*/ 2019300 h 2019300"/>
                <a:gd name="connsiteX5" fmla="*/ 2503842 w 2622905"/>
                <a:gd name="connsiteY5" fmla="*/ 2019300 h 2019300"/>
                <a:gd name="connsiteX6" fmla="*/ 2622905 w 2622905"/>
                <a:gd name="connsiteY6" fmla="*/ 1943100 h 2019300"/>
                <a:gd name="connsiteX7" fmla="*/ 2584805 w 2622905"/>
                <a:gd name="connsiteY7" fmla="*/ 1819275 h 2019300"/>
                <a:gd name="connsiteX8" fmla="*/ 1903767 w 2622905"/>
                <a:gd name="connsiteY8" fmla="*/ 1400175 h 2019300"/>
                <a:gd name="connsiteX9" fmla="*/ 1784705 w 2622905"/>
                <a:gd name="connsiteY9" fmla="*/ 1481137 h 2019300"/>
                <a:gd name="connsiteX10" fmla="*/ 1375130 w 2622905"/>
                <a:gd name="connsiteY10" fmla="*/ 1185862 h 2019300"/>
                <a:gd name="connsiteX11" fmla="*/ 389292 w 2622905"/>
                <a:gd name="connsiteY11" fmla="*/ 0 h 2019300"/>
                <a:gd name="connsiteX12" fmla="*/ 313092 w 2622905"/>
                <a:gd name="connsiteY12" fmla="*/ 0 h 2019300"/>
                <a:gd name="connsiteX0" fmla="*/ 294589 w 2604402"/>
                <a:gd name="connsiteY0" fmla="*/ 0 h 2019300"/>
                <a:gd name="connsiteX1" fmla="*/ 8839 w 2604402"/>
                <a:gd name="connsiteY1" fmla="*/ 495299 h 2019300"/>
                <a:gd name="connsiteX2" fmla="*/ 104089 w 2604402"/>
                <a:gd name="connsiteY2" fmla="*/ 862012 h 2019300"/>
                <a:gd name="connsiteX3" fmla="*/ 637489 w 2604402"/>
                <a:gd name="connsiteY3" fmla="*/ 1357312 h 2019300"/>
                <a:gd name="connsiteX4" fmla="*/ 1042302 w 2604402"/>
                <a:gd name="connsiteY4" fmla="*/ 2019300 h 2019300"/>
                <a:gd name="connsiteX5" fmla="*/ 2485339 w 2604402"/>
                <a:gd name="connsiteY5" fmla="*/ 2019300 h 2019300"/>
                <a:gd name="connsiteX6" fmla="*/ 2604402 w 2604402"/>
                <a:gd name="connsiteY6" fmla="*/ 1943100 h 2019300"/>
                <a:gd name="connsiteX7" fmla="*/ 2566302 w 2604402"/>
                <a:gd name="connsiteY7" fmla="*/ 1819275 h 2019300"/>
                <a:gd name="connsiteX8" fmla="*/ 1885264 w 2604402"/>
                <a:gd name="connsiteY8" fmla="*/ 1400175 h 2019300"/>
                <a:gd name="connsiteX9" fmla="*/ 1766202 w 2604402"/>
                <a:gd name="connsiteY9" fmla="*/ 1481137 h 2019300"/>
                <a:gd name="connsiteX10" fmla="*/ 1356627 w 2604402"/>
                <a:gd name="connsiteY10" fmla="*/ 1185862 h 2019300"/>
                <a:gd name="connsiteX11" fmla="*/ 370789 w 2604402"/>
                <a:gd name="connsiteY11" fmla="*/ 0 h 2019300"/>
                <a:gd name="connsiteX12" fmla="*/ 294589 w 2604402"/>
                <a:gd name="connsiteY12" fmla="*/ 0 h 2019300"/>
                <a:gd name="connsiteX0" fmla="*/ 295338 w 2605151"/>
                <a:gd name="connsiteY0" fmla="*/ 0 h 2019300"/>
                <a:gd name="connsiteX1" fmla="*/ 9588 w 2605151"/>
                <a:gd name="connsiteY1" fmla="*/ 495299 h 2019300"/>
                <a:gd name="connsiteX2" fmla="*/ 104838 w 2605151"/>
                <a:gd name="connsiteY2" fmla="*/ 862012 h 2019300"/>
                <a:gd name="connsiteX3" fmla="*/ 638238 w 2605151"/>
                <a:gd name="connsiteY3" fmla="*/ 1357312 h 2019300"/>
                <a:gd name="connsiteX4" fmla="*/ 1043051 w 2605151"/>
                <a:gd name="connsiteY4" fmla="*/ 2019300 h 2019300"/>
                <a:gd name="connsiteX5" fmla="*/ 2486088 w 2605151"/>
                <a:gd name="connsiteY5" fmla="*/ 2019300 h 2019300"/>
                <a:gd name="connsiteX6" fmla="*/ 2605151 w 2605151"/>
                <a:gd name="connsiteY6" fmla="*/ 1943100 h 2019300"/>
                <a:gd name="connsiteX7" fmla="*/ 2567051 w 2605151"/>
                <a:gd name="connsiteY7" fmla="*/ 1819275 h 2019300"/>
                <a:gd name="connsiteX8" fmla="*/ 1886013 w 2605151"/>
                <a:gd name="connsiteY8" fmla="*/ 1400175 h 2019300"/>
                <a:gd name="connsiteX9" fmla="*/ 1766951 w 2605151"/>
                <a:gd name="connsiteY9" fmla="*/ 1481137 h 2019300"/>
                <a:gd name="connsiteX10" fmla="*/ 1357376 w 2605151"/>
                <a:gd name="connsiteY10" fmla="*/ 1185862 h 2019300"/>
                <a:gd name="connsiteX11" fmla="*/ 371538 w 2605151"/>
                <a:gd name="connsiteY11" fmla="*/ 0 h 2019300"/>
                <a:gd name="connsiteX12" fmla="*/ 295338 w 2605151"/>
                <a:gd name="connsiteY12" fmla="*/ 0 h 2019300"/>
                <a:gd name="connsiteX0" fmla="*/ 301562 w 2611375"/>
                <a:gd name="connsiteY0" fmla="*/ 0 h 2019300"/>
                <a:gd name="connsiteX1" fmla="*/ 15812 w 2611375"/>
                <a:gd name="connsiteY1" fmla="*/ 495299 h 2019300"/>
                <a:gd name="connsiteX2" fmla="*/ 111062 w 2611375"/>
                <a:gd name="connsiteY2" fmla="*/ 862012 h 2019300"/>
                <a:gd name="connsiteX3" fmla="*/ 644462 w 2611375"/>
                <a:gd name="connsiteY3" fmla="*/ 1357312 h 2019300"/>
                <a:gd name="connsiteX4" fmla="*/ 1049275 w 2611375"/>
                <a:gd name="connsiteY4" fmla="*/ 2019300 h 2019300"/>
                <a:gd name="connsiteX5" fmla="*/ 2492312 w 2611375"/>
                <a:gd name="connsiteY5" fmla="*/ 2019300 h 2019300"/>
                <a:gd name="connsiteX6" fmla="*/ 2611375 w 2611375"/>
                <a:gd name="connsiteY6" fmla="*/ 1943100 h 2019300"/>
                <a:gd name="connsiteX7" fmla="*/ 2573275 w 2611375"/>
                <a:gd name="connsiteY7" fmla="*/ 1819275 h 2019300"/>
                <a:gd name="connsiteX8" fmla="*/ 1892237 w 2611375"/>
                <a:gd name="connsiteY8" fmla="*/ 1400175 h 2019300"/>
                <a:gd name="connsiteX9" fmla="*/ 1773175 w 2611375"/>
                <a:gd name="connsiteY9" fmla="*/ 1481137 h 2019300"/>
                <a:gd name="connsiteX10" fmla="*/ 1363600 w 2611375"/>
                <a:gd name="connsiteY10" fmla="*/ 1185862 h 2019300"/>
                <a:gd name="connsiteX11" fmla="*/ 377762 w 2611375"/>
                <a:gd name="connsiteY11" fmla="*/ 0 h 2019300"/>
                <a:gd name="connsiteX12" fmla="*/ 301562 w 2611375"/>
                <a:gd name="connsiteY12" fmla="*/ 0 h 2019300"/>
                <a:gd name="connsiteX0" fmla="*/ 296336 w 2606149"/>
                <a:gd name="connsiteY0" fmla="*/ 0 h 2019300"/>
                <a:gd name="connsiteX1" fmla="*/ 10586 w 2606149"/>
                <a:gd name="connsiteY1" fmla="*/ 495299 h 2019300"/>
                <a:gd name="connsiteX2" fmla="*/ 136792 w 2606149"/>
                <a:gd name="connsiteY2" fmla="*/ 878680 h 2019300"/>
                <a:gd name="connsiteX3" fmla="*/ 639236 w 2606149"/>
                <a:gd name="connsiteY3" fmla="*/ 1357312 h 2019300"/>
                <a:gd name="connsiteX4" fmla="*/ 1044049 w 2606149"/>
                <a:gd name="connsiteY4" fmla="*/ 2019300 h 2019300"/>
                <a:gd name="connsiteX5" fmla="*/ 2487086 w 2606149"/>
                <a:gd name="connsiteY5" fmla="*/ 2019300 h 2019300"/>
                <a:gd name="connsiteX6" fmla="*/ 2606149 w 2606149"/>
                <a:gd name="connsiteY6" fmla="*/ 1943100 h 2019300"/>
                <a:gd name="connsiteX7" fmla="*/ 2568049 w 2606149"/>
                <a:gd name="connsiteY7" fmla="*/ 1819275 h 2019300"/>
                <a:gd name="connsiteX8" fmla="*/ 1887011 w 2606149"/>
                <a:gd name="connsiteY8" fmla="*/ 1400175 h 2019300"/>
                <a:gd name="connsiteX9" fmla="*/ 1767949 w 2606149"/>
                <a:gd name="connsiteY9" fmla="*/ 1481137 h 2019300"/>
                <a:gd name="connsiteX10" fmla="*/ 1358374 w 2606149"/>
                <a:gd name="connsiteY10" fmla="*/ 1185862 h 2019300"/>
                <a:gd name="connsiteX11" fmla="*/ 372536 w 2606149"/>
                <a:gd name="connsiteY11" fmla="*/ 0 h 2019300"/>
                <a:gd name="connsiteX12" fmla="*/ 296336 w 2606149"/>
                <a:gd name="connsiteY12" fmla="*/ 0 h 2019300"/>
                <a:gd name="connsiteX0" fmla="*/ 298188 w 2608001"/>
                <a:gd name="connsiteY0" fmla="*/ 0 h 2019300"/>
                <a:gd name="connsiteX1" fmla="*/ 12438 w 2608001"/>
                <a:gd name="connsiteY1" fmla="*/ 495299 h 2019300"/>
                <a:gd name="connsiteX2" fmla="*/ 138644 w 2608001"/>
                <a:gd name="connsiteY2" fmla="*/ 878680 h 2019300"/>
                <a:gd name="connsiteX3" fmla="*/ 641088 w 2608001"/>
                <a:gd name="connsiteY3" fmla="*/ 1357312 h 2019300"/>
                <a:gd name="connsiteX4" fmla="*/ 1045901 w 2608001"/>
                <a:gd name="connsiteY4" fmla="*/ 2019300 h 2019300"/>
                <a:gd name="connsiteX5" fmla="*/ 2488938 w 2608001"/>
                <a:gd name="connsiteY5" fmla="*/ 2019300 h 2019300"/>
                <a:gd name="connsiteX6" fmla="*/ 2608001 w 2608001"/>
                <a:gd name="connsiteY6" fmla="*/ 1943100 h 2019300"/>
                <a:gd name="connsiteX7" fmla="*/ 2569901 w 2608001"/>
                <a:gd name="connsiteY7" fmla="*/ 1819275 h 2019300"/>
                <a:gd name="connsiteX8" fmla="*/ 1888863 w 2608001"/>
                <a:gd name="connsiteY8" fmla="*/ 1400175 h 2019300"/>
                <a:gd name="connsiteX9" fmla="*/ 1769801 w 2608001"/>
                <a:gd name="connsiteY9" fmla="*/ 1481137 h 2019300"/>
                <a:gd name="connsiteX10" fmla="*/ 1360226 w 2608001"/>
                <a:gd name="connsiteY10" fmla="*/ 1185862 h 2019300"/>
                <a:gd name="connsiteX11" fmla="*/ 374388 w 2608001"/>
                <a:gd name="connsiteY11" fmla="*/ 0 h 2019300"/>
                <a:gd name="connsiteX12" fmla="*/ 298188 w 2608001"/>
                <a:gd name="connsiteY12" fmla="*/ 0 h 2019300"/>
                <a:gd name="connsiteX0" fmla="*/ 298188 w 2608001"/>
                <a:gd name="connsiteY0" fmla="*/ 5292 h 2024592"/>
                <a:gd name="connsiteX1" fmla="*/ 12438 w 2608001"/>
                <a:gd name="connsiteY1" fmla="*/ 500591 h 2024592"/>
                <a:gd name="connsiteX2" fmla="*/ 138644 w 2608001"/>
                <a:gd name="connsiteY2" fmla="*/ 883972 h 2024592"/>
                <a:gd name="connsiteX3" fmla="*/ 641088 w 2608001"/>
                <a:gd name="connsiteY3" fmla="*/ 1362604 h 2024592"/>
                <a:gd name="connsiteX4" fmla="*/ 1045901 w 2608001"/>
                <a:gd name="connsiteY4" fmla="*/ 2024592 h 2024592"/>
                <a:gd name="connsiteX5" fmla="*/ 2488938 w 2608001"/>
                <a:gd name="connsiteY5" fmla="*/ 2024592 h 2024592"/>
                <a:gd name="connsiteX6" fmla="*/ 2608001 w 2608001"/>
                <a:gd name="connsiteY6" fmla="*/ 1948392 h 2024592"/>
                <a:gd name="connsiteX7" fmla="*/ 2569901 w 2608001"/>
                <a:gd name="connsiteY7" fmla="*/ 1824567 h 2024592"/>
                <a:gd name="connsiteX8" fmla="*/ 1888863 w 2608001"/>
                <a:gd name="connsiteY8" fmla="*/ 1405467 h 2024592"/>
                <a:gd name="connsiteX9" fmla="*/ 1769801 w 2608001"/>
                <a:gd name="connsiteY9" fmla="*/ 1486429 h 2024592"/>
                <a:gd name="connsiteX10" fmla="*/ 1360226 w 2608001"/>
                <a:gd name="connsiteY10" fmla="*/ 1191154 h 2024592"/>
                <a:gd name="connsiteX11" fmla="*/ 374388 w 2608001"/>
                <a:gd name="connsiteY11" fmla="*/ 5292 h 2024592"/>
                <a:gd name="connsiteX12" fmla="*/ 298188 w 2608001"/>
                <a:gd name="connsiteY12" fmla="*/ 5292 h 2024592"/>
                <a:gd name="connsiteX0" fmla="*/ 298188 w 2608001"/>
                <a:gd name="connsiteY0" fmla="*/ 10082 h 2029382"/>
                <a:gd name="connsiteX1" fmla="*/ 12438 w 2608001"/>
                <a:gd name="connsiteY1" fmla="*/ 505381 h 2029382"/>
                <a:gd name="connsiteX2" fmla="*/ 138644 w 2608001"/>
                <a:gd name="connsiteY2" fmla="*/ 888762 h 2029382"/>
                <a:gd name="connsiteX3" fmla="*/ 641088 w 2608001"/>
                <a:gd name="connsiteY3" fmla="*/ 1367394 h 2029382"/>
                <a:gd name="connsiteX4" fmla="*/ 1045901 w 2608001"/>
                <a:gd name="connsiteY4" fmla="*/ 2029382 h 2029382"/>
                <a:gd name="connsiteX5" fmla="*/ 2488938 w 2608001"/>
                <a:gd name="connsiteY5" fmla="*/ 2029382 h 2029382"/>
                <a:gd name="connsiteX6" fmla="*/ 2608001 w 2608001"/>
                <a:gd name="connsiteY6" fmla="*/ 1953182 h 2029382"/>
                <a:gd name="connsiteX7" fmla="*/ 2569901 w 2608001"/>
                <a:gd name="connsiteY7" fmla="*/ 1829357 h 2029382"/>
                <a:gd name="connsiteX8" fmla="*/ 1888863 w 2608001"/>
                <a:gd name="connsiteY8" fmla="*/ 1410257 h 2029382"/>
                <a:gd name="connsiteX9" fmla="*/ 1769801 w 2608001"/>
                <a:gd name="connsiteY9" fmla="*/ 1491219 h 2029382"/>
                <a:gd name="connsiteX10" fmla="*/ 1360226 w 2608001"/>
                <a:gd name="connsiteY10" fmla="*/ 1195944 h 2029382"/>
                <a:gd name="connsiteX11" fmla="*/ 500594 w 2608001"/>
                <a:gd name="connsiteY11" fmla="*/ 160101 h 2029382"/>
                <a:gd name="connsiteX12" fmla="*/ 298188 w 2608001"/>
                <a:gd name="connsiteY12" fmla="*/ 10082 h 2029382"/>
                <a:gd name="connsiteX0" fmla="*/ 298188 w 2608001"/>
                <a:gd name="connsiteY0" fmla="*/ 13830 h 2033130"/>
                <a:gd name="connsiteX1" fmla="*/ 12438 w 2608001"/>
                <a:gd name="connsiteY1" fmla="*/ 509129 h 2033130"/>
                <a:gd name="connsiteX2" fmla="*/ 138644 w 2608001"/>
                <a:gd name="connsiteY2" fmla="*/ 892510 h 2033130"/>
                <a:gd name="connsiteX3" fmla="*/ 641088 w 2608001"/>
                <a:gd name="connsiteY3" fmla="*/ 1371142 h 2033130"/>
                <a:gd name="connsiteX4" fmla="*/ 1045901 w 2608001"/>
                <a:gd name="connsiteY4" fmla="*/ 2033130 h 2033130"/>
                <a:gd name="connsiteX5" fmla="*/ 2488938 w 2608001"/>
                <a:gd name="connsiteY5" fmla="*/ 2033130 h 2033130"/>
                <a:gd name="connsiteX6" fmla="*/ 2608001 w 2608001"/>
                <a:gd name="connsiteY6" fmla="*/ 1956930 h 2033130"/>
                <a:gd name="connsiteX7" fmla="*/ 2569901 w 2608001"/>
                <a:gd name="connsiteY7" fmla="*/ 1833105 h 2033130"/>
                <a:gd name="connsiteX8" fmla="*/ 1888863 w 2608001"/>
                <a:gd name="connsiteY8" fmla="*/ 1414005 h 2033130"/>
                <a:gd name="connsiteX9" fmla="*/ 1769801 w 2608001"/>
                <a:gd name="connsiteY9" fmla="*/ 1494967 h 2033130"/>
                <a:gd name="connsiteX10" fmla="*/ 1360226 w 2608001"/>
                <a:gd name="connsiteY10" fmla="*/ 1199692 h 2033130"/>
                <a:gd name="connsiteX11" fmla="*/ 500594 w 2608001"/>
                <a:gd name="connsiteY11" fmla="*/ 163849 h 2033130"/>
                <a:gd name="connsiteX12" fmla="*/ 298188 w 2608001"/>
                <a:gd name="connsiteY12" fmla="*/ 13830 h 2033130"/>
                <a:gd name="connsiteX0" fmla="*/ 298188 w 2608001"/>
                <a:gd name="connsiteY0" fmla="*/ 5726 h 2025026"/>
                <a:gd name="connsiteX1" fmla="*/ 12438 w 2608001"/>
                <a:gd name="connsiteY1" fmla="*/ 501025 h 2025026"/>
                <a:gd name="connsiteX2" fmla="*/ 138644 w 2608001"/>
                <a:gd name="connsiteY2" fmla="*/ 884406 h 2025026"/>
                <a:gd name="connsiteX3" fmla="*/ 641088 w 2608001"/>
                <a:gd name="connsiteY3" fmla="*/ 1363038 h 2025026"/>
                <a:gd name="connsiteX4" fmla="*/ 1045901 w 2608001"/>
                <a:gd name="connsiteY4" fmla="*/ 2025026 h 2025026"/>
                <a:gd name="connsiteX5" fmla="*/ 2488938 w 2608001"/>
                <a:gd name="connsiteY5" fmla="*/ 2025026 h 2025026"/>
                <a:gd name="connsiteX6" fmla="*/ 2608001 w 2608001"/>
                <a:gd name="connsiteY6" fmla="*/ 1948826 h 2025026"/>
                <a:gd name="connsiteX7" fmla="*/ 2569901 w 2608001"/>
                <a:gd name="connsiteY7" fmla="*/ 1825001 h 2025026"/>
                <a:gd name="connsiteX8" fmla="*/ 1888863 w 2608001"/>
                <a:gd name="connsiteY8" fmla="*/ 1405901 h 2025026"/>
                <a:gd name="connsiteX9" fmla="*/ 1769801 w 2608001"/>
                <a:gd name="connsiteY9" fmla="*/ 1486863 h 2025026"/>
                <a:gd name="connsiteX10" fmla="*/ 1360226 w 2608001"/>
                <a:gd name="connsiteY10" fmla="*/ 1191588 h 2025026"/>
                <a:gd name="connsiteX11" fmla="*/ 574412 w 2608001"/>
                <a:gd name="connsiteY11" fmla="*/ 243852 h 2025026"/>
                <a:gd name="connsiteX12" fmla="*/ 298188 w 2608001"/>
                <a:gd name="connsiteY12" fmla="*/ 5726 h 2025026"/>
                <a:gd name="connsiteX0" fmla="*/ 298188 w 2608001"/>
                <a:gd name="connsiteY0" fmla="*/ 5726 h 2025026"/>
                <a:gd name="connsiteX1" fmla="*/ 12438 w 2608001"/>
                <a:gd name="connsiteY1" fmla="*/ 501025 h 2025026"/>
                <a:gd name="connsiteX2" fmla="*/ 138644 w 2608001"/>
                <a:gd name="connsiteY2" fmla="*/ 884406 h 2025026"/>
                <a:gd name="connsiteX3" fmla="*/ 641088 w 2608001"/>
                <a:gd name="connsiteY3" fmla="*/ 1363038 h 2025026"/>
                <a:gd name="connsiteX4" fmla="*/ 1045901 w 2608001"/>
                <a:gd name="connsiteY4" fmla="*/ 2025026 h 2025026"/>
                <a:gd name="connsiteX5" fmla="*/ 2488938 w 2608001"/>
                <a:gd name="connsiteY5" fmla="*/ 2025026 h 2025026"/>
                <a:gd name="connsiteX6" fmla="*/ 2608001 w 2608001"/>
                <a:gd name="connsiteY6" fmla="*/ 1948826 h 2025026"/>
                <a:gd name="connsiteX7" fmla="*/ 2569901 w 2608001"/>
                <a:gd name="connsiteY7" fmla="*/ 1825001 h 2025026"/>
                <a:gd name="connsiteX8" fmla="*/ 1888863 w 2608001"/>
                <a:gd name="connsiteY8" fmla="*/ 1405901 h 2025026"/>
                <a:gd name="connsiteX9" fmla="*/ 1769801 w 2608001"/>
                <a:gd name="connsiteY9" fmla="*/ 1486863 h 2025026"/>
                <a:gd name="connsiteX10" fmla="*/ 1360226 w 2608001"/>
                <a:gd name="connsiteY10" fmla="*/ 1191588 h 2025026"/>
                <a:gd name="connsiteX11" fmla="*/ 574412 w 2608001"/>
                <a:gd name="connsiteY11" fmla="*/ 243852 h 2025026"/>
                <a:gd name="connsiteX12" fmla="*/ 298188 w 2608001"/>
                <a:gd name="connsiteY12" fmla="*/ 5726 h 2025026"/>
                <a:gd name="connsiteX0" fmla="*/ 298188 w 2608001"/>
                <a:gd name="connsiteY0" fmla="*/ 5726 h 2025026"/>
                <a:gd name="connsiteX1" fmla="*/ 12438 w 2608001"/>
                <a:gd name="connsiteY1" fmla="*/ 501025 h 2025026"/>
                <a:gd name="connsiteX2" fmla="*/ 138644 w 2608001"/>
                <a:gd name="connsiteY2" fmla="*/ 884406 h 2025026"/>
                <a:gd name="connsiteX3" fmla="*/ 641088 w 2608001"/>
                <a:gd name="connsiteY3" fmla="*/ 1363038 h 2025026"/>
                <a:gd name="connsiteX4" fmla="*/ 1045901 w 2608001"/>
                <a:gd name="connsiteY4" fmla="*/ 2025026 h 2025026"/>
                <a:gd name="connsiteX5" fmla="*/ 2488938 w 2608001"/>
                <a:gd name="connsiteY5" fmla="*/ 2025026 h 2025026"/>
                <a:gd name="connsiteX6" fmla="*/ 2608001 w 2608001"/>
                <a:gd name="connsiteY6" fmla="*/ 1948826 h 2025026"/>
                <a:gd name="connsiteX7" fmla="*/ 2569901 w 2608001"/>
                <a:gd name="connsiteY7" fmla="*/ 1825001 h 2025026"/>
                <a:gd name="connsiteX8" fmla="*/ 1888863 w 2608001"/>
                <a:gd name="connsiteY8" fmla="*/ 1405901 h 2025026"/>
                <a:gd name="connsiteX9" fmla="*/ 1738845 w 2608001"/>
                <a:gd name="connsiteY9" fmla="*/ 1460670 h 2025026"/>
                <a:gd name="connsiteX10" fmla="*/ 1360226 w 2608001"/>
                <a:gd name="connsiteY10" fmla="*/ 1191588 h 2025026"/>
                <a:gd name="connsiteX11" fmla="*/ 574412 w 2608001"/>
                <a:gd name="connsiteY11" fmla="*/ 243852 h 2025026"/>
                <a:gd name="connsiteX12" fmla="*/ 298188 w 2608001"/>
                <a:gd name="connsiteY12" fmla="*/ 5726 h 2025026"/>
                <a:gd name="connsiteX0" fmla="*/ 298188 w 2608001"/>
                <a:gd name="connsiteY0" fmla="*/ 5726 h 2025026"/>
                <a:gd name="connsiteX1" fmla="*/ 12438 w 2608001"/>
                <a:gd name="connsiteY1" fmla="*/ 501025 h 2025026"/>
                <a:gd name="connsiteX2" fmla="*/ 138644 w 2608001"/>
                <a:gd name="connsiteY2" fmla="*/ 884406 h 2025026"/>
                <a:gd name="connsiteX3" fmla="*/ 641088 w 2608001"/>
                <a:gd name="connsiteY3" fmla="*/ 1363038 h 2025026"/>
                <a:gd name="connsiteX4" fmla="*/ 1045901 w 2608001"/>
                <a:gd name="connsiteY4" fmla="*/ 2025026 h 2025026"/>
                <a:gd name="connsiteX5" fmla="*/ 2488938 w 2608001"/>
                <a:gd name="connsiteY5" fmla="*/ 2025026 h 2025026"/>
                <a:gd name="connsiteX6" fmla="*/ 2608001 w 2608001"/>
                <a:gd name="connsiteY6" fmla="*/ 1948826 h 2025026"/>
                <a:gd name="connsiteX7" fmla="*/ 2569901 w 2608001"/>
                <a:gd name="connsiteY7" fmla="*/ 1825001 h 2025026"/>
                <a:gd name="connsiteX8" fmla="*/ 1888863 w 2608001"/>
                <a:gd name="connsiteY8" fmla="*/ 1405901 h 2025026"/>
                <a:gd name="connsiteX9" fmla="*/ 1738845 w 2608001"/>
                <a:gd name="connsiteY9" fmla="*/ 1460670 h 2025026"/>
                <a:gd name="connsiteX10" fmla="*/ 1360226 w 2608001"/>
                <a:gd name="connsiteY10" fmla="*/ 1191588 h 2025026"/>
                <a:gd name="connsiteX11" fmla="*/ 574412 w 2608001"/>
                <a:gd name="connsiteY11" fmla="*/ 243852 h 2025026"/>
                <a:gd name="connsiteX12" fmla="*/ 298188 w 2608001"/>
                <a:gd name="connsiteY12" fmla="*/ 5726 h 2025026"/>
                <a:gd name="connsiteX0" fmla="*/ 298188 w 2608001"/>
                <a:gd name="connsiteY0" fmla="*/ 9649 h 2028949"/>
                <a:gd name="connsiteX1" fmla="*/ 12438 w 2608001"/>
                <a:gd name="connsiteY1" fmla="*/ 504948 h 2028949"/>
                <a:gd name="connsiteX2" fmla="*/ 138644 w 2608001"/>
                <a:gd name="connsiteY2" fmla="*/ 888329 h 2028949"/>
                <a:gd name="connsiteX3" fmla="*/ 641088 w 2608001"/>
                <a:gd name="connsiteY3" fmla="*/ 1366961 h 2028949"/>
                <a:gd name="connsiteX4" fmla="*/ 1045901 w 2608001"/>
                <a:gd name="connsiteY4" fmla="*/ 2028949 h 2028949"/>
                <a:gd name="connsiteX5" fmla="*/ 2488938 w 2608001"/>
                <a:gd name="connsiteY5" fmla="*/ 2028949 h 2028949"/>
                <a:gd name="connsiteX6" fmla="*/ 2608001 w 2608001"/>
                <a:gd name="connsiteY6" fmla="*/ 1952749 h 2028949"/>
                <a:gd name="connsiteX7" fmla="*/ 2569901 w 2608001"/>
                <a:gd name="connsiteY7" fmla="*/ 1828924 h 2028949"/>
                <a:gd name="connsiteX8" fmla="*/ 1888863 w 2608001"/>
                <a:gd name="connsiteY8" fmla="*/ 1409824 h 2028949"/>
                <a:gd name="connsiteX9" fmla="*/ 1738845 w 2608001"/>
                <a:gd name="connsiteY9" fmla="*/ 1464593 h 2028949"/>
                <a:gd name="connsiteX10" fmla="*/ 1272120 w 2608001"/>
                <a:gd name="connsiteY10" fmla="*/ 1074068 h 2028949"/>
                <a:gd name="connsiteX11" fmla="*/ 574412 w 2608001"/>
                <a:gd name="connsiteY11" fmla="*/ 247775 h 2028949"/>
                <a:gd name="connsiteX12" fmla="*/ 298188 w 2608001"/>
                <a:gd name="connsiteY12" fmla="*/ 9649 h 2028949"/>
                <a:gd name="connsiteX0" fmla="*/ 298188 w 2608001"/>
                <a:gd name="connsiteY0" fmla="*/ 9649 h 2028949"/>
                <a:gd name="connsiteX1" fmla="*/ 12438 w 2608001"/>
                <a:gd name="connsiteY1" fmla="*/ 504948 h 2028949"/>
                <a:gd name="connsiteX2" fmla="*/ 138644 w 2608001"/>
                <a:gd name="connsiteY2" fmla="*/ 888329 h 2028949"/>
                <a:gd name="connsiteX3" fmla="*/ 641088 w 2608001"/>
                <a:gd name="connsiteY3" fmla="*/ 1366961 h 2028949"/>
                <a:gd name="connsiteX4" fmla="*/ 1045901 w 2608001"/>
                <a:gd name="connsiteY4" fmla="*/ 2028949 h 2028949"/>
                <a:gd name="connsiteX5" fmla="*/ 2488938 w 2608001"/>
                <a:gd name="connsiteY5" fmla="*/ 2028949 h 2028949"/>
                <a:gd name="connsiteX6" fmla="*/ 2608001 w 2608001"/>
                <a:gd name="connsiteY6" fmla="*/ 1952749 h 2028949"/>
                <a:gd name="connsiteX7" fmla="*/ 2569901 w 2608001"/>
                <a:gd name="connsiteY7" fmla="*/ 1828924 h 2028949"/>
                <a:gd name="connsiteX8" fmla="*/ 1888863 w 2608001"/>
                <a:gd name="connsiteY8" fmla="*/ 1409824 h 2028949"/>
                <a:gd name="connsiteX9" fmla="*/ 1738845 w 2608001"/>
                <a:gd name="connsiteY9" fmla="*/ 1464593 h 2028949"/>
                <a:gd name="connsiteX10" fmla="*/ 1272120 w 2608001"/>
                <a:gd name="connsiteY10" fmla="*/ 1074068 h 2028949"/>
                <a:gd name="connsiteX11" fmla="*/ 574412 w 2608001"/>
                <a:gd name="connsiteY11" fmla="*/ 247775 h 2028949"/>
                <a:gd name="connsiteX12" fmla="*/ 298188 w 2608001"/>
                <a:gd name="connsiteY12" fmla="*/ 9649 h 2028949"/>
                <a:gd name="connsiteX0" fmla="*/ 298188 w 2608001"/>
                <a:gd name="connsiteY0" fmla="*/ 9649 h 2028949"/>
                <a:gd name="connsiteX1" fmla="*/ 12438 w 2608001"/>
                <a:gd name="connsiteY1" fmla="*/ 504948 h 2028949"/>
                <a:gd name="connsiteX2" fmla="*/ 138644 w 2608001"/>
                <a:gd name="connsiteY2" fmla="*/ 888329 h 2028949"/>
                <a:gd name="connsiteX3" fmla="*/ 641088 w 2608001"/>
                <a:gd name="connsiteY3" fmla="*/ 1366961 h 2028949"/>
                <a:gd name="connsiteX4" fmla="*/ 1045901 w 2608001"/>
                <a:gd name="connsiteY4" fmla="*/ 2028949 h 2028949"/>
                <a:gd name="connsiteX5" fmla="*/ 2488938 w 2608001"/>
                <a:gd name="connsiteY5" fmla="*/ 2028949 h 2028949"/>
                <a:gd name="connsiteX6" fmla="*/ 2608001 w 2608001"/>
                <a:gd name="connsiteY6" fmla="*/ 1952749 h 2028949"/>
                <a:gd name="connsiteX7" fmla="*/ 2569901 w 2608001"/>
                <a:gd name="connsiteY7" fmla="*/ 1828924 h 2028949"/>
                <a:gd name="connsiteX8" fmla="*/ 1891244 w 2608001"/>
                <a:gd name="connsiteY8" fmla="*/ 1421730 h 2028949"/>
                <a:gd name="connsiteX9" fmla="*/ 1738845 w 2608001"/>
                <a:gd name="connsiteY9" fmla="*/ 1464593 h 2028949"/>
                <a:gd name="connsiteX10" fmla="*/ 1272120 w 2608001"/>
                <a:gd name="connsiteY10" fmla="*/ 1074068 h 2028949"/>
                <a:gd name="connsiteX11" fmla="*/ 574412 w 2608001"/>
                <a:gd name="connsiteY11" fmla="*/ 247775 h 2028949"/>
                <a:gd name="connsiteX12" fmla="*/ 298188 w 2608001"/>
                <a:gd name="connsiteY12" fmla="*/ 9649 h 2028949"/>
                <a:gd name="connsiteX0" fmla="*/ 298188 w 2608001"/>
                <a:gd name="connsiteY0" fmla="*/ 9649 h 2028949"/>
                <a:gd name="connsiteX1" fmla="*/ 12438 w 2608001"/>
                <a:gd name="connsiteY1" fmla="*/ 504948 h 2028949"/>
                <a:gd name="connsiteX2" fmla="*/ 138644 w 2608001"/>
                <a:gd name="connsiteY2" fmla="*/ 888329 h 2028949"/>
                <a:gd name="connsiteX3" fmla="*/ 641088 w 2608001"/>
                <a:gd name="connsiteY3" fmla="*/ 1366961 h 2028949"/>
                <a:gd name="connsiteX4" fmla="*/ 1045901 w 2608001"/>
                <a:gd name="connsiteY4" fmla="*/ 2028949 h 2028949"/>
                <a:gd name="connsiteX5" fmla="*/ 2488938 w 2608001"/>
                <a:gd name="connsiteY5" fmla="*/ 2028949 h 2028949"/>
                <a:gd name="connsiteX6" fmla="*/ 2608001 w 2608001"/>
                <a:gd name="connsiteY6" fmla="*/ 1952749 h 2028949"/>
                <a:gd name="connsiteX7" fmla="*/ 2569901 w 2608001"/>
                <a:gd name="connsiteY7" fmla="*/ 1828924 h 2028949"/>
                <a:gd name="connsiteX8" fmla="*/ 1891244 w 2608001"/>
                <a:gd name="connsiteY8" fmla="*/ 1421730 h 2028949"/>
                <a:gd name="connsiteX9" fmla="*/ 1738845 w 2608001"/>
                <a:gd name="connsiteY9" fmla="*/ 1464593 h 2028949"/>
                <a:gd name="connsiteX10" fmla="*/ 1272120 w 2608001"/>
                <a:gd name="connsiteY10" fmla="*/ 1074068 h 2028949"/>
                <a:gd name="connsiteX11" fmla="*/ 574412 w 2608001"/>
                <a:gd name="connsiteY11" fmla="*/ 247775 h 2028949"/>
                <a:gd name="connsiteX12" fmla="*/ 298188 w 2608001"/>
                <a:gd name="connsiteY12" fmla="*/ 9649 h 2028949"/>
                <a:gd name="connsiteX0" fmla="*/ 298188 w 2608001"/>
                <a:gd name="connsiteY0" fmla="*/ 9649 h 2028949"/>
                <a:gd name="connsiteX1" fmla="*/ 12438 w 2608001"/>
                <a:gd name="connsiteY1" fmla="*/ 504948 h 2028949"/>
                <a:gd name="connsiteX2" fmla="*/ 138644 w 2608001"/>
                <a:gd name="connsiteY2" fmla="*/ 888329 h 2028949"/>
                <a:gd name="connsiteX3" fmla="*/ 641088 w 2608001"/>
                <a:gd name="connsiteY3" fmla="*/ 1366961 h 2028949"/>
                <a:gd name="connsiteX4" fmla="*/ 1045901 w 2608001"/>
                <a:gd name="connsiteY4" fmla="*/ 2028949 h 2028949"/>
                <a:gd name="connsiteX5" fmla="*/ 2488938 w 2608001"/>
                <a:gd name="connsiteY5" fmla="*/ 2028949 h 2028949"/>
                <a:gd name="connsiteX6" fmla="*/ 2608001 w 2608001"/>
                <a:gd name="connsiteY6" fmla="*/ 1952749 h 2028949"/>
                <a:gd name="connsiteX7" fmla="*/ 2569901 w 2608001"/>
                <a:gd name="connsiteY7" fmla="*/ 1828924 h 2028949"/>
                <a:gd name="connsiteX8" fmla="*/ 1905532 w 2608001"/>
                <a:gd name="connsiteY8" fmla="*/ 1428874 h 2028949"/>
                <a:gd name="connsiteX9" fmla="*/ 1738845 w 2608001"/>
                <a:gd name="connsiteY9" fmla="*/ 1464593 h 2028949"/>
                <a:gd name="connsiteX10" fmla="*/ 1272120 w 2608001"/>
                <a:gd name="connsiteY10" fmla="*/ 1074068 h 2028949"/>
                <a:gd name="connsiteX11" fmla="*/ 574412 w 2608001"/>
                <a:gd name="connsiteY11" fmla="*/ 247775 h 2028949"/>
                <a:gd name="connsiteX12" fmla="*/ 298188 w 2608001"/>
                <a:gd name="connsiteY12" fmla="*/ 9649 h 2028949"/>
                <a:gd name="connsiteX0" fmla="*/ 298188 w 2608001"/>
                <a:gd name="connsiteY0" fmla="*/ 9649 h 2028949"/>
                <a:gd name="connsiteX1" fmla="*/ 12438 w 2608001"/>
                <a:gd name="connsiteY1" fmla="*/ 504948 h 2028949"/>
                <a:gd name="connsiteX2" fmla="*/ 138644 w 2608001"/>
                <a:gd name="connsiteY2" fmla="*/ 888329 h 2028949"/>
                <a:gd name="connsiteX3" fmla="*/ 641088 w 2608001"/>
                <a:gd name="connsiteY3" fmla="*/ 1366961 h 2028949"/>
                <a:gd name="connsiteX4" fmla="*/ 1045901 w 2608001"/>
                <a:gd name="connsiteY4" fmla="*/ 2028949 h 2028949"/>
                <a:gd name="connsiteX5" fmla="*/ 2488938 w 2608001"/>
                <a:gd name="connsiteY5" fmla="*/ 2028949 h 2028949"/>
                <a:gd name="connsiteX6" fmla="*/ 2608001 w 2608001"/>
                <a:gd name="connsiteY6" fmla="*/ 1952749 h 2028949"/>
                <a:gd name="connsiteX7" fmla="*/ 2569901 w 2608001"/>
                <a:gd name="connsiteY7" fmla="*/ 1828924 h 2028949"/>
                <a:gd name="connsiteX8" fmla="*/ 1905532 w 2608001"/>
                <a:gd name="connsiteY8" fmla="*/ 1428874 h 2028949"/>
                <a:gd name="connsiteX9" fmla="*/ 1738845 w 2608001"/>
                <a:gd name="connsiteY9" fmla="*/ 1464593 h 2028949"/>
                <a:gd name="connsiteX10" fmla="*/ 1272120 w 2608001"/>
                <a:gd name="connsiteY10" fmla="*/ 1074068 h 2028949"/>
                <a:gd name="connsiteX11" fmla="*/ 574412 w 2608001"/>
                <a:gd name="connsiteY11" fmla="*/ 247775 h 2028949"/>
                <a:gd name="connsiteX12" fmla="*/ 298188 w 2608001"/>
                <a:gd name="connsiteY12" fmla="*/ 9649 h 2028949"/>
                <a:gd name="connsiteX0" fmla="*/ 298188 w 2608001"/>
                <a:gd name="connsiteY0" fmla="*/ 8262 h 2027562"/>
                <a:gd name="connsiteX1" fmla="*/ 12438 w 2608001"/>
                <a:gd name="connsiteY1" fmla="*/ 503561 h 2027562"/>
                <a:gd name="connsiteX2" fmla="*/ 138644 w 2608001"/>
                <a:gd name="connsiteY2" fmla="*/ 886942 h 2027562"/>
                <a:gd name="connsiteX3" fmla="*/ 641088 w 2608001"/>
                <a:gd name="connsiteY3" fmla="*/ 1365574 h 2027562"/>
                <a:gd name="connsiteX4" fmla="*/ 1045901 w 2608001"/>
                <a:gd name="connsiteY4" fmla="*/ 2027562 h 2027562"/>
                <a:gd name="connsiteX5" fmla="*/ 2488938 w 2608001"/>
                <a:gd name="connsiteY5" fmla="*/ 2027562 h 2027562"/>
                <a:gd name="connsiteX6" fmla="*/ 2608001 w 2608001"/>
                <a:gd name="connsiteY6" fmla="*/ 1951362 h 2027562"/>
                <a:gd name="connsiteX7" fmla="*/ 2569901 w 2608001"/>
                <a:gd name="connsiteY7" fmla="*/ 1827537 h 2027562"/>
                <a:gd name="connsiteX8" fmla="*/ 1905532 w 2608001"/>
                <a:gd name="connsiteY8" fmla="*/ 1427487 h 2027562"/>
                <a:gd name="connsiteX9" fmla="*/ 1738845 w 2608001"/>
                <a:gd name="connsiteY9" fmla="*/ 1463206 h 2027562"/>
                <a:gd name="connsiteX10" fmla="*/ 1136389 w 2608001"/>
                <a:gd name="connsiteY10" fmla="*/ 910756 h 2027562"/>
                <a:gd name="connsiteX11" fmla="*/ 574412 w 2608001"/>
                <a:gd name="connsiteY11" fmla="*/ 246388 h 2027562"/>
                <a:gd name="connsiteX12" fmla="*/ 298188 w 2608001"/>
                <a:gd name="connsiteY12" fmla="*/ 8262 h 2027562"/>
                <a:gd name="connsiteX0" fmla="*/ 298188 w 2608001"/>
                <a:gd name="connsiteY0" fmla="*/ 8424 h 2027724"/>
                <a:gd name="connsiteX1" fmla="*/ 12438 w 2608001"/>
                <a:gd name="connsiteY1" fmla="*/ 503723 h 2027724"/>
                <a:gd name="connsiteX2" fmla="*/ 138644 w 2608001"/>
                <a:gd name="connsiteY2" fmla="*/ 887104 h 2027724"/>
                <a:gd name="connsiteX3" fmla="*/ 641088 w 2608001"/>
                <a:gd name="connsiteY3" fmla="*/ 1365736 h 2027724"/>
                <a:gd name="connsiteX4" fmla="*/ 1045901 w 2608001"/>
                <a:gd name="connsiteY4" fmla="*/ 2027724 h 2027724"/>
                <a:gd name="connsiteX5" fmla="*/ 2488938 w 2608001"/>
                <a:gd name="connsiteY5" fmla="*/ 2027724 h 2027724"/>
                <a:gd name="connsiteX6" fmla="*/ 2608001 w 2608001"/>
                <a:gd name="connsiteY6" fmla="*/ 1951524 h 2027724"/>
                <a:gd name="connsiteX7" fmla="*/ 2569901 w 2608001"/>
                <a:gd name="connsiteY7" fmla="*/ 1827699 h 2027724"/>
                <a:gd name="connsiteX8" fmla="*/ 1905532 w 2608001"/>
                <a:gd name="connsiteY8" fmla="*/ 1427649 h 2027724"/>
                <a:gd name="connsiteX9" fmla="*/ 1738845 w 2608001"/>
                <a:gd name="connsiteY9" fmla="*/ 1463368 h 2027724"/>
                <a:gd name="connsiteX10" fmla="*/ 1119720 w 2608001"/>
                <a:gd name="connsiteY10" fmla="*/ 932350 h 2027724"/>
                <a:gd name="connsiteX11" fmla="*/ 574412 w 2608001"/>
                <a:gd name="connsiteY11" fmla="*/ 246550 h 2027724"/>
                <a:gd name="connsiteX12" fmla="*/ 298188 w 2608001"/>
                <a:gd name="connsiteY12" fmla="*/ 8424 h 2027724"/>
                <a:gd name="connsiteX0" fmla="*/ 298188 w 2608001"/>
                <a:gd name="connsiteY0" fmla="*/ 8424 h 2031252"/>
                <a:gd name="connsiteX1" fmla="*/ 12438 w 2608001"/>
                <a:gd name="connsiteY1" fmla="*/ 503723 h 2031252"/>
                <a:gd name="connsiteX2" fmla="*/ 138644 w 2608001"/>
                <a:gd name="connsiteY2" fmla="*/ 887104 h 2031252"/>
                <a:gd name="connsiteX3" fmla="*/ 641088 w 2608001"/>
                <a:gd name="connsiteY3" fmla="*/ 1365736 h 2031252"/>
                <a:gd name="connsiteX4" fmla="*/ 1045901 w 2608001"/>
                <a:gd name="connsiteY4" fmla="*/ 2027724 h 2031252"/>
                <a:gd name="connsiteX5" fmla="*/ 2488938 w 2608001"/>
                <a:gd name="connsiteY5" fmla="*/ 2027724 h 2031252"/>
                <a:gd name="connsiteX6" fmla="*/ 2608001 w 2608001"/>
                <a:gd name="connsiteY6" fmla="*/ 1951524 h 2031252"/>
                <a:gd name="connsiteX7" fmla="*/ 2569901 w 2608001"/>
                <a:gd name="connsiteY7" fmla="*/ 1827699 h 2031252"/>
                <a:gd name="connsiteX8" fmla="*/ 1905532 w 2608001"/>
                <a:gd name="connsiteY8" fmla="*/ 1427649 h 2031252"/>
                <a:gd name="connsiteX9" fmla="*/ 1738845 w 2608001"/>
                <a:gd name="connsiteY9" fmla="*/ 1463368 h 2031252"/>
                <a:gd name="connsiteX10" fmla="*/ 1119720 w 2608001"/>
                <a:gd name="connsiteY10" fmla="*/ 932350 h 2031252"/>
                <a:gd name="connsiteX11" fmla="*/ 574412 w 2608001"/>
                <a:gd name="connsiteY11" fmla="*/ 246550 h 2031252"/>
                <a:gd name="connsiteX12" fmla="*/ 298188 w 2608001"/>
                <a:gd name="connsiteY12" fmla="*/ 8424 h 2031252"/>
                <a:gd name="connsiteX0" fmla="*/ 298188 w 2608001"/>
                <a:gd name="connsiteY0" fmla="*/ 8424 h 2031252"/>
                <a:gd name="connsiteX1" fmla="*/ 12438 w 2608001"/>
                <a:gd name="connsiteY1" fmla="*/ 503723 h 2031252"/>
                <a:gd name="connsiteX2" fmla="*/ 138644 w 2608001"/>
                <a:gd name="connsiteY2" fmla="*/ 887104 h 2031252"/>
                <a:gd name="connsiteX3" fmla="*/ 641088 w 2608001"/>
                <a:gd name="connsiteY3" fmla="*/ 1365736 h 2031252"/>
                <a:gd name="connsiteX4" fmla="*/ 1106226 w 2608001"/>
                <a:gd name="connsiteY4" fmla="*/ 2027724 h 2031252"/>
                <a:gd name="connsiteX5" fmla="*/ 2488938 w 2608001"/>
                <a:gd name="connsiteY5" fmla="*/ 2027724 h 2031252"/>
                <a:gd name="connsiteX6" fmla="*/ 2608001 w 2608001"/>
                <a:gd name="connsiteY6" fmla="*/ 1951524 h 2031252"/>
                <a:gd name="connsiteX7" fmla="*/ 2569901 w 2608001"/>
                <a:gd name="connsiteY7" fmla="*/ 1827699 h 2031252"/>
                <a:gd name="connsiteX8" fmla="*/ 1905532 w 2608001"/>
                <a:gd name="connsiteY8" fmla="*/ 1427649 h 2031252"/>
                <a:gd name="connsiteX9" fmla="*/ 1738845 w 2608001"/>
                <a:gd name="connsiteY9" fmla="*/ 1463368 h 2031252"/>
                <a:gd name="connsiteX10" fmla="*/ 1119720 w 2608001"/>
                <a:gd name="connsiteY10" fmla="*/ 932350 h 2031252"/>
                <a:gd name="connsiteX11" fmla="*/ 574412 w 2608001"/>
                <a:gd name="connsiteY11" fmla="*/ 246550 h 2031252"/>
                <a:gd name="connsiteX12" fmla="*/ 298188 w 2608001"/>
                <a:gd name="connsiteY12" fmla="*/ 8424 h 2031252"/>
                <a:gd name="connsiteX0" fmla="*/ 298188 w 2608001"/>
                <a:gd name="connsiteY0" fmla="*/ 8424 h 2029840"/>
                <a:gd name="connsiteX1" fmla="*/ 12438 w 2608001"/>
                <a:gd name="connsiteY1" fmla="*/ 503723 h 2029840"/>
                <a:gd name="connsiteX2" fmla="*/ 138644 w 2608001"/>
                <a:gd name="connsiteY2" fmla="*/ 887104 h 2029840"/>
                <a:gd name="connsiteX3" fmla="*/ 641088 w 2608001"/>
                <a:gd name="connsiteY3" fmla="*/ 1365736 h 2029840"/>
                <a:gd name="connsiteX4" fmla="*/ 1106226 w 2608001"/>
                <a:gd name="connsiteY4" fmla="*/ 2027724 h 2029840"/>
                <a:gd name="connsiteX5" fmla="*/ 2488938 w 2608001"/>
                <a:gd name="connsiteY5" fmla="*/ 2027724 h 2029840"/>
                <a:gd name="connsiteX6" fmla="*/ 2608001 w 2608001"/>
                <a:gd name="connsiteY6" fmla="*/ 1951524 h 2029840"/>
                <a:gd name="connsiteX7" fmla="*/ 2569901 w 2608001"/>
                <a:gd name="connsiteY7" fmla="*/ 1827699 h 2029840"/>
                <a:gd name="connsiteX8" fmla="*/ 1905532 w 2608001"/>
                <a:gd name="connsiteY8" fmla="*/ 1427649 h 2029840"/>
                <a:gd name="connsiteX9" fmla="*/ 1738845 w 2608001"/>
                <a:gd name="connsiteY9" fmla="*/ 1463368 h 2029840"/>
                <a:gd name="connsiteX10" fmla="*/ 1119720 w 2608001"/>
                <a:gd name="connsiteY10" fmla="*/ 932350 h 2029840"/>
                <a:gd name="connsiteX11" fmla="*/ 574412 w 2608001"/>
                <a:gd name="connsiteY11" fmla="*/ 246550 h 2029840"/>
                <a:gd name="connsiteX12" fmla="*/ 298188 w 2608001"/>
                <a:gd name="connsiteY12" fmla="*/ 8424 h 2029840"/>
                <a:gd name="connsiteX0" fmla="*/ 298188 w 2615015"/>
                <a:gd name="connsiteY0" fmla="*/ 8424 h 2029840"/>
                <a:gd name="connsiteX1" fmla="*/ 12438 w 2615015"/>
                <a:gd name="connsiteY1" fmla="*/ 503723 h 2029840"/>
                <a:gd name="connsiteX2" fmla="*/ 138644 w 2615015"/>
                <a:gd name="connsiteY2" fmla="*/ 887104 h 2029840"/>
                <a:gd name="connsiteX3" fmla="*/ 641088 w 2615015"/>
                <a:gd name="connsiteY3" fmla="*/ 1365736 h 2029840"/>
                <a:gd name="connsiteX4" fmla="*/ 1106226 w 2615015"/>
                <a:gd name="connsiteY4" fmla="*/ 2027724 h 2029840"/>
                <a:gd name="connsiteX5" fmla="*/ 2488938 w 2615015"/>
                <a:gd name="connsiteY5" fmla="*/ 2027724 h 2029840"/>
                <a:gd name="connsiteX6" fmla="*/ 2608001 w 2615015"/>
                <a:gd name="connsiteY6" fmla="*/ 1951524 h 2029840"/>
                <a:gd name="connsiteX7" fmla="*/ 2569901 w 2615015"/>
                <a:gd name="connsiteY7" fmla="*/ 1827699 h 2029840"/>
                <a:gd name="connsiteX8" fmla="*/ 1905532 w 2615015"/>
                <a:gd name="connsiteY8" fmla="*/ 1427649 h 2029840"/>
                <a:gd name="connsiteX9" fmla="*/ 1738845 w 2615015"/>
                <a:gd name="connsiteY9" fmla="*/ 1463368 h 2029840"/>
                <a:gd name="connsiteX10" fmla="*/ 1119720 w 2615015"/>
                <a:gd name="connsiteY10" fmla="*/ 932350 h 2029840"/>
                <a:gd name="connsiteX11" fmla="*/ 574412 w 2615015"/>
                <a:gd name="connsiteY11" fmla="*/ 246550 h 2029840"/>
                <a:gd name="connsiteX12" fmla="*/ 298188 w 2615015"/>
                <a:gd name="connsiteY12" fmla="*/ 8424 h 2029840"/>
                <a:gd name="connsiteX0" fmla="*/ 298188 w 2615015"/>
                <a:gd name="connsiteY0" fmla="*/ 8424 h 2031005"/>
                <a:gd name="connsiteX1" fmla="*/ 12438 w 2615015"/>
                <a:gd name="connsiteY1" fmla="*/ 503723 h 2031005"/>
                <a:gd name="connsiteX2" fmla="*/ 138644 w 2615015"/>
                <a:gd name="connsiteY2" fmla="*/ 887104 h 2031005"/>
                <a:gd name="connsiteX3" fmla="*/ 641088 w 2615015"/>
                <a:gd name="connsiteY3" fmla="*/ 1365736 h 2031005"/>
                <a:gd name="connsiteX4" fmla="*/ 1106226 w 2615015"/>
                <a:gd name="connsiteY4" fmla="*/ 2027724 h 2031005"/>
                <a:gd name="connsiteX5" fmla="*/ 2488938 w 2615015"/>
                <a:gd name="connsiteY5" fmla="*/ 2027724 h 2031005"/>
                <a:gd name="connsiteX6" fmla="*/ 2608001 w 2615015"/>
                <a:gd name="connsiteY6" fmla="*/ 1951524 h 2031005"/>
                <a:gd name="connsiteX7" fmla="*/ 2569901 w 2615015"/>
                <a:gd name="connsiteY7" fmla="*/ 1827699 h 2031005"/>
                <a:gd name="connsiteX8" fmla="*/ 1905532 w 2615015"/>
                <a:gd name="connsiteY8" fmla="*/ 1427649 h 2031005"/>
                <a:gd name="connsiteX9" fmla="*/ 1738845 w 2615015"/>
                <a:gd name="connsiteY9" fmla="*/ 1463368 h 2031005"/>
                <a:gd name="connsiteX10" fmla="*/ 1119720 w 2615015"/>
                <a:gd name="connsiteY10" fmla="*/ 932350 h 2031005"/>
                <a:gd name="connsiteX11" fmla="*/ 574412 w 2615015"/>
                <a:gd name="connsiteY11" fmla="*/ 246550 h 2031005"/>
                <a:gd name="connsiteX12" fmla="*/ 298188 w 2615015"/>
                <a:gd name="connsiteY12" fmla="*/ 8424 h 2031005"/>
                <a:gd name="connsiteX0" fmla="*/ 298188 w 2610806"/>
                <a:gd name="connsiteY0" fmla="*/ 8424 h 2031005"/>
                <a:gd name="connsiteX1" fmla="*/ 12438 w 2610806"/>
                <a:gd name="connsiteY1" fmla="*/ 503723 h 2031005"/>
                <a:gd name="connsiteX2" fmla="*/ 138644 w 2610806"/>
                <a:gd name="connsiteY2" fmla="*/ 887104 h 2031005"/>
                <a:gd name="connsiteX3" fmla="*/ 641088 w 2610806"/>
                <a:gd name="connsiteY3" fmla="*/ 1365736 h 2031005"/>
                <a:gd name="connsiteX4" fmla="*/ 1106226 w 2610806"/>
                <a:gd name="connsiteY4" fmla="*/ 2027724 h 2031005"/>
                <a:gd name="connsiteX5" fmla="*/ 2488938 w 2610806"/>
                <a:gd name="connsiteY5" fmla="*/ 2027724 h 2031005"/>
                <a:gd name="connsiteX6" fmla="*/ 2608001 w 2610806"/>
                <a:gd name="connsiteY6" fmla="*/ 1951524 h 2031005"/>
                <a:gd name="connsiteX7" fmla="*/ 2569901 w 2610806"/>
                <a:gd name="connsiteY7" fmla="*/ 1827699 h 2031005"/>
                <a:gd name="connsiteX8" fmla="*/ 1905532 w 2610806"/>
                <a:gd name="connsiteY8" fmla="*/ 1427649 h 2031005"/>
                <a:gd name="connsiteX9" fmla="*/ 1738845 w 2610806"/>
                <a:gd name="connsiteY9" fmla="*/ 1463368 h 2031005"/>
                <a:gd name="connsiteX10" fmla="*/ 1119720 w 2610806"/>
                <a:gd name="connsiteY10" fmla="*/ 932350 h 2031005"/>
                <a:gd name="connsiteX11" fmla="*/ 574412 w 2610806"/>
                <a:gd name="connsiteY11" fmla="*/ 246550 h 2031005"/>
                <a:gd name="connsiteX12" fmla="*/ 298188 w 2610806"/>
                <a:gd name="connsiteY12" fmla="*/ 8424 h 2031005"/>
                <a:gd name="connsiteX0" fmla="*/ 298188 w 2613583"/>
                <a:gd name="connsiteY0" fmla="*/ 8424 h 2031005"/>
                <a:gd name="connsiteX1" fmla="*/ 12438 w 2613583"/>
                <a:gd name="connsiteY1" fmla="*/ 503723 h 2031005"/>
                <a:gd name="connsiteX2" fmla="*/ 138644 w 2613583"/>
                <a:gd name="connsiteY2" fmla="*/ 887104 h 2031005"/>
                <a:gd name="connsiteX3" fmla="*/ 641088 w 2613583"/>
                <a:gd name="connsiteY3" fmla="*/ 1365736 h 2031005"/>
                <a:gd name="connsiteX4" fmla="*/ 1106226 w 2613583"/>
                <a:gd name="connsiteY4" fmla="*/ 2027724 h 2031005"/>
                <a:gd name="connsiteX5" fmla="*/ 2488938 w 2613583"/>
                <a:gd name="connsiteY5" fmla="*/ 2027724 h 2031005"/>
                <a:gd name="connsiteX6" fmla="*/ 2608001 w 2613583"/>
                <a:gd name="connsiteY6" fmla="*/ 1951524 h 2031005"/>
                <a:gd name="connsiteX7" fmla="*/ 2569901 w 2613583"/>
                <a:gd name="connsiteY7" fmla="*/ 1827699 h 2031005"/>
                <a:gd name="connsiteX8" fmla="*/ 1905532 w 2613583"/>
                <a:gd name="connsiteY8" fmla="*/ 1427649 h 2031005"/>
                <a:gd name="connsiteX9" fmla="*/ 1738845 w 2613583"/>
                <a:gd name="connsiteY9" fmla="*/ 1463368 h 2031005"/>
                <a:gd name="connsiteX10" fmla="*/ 1119720 w 2613583"/>
                <a:gd name="connsiteY10" fmla="*/ 932350 h 2031005"/>
                <a:gd name="connsiteX11" fmla="*/ 574412 w 2613583"/>
                <a:gd name="connsiteY11" fmla="*/ 246550 h 2031005"/>
                <a:gd name="connsiteX12" fmla="*/ 298188 w 2613583"/>
                <a:gd name="connsiteY12" fmla="*/ 8424 h 2031005"/>
                <a:gd name="connsiteX0" fmla="*/ 298188 w 2613583"/>
                <a:gd name="connsiteY0" fmla="*/ 8424 h 2032983"/>
                <a:gd name="connsiteX1" fmla="*/ 12438 w 2613583"/>
                <a:gd name="connsiteY1" fmla="*/ 503723 h 2032983"/>
                <a:gd name="connsiteX2" fmla="*/ 138644 w 2613583"/>
                <a:gd name="connsiteY2" fmla="*/ 887104 h 2032983"/>
                <a:gd name="connsiteX3" fmla="*/ 641088 w 2613583"/>
                <a:gd name="connsiteY3" fmla="*/ 1365736 h 2032983"/>
                <a:gd name="connsiteX4" fmla="*/ 1106226 w 2613583"/>
                <a:gd name="connsiteY4" fmla="*/ 2027724 h 2032983"/>
                <a:gd name="connsiteX5" fmla="*/ 2488938 w 2613583"/>
                <a:gd name="connsiteY5" fmla="*/ 2027724 h 2032983"/>
                <a:gd name="connsiteX6" fmla="*/ 2608001 w 2613583"/>
                <a:gd name="connsiteY6" fmla="*/ 1951524 h 2032983"/>
                <a:gd name="connsiteX7" fmla="*/ 2569901 w 2613583"/>
                <a:gd name="connsiteY7" fmla="*/ 1827699 h 2032983"/>
                <a:gd name="connsiteX8" fmla="*/ 1905532 w 2613583"/>
                <a:gd name="connsiteY8" fmla="*/ 1427649 h 2032983"/>
                <a:gd name="connsiteX9" fmla="*/ 1738845 w 2613583"/>
                <a:gd name="connsiteY9" fmla="*/ 1463368 h 2032983"/>
                <a:gd name="connsiteX10" fmla="*/ 1119720 w 2613583"/>
                <a:gd name="connsiteY10" fmla="*/ 932350 h 2032983"/>
                <a:gd name="connsiteX11" fmla="*/ 574412 w 2613583"/>
                <a:gd name="connsiteY11" fmla="*/ 246550 h 2032983"/>
                <a:gd name="connsiteX12" fmla="*/ 298188 w 2613583"/>
                <a:gd name="connsiteY12" fmla="*/ 8424 h 2032983"/>
                <a:gd name="connsiteX0" fmla="*/ 298188 w 2613583"/>
                <a:gd name="connsiteY0" fmla="*/ 8424 h 2032983"/>
                <a:gd name="connsiteX1" fmla="*/ 12438 w 2613583"/>
                <a:gd name="connsiteY1" fmla="*/ 503723 h 2032983"/>
                <a:gd name="connsiteX2" fmla="*/ 138644 w 2613583"/>
                <a:gd name="connsiteY2" fmla="*/ 887104 h 2032983"/>
                <a:gd name="connsiteX3" fmla="*/ 641088 w 2613583"/>
                <a:gd name="connsiteY3" fmla="*/ 1365736 h 2032983"/>
                <a:gd name="connsiteX4" fmla="*/ 1106226 w 2613583"/>
                <a:gd name="connsiteY4" fmla="*/ 2027724 h 2032983"/>
                <a:gd name="connsiteX5" fmla="*/ 2488938 w 2613583"/>
                <a:gd name="connsiteY5" fmla="*/ 2027724 h 2032983"/>
                <a:gd name="connsiteX6" fmla="*/ 2608001 w 2613583"/>
                <a:gd name="connsiteY6" fmla="*/ 1951524 h 2032983"/>
                <a:gd name="connsiteX7" fmla="*/ 2569901 w 2613583"/>
                <a:gd name="connsiteY7" fmla="*/ 1827699 h 2032983"/>
                <a:gd name="connsiteX8" fmla="*/ 1905532 w 2613583"/>
                <a:gd name="connsiteY8" fmla="*/ 1427649 h 2032983"/>
                <a:gd name="connsiteX9" fmla="*/ 1738845 w 2613583"/>
                <a:gd name="connsiteY9" fmla="*/ 1463368 h 2032983"/>
                <a:gd name="connsiteX10" fmla="*/ 1119720 w 2613583"/>
                <a:gd name="connsiteY10" fmla="*/ 932350 h 2032983"/>
                <a:gd name="connsiteX11" fmla="*/ 574412 w 2613583"/>
                <a:gd name="connsiteY11" fmla="*/ 246550 h 2032983"/>
                <a:gd name="connsiteX12" fmla="*/ 298188 w 2613583"/>
                <a:gd name="connsiteY12" fmla="*/ 8424 h 2032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613583" h="2032983">
                  <a:moveTo>
                    <a:pt x="298188" y="8424"/>
                  </a:moveTo>
                  <a:cubicBezTo>
                    <a:pt x="204526" y="51286"/>
                    <a:pt x="39029" y="357276"/>
                    <a:pt x="12438" y="503723"/>
                  </a:cubicBezTo>
                  <a:cubicBezTo>
                    <a:pt x="-14153" y="650170"/>
                    <a:pt x="-8993" y="764866"/>
                    <a:pt x="138644" y="887104"/>
                  </a:cubicBezTo>
                  <a:cubicBezTo>
                    <a:pt x="286281" y="1009342"/>
                    <a:pt x="479824" y="1175633"/>
                    <a:pt x="641088" y="1365736"/>
                  </a:cubicBezTo>
                  <a:cubicBezTo>
                    <a:pt x="802352" y="1555839"/>
                    <a:pt x="915726" y="2018199"/>
                    <a:pt x="1106226" y="2027724"/>
                  </a:cubicBezTo>
                  <a:cubicBezTo>
                    <a:pt x="1296726" y="2037249"/>
                    <a:pt x="2430200" y="2031693"/>
                    <a:pt x="2488938" y="2027724"/>
                  </a:cubicBezTo>
                  <a:cubicBezTo>
                    <a:pt x="2547676" y="2023755"/>
                    <a:pt x="2594507" y="1988830"/>
                    <a:pt x="2608001" y="1951524"/>
                  </a:cubicBezTo>
                  <a:cubicBezTo>
                    <a:pt x="2621495" y="1914218"/>
                    <a:pt x="2611176" y="1859449"/>
                    <a:pt x="2569901" y="1827699"/>
                  </a:cubicBezTo>
                  <a:cubicBezTo>
                    <a:pt x="2366701" y="1738799"/>
                    <a:pt x="1948395" y="1430824"/>
                    <a:pt x="1905532" y="1427649"/>
                  </a:cubicBezTo>
                  <a:cubicBezTo>
                    <a:pt x="1862669" y="1424474"/>
                    <a:pt x="1784088" y="1430824"/>
                    <a:pt x="1738845" y="1463368"/>
                  </a:cubicBezTo>
                  <a:cubicBezTo>
                    <a:pt x="1583270" y="1391136"/>
                    <a:pt x="1313792" y="1161347"/>
                    <a:pt x="1119720" y="932350"/>
                  </a:cubicBezTo>
                  <a:cubicBezTo>
                    <a:pt x="925648" y="703353"/>
                    <a:pt x="711334" y="400538"/>
                    <a:pt x="574412" y="246550"/>
                  </a:cubicBezTo>
                  <a:cubicBezTo>
                    <a:pt x="437490" y="92562"/>
                    <a:pt x="391850" y="-34438"/>
                    <a:pt x="298188" y="8424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353" name="フリーフォーム: 図形 352">
            <a:extLst>
              <a:ext uri="{FF2B5EF4-FFF2-40B4-BE49-F238E27FC236}">
                <a16:creationId xmlns:a16="http://schemas.microsoft.com/office/drawing/2014/main" id="{D6DCC8A2-1383-1587-E7FC-7AA8FE03ABE3}"/>
              </a:ext>
            </a:extLst>
          </p:cNvPr>
          <p:cNvSpPr/>
          <p:nvPr/>
        </p:nvSpPr>
        <p:spPr bwMode="auto">
          <a:xfrm>
            <a:off x="774265" y="1711928"/>
            <a:ext cx="2493083" cy="1240199"/>
          </a:xfrm>
          <a:custGeom>
            <a:avLst/>
            <a:gdLst>
              <a:gd name="connsiteX0" fmla="*/ 247650 w 3832225"/>
              <a:gd name="connsiteY0" fmla="*/ 0 h 1901825"/>
              <a:gd name="connsiteX1" fmla="*/ 0 w 3832225"/>
              <a:gd name="connsiteY1" fmla="*/ 590550 h 1901825"/>
              <a:gd name="connsiteX2" fmla="*/ 101600 w 3832225"/>
              <a:gd name="connsiteY2" fmla="*/ 1054100 h 1901825"/>
              <a:gd name="connsiteX3" fmla="*/ 511175 w 3832225"/>
              <a:gd name="connsiteY3" fmla="*/ 1412875 h 1901825"/>
              <a:gd name="connsiteX4" fmla="*/ 568325 w 3832225"/>
              <a:gd name="connsiteY4" fmla="*/ 1600200 h 1901825"/>
              <a:gd name="connsiteX5" fmla="*/ 574675 w 3832225"/>
              <a:gd name="connsiteY5" fmla="*/ 1800225 h 1901825"/>
              <a:gd name="connsiteX6" fmla="*/ 790575 w 3832225"/>
              <a:gd name="connsiteY6" fmla="*/ 1851025 h 1901825"/>
              <a:gd name="connsiteX7" fmla="*/ 790575 w 3832225"/>
              <a:gd name="connsiteY7" fmla="*/ 1428750 h 1901825"/>
              <a:gd name="connsiteX8" fmla="*/ 879475 w 3832225"/>
              <a:gd name="connsiteY8" fmla="*/ 1327150 h 1901825"/>
              <a:gd name="connsiteX9" fmla="*/ 1057275 w 3832225"/>
              <a:gd name="connsiteY9" fmla="*/ 1279525 h 1901825"/>
              <a:gd name="connsiteX10" fmla="*/ 1762125 w 3832225"/>
              <a:gd name="connsiteY10" fmla="*/ 1590675 h 1901825"/>
              <a:gd name="connsiteX11" fmla="*/ 2349500 w 3832225"/>
              <a:gd name="connsiteY11" fmla="*/ 1901825 h 1901825"/>
              <a:gd name="connsiteX12" fmla="*/ 3127375 w 3832225"/>
              <a:gd name="connsiteY12" fmla="*/ 1822450 h 1901825"/>
              <a:gd name="connsiteX13" fmla="*/ 3832225 w 3832225"/>
              <a:gd name="connsiteY13" fmla="*/ 1501775 h 1901825"/>
              <a:gd name="connsiteX14" fmla="*/ 3832225 w 3832225"/>
              <a:gd name="connsiteY14" fmla="*/ 1308100 h 1901825"/>
              <a:gd name="connsiteX15" fmla="*/ 3606800 w 3832225"/>
              <a:gd name="connsiteY15" fmla="*/ 1127125 h 1901825"/>
              <a:gd name="connsiteX16" fmla="*/ 3032125 w 3832225"/>
              <a:gd name="connsiteY16" fmla="*/ 1117600 h 1901825"/>
              <a:gd name="connsiteX17" fmla="*/ 2857500 w 3832225"/>
              <a:gd name="connsiteY17" fmla="*/ 1044575 h 1901825"/>
              <a:gd name="connsiteX18" fmla="*/ 2432050 w 3832225"/>
              <a:gd name="connsiteY18" fmla="*/ 1108075 h 1901825"/>
              <a:gd name="connsiteX19" fmla="*/ 1911350 w 3832225"/>
              <a:gd name="connsiteY19" fmla="*/ 939800 h 1901825"/>
              <a:gd name="connsiteX20" fmla="*/ 247650 w 3832225"/>
              <a:gd name="connsiteY20" fmla="*/ 0 h 1901825"/>
              <a:gd name="connsiteX0" fmla="*/ 247650 w 3832225"/>
              <a:gd name="connsiteY0" fmla="*/ 1004 h 1902829"/>
              <a:gd name="connsiteX1" fmla="*/ 0 w 3832225"/>
              <a:gd name="connsiteY1" fmla="*/ 591554 h 1902829"/>
              <a:gd name="connsiteX2" fmla="*/ 101600 w 3832225"/>
              <a:gd name="connsiteY2" fmla="*/ 1055104 h 1902829"/>
              <a:gd name="connsiteX3" fmla="*/ 511175 w 3832225"/>
              <a:gd name="connsiteY3" fmla="*/ 1413879 h 1902829"/>
              <a:gd name="connsiteX4" fmla="*/ 568325 w 3832225"/>
              <a:gd name="connsiteY4" fmla="*/ 1601204 h 1902829"/>
              <a:gd name="connsiteX5" fmla="*/ 574675 w 3832225"/>
              <a:gd name="connsiteY5" fmla="*/ 1801229 h 1902829"/>
              <a:gd name="connsiteX6" fmla="*/ 790575 w 3832225"/>
              <a:gd name="connsiteY6" fmla="*/ 1852029 h 1902829"/>
              <a:gd name="connsiteX7" fmla="*/ 790575 w 3832225"/>
              <a:gd name="connsiteY7" fmla="*/ 1429754 h 1902829"/>
              <a:gd name="connsiteX8" fmla="*/ 879475 w 3832225"/>
              <a:gd name="connsiteY8" fmla="*/ 1328154 h 1902829"/>
              <a:gd name="connsiteX9" fmla="*/ 1057275 w 3832225"/>
              <a:gd name="connsiteY9" fmla="*/ 1280529 h 1902829"/>
              <a:gd name="connsiteX10" fmla="*/ 1762125 w 3832225"/>
              <a:gd name="connsiteY10" fmla="*/ 1591679 h 1902829"/>
              <a:gd name="connsiteX11" fmla="*/ 2349500 w 3832225"/>
              <a:gd name="connsiteY11" fmla="*/ 1902829 h 1902829"/>
              <a:gd name="connsiteX12" fmla="*/ 3127375 w 3832225"/>
              <a:gd name="connsiteY12" fmla="*/ 1823454 h 1902829"/>
              <a:gd name="connsiteX13" fmla="*/ 3832225 w 3832225"/>
              <a:gd name="connsiteY13" fmla="*/ 1502779 h 1902829"/>
              <a:gd name="connsiteX14" fmla="*/ 3832225 w 3832225"/>
              <a:gd name="connsiteY14" fmla="*/ 1309104 h 1902829"/>
              <a:gd name="connsiteX15" fmla="*/ 3606800 w 3832225"/>
              <a:gd name="connsiteY15" fmla="*/ 1128129 h 1902829"/>
              <a:gd name="connsiteX16" fmla="*/ 3032125 w 3832225"/>
              <a:gd name="connsiteY16" fmla="*/ 1118604 h 1902829"/>
              <a:gd name="connsiteX17" fmla="*/ 2857500 w 3832225"/>
              <a:gd name="connsiteY17" fmla="*/ 1045579 h 1902829"/>
              <a:gd name="connsiteX18" fmla="*/ 2432050 w 3832225"/>
              <a:gd name="connsiteY18" fmla="*/ 1109079 h 1902829"/>
              <a:gd name="connsiteX19" fmla="*/ 1911350 w 3832225"/>
              <a:gd name="connsiteY19" fmla="*/ 940804 h 1902829"/>
              <a:gd name="connsiteX20" fmla="*/ 247650 w 3832225"/>
              <a:gd name="connsiteY20" fmla="*/ 1004 h 1902829"/>
              <a:gd name="connsiteX0" fmla="*/ 247650 w 3832225"/>
              <a:gd name="connsiteY0" fmla="*/ 2215 h 1904040"/>
              <a:gd name="connsiteX1" fmla="*/ 0 w 3832225"/>
              <a:gd name="connsiteY1" fmla="*/ 592765 h 1904040"/>
              <a:gd name="connsiteX2" fmla="*/ 101600 w 3832225"/>
              <a:gd name="connsiteY2" fmla="*/ 1056315 h 1904040"/>
              <a:gd name="connsiteX3" fmla="*/ 511175 w 3832225"/>
              <a:gd name="connsiteY3" fmla="*/ 1415090 h 1904040"/>
              <a:gd name="connsiteX4" fmla="*/ 568325 w 3832225"/>
              <a:gd name="connsiteY4" fmla="*/ 1602415 h 1904040"/>
              <a:gd name="connsiteX5" fmla="*/ 574675 w 3832225"/>
              <a:gd name="connsiteY5" fmla="*/ 1802440 h 1904040"/>
              <a:gd name="connsiteX6" fmla="*/ 790575 w 3832225"/>
              <a:gd name="connsiteY6" fmla="*/ 1853240 h 1904040"/>
              <a:gd name="connsiteX7" fmla="*/ 790575 w 3832225"/>
              <a:gd name="connsiteY7" fmla="*/ 1430965 h 1904040"/>
              <a:gd name="connsiteX8" fmla="*/ 879475 w 3832225"/>
              <a:gd name="connsiteY8" fmla="*/ 1329365 h 1904040"/>
              <a:gd name="connsiteX9" fmla="*/ 1057275 w 3832225"/>
              <a:gd name="connsiteY9" fmla="*/ 1281740 h 1904040"/>
              <a:gd name="connsiteX10" fmla="*/ 1762125 w 3832225"/>
              <a:gd name="connsiteY10" fmla="*/ 1592890 h 1904040"/>
              <a:gd name="connsiteX11" fmla="*/ 2349500 w 3832225"/>
              <a:gd name="connsiteY11" fmla="*/ 1904040 h 1904040"/>
              <a:gd name="connsiteX12" fmla="*/ 3127375 w 3832225"/>
              <a:gd name="connsiteY12" fmla="*/ 1824665 h 1904040"/>
              <a:gd name="connsiteX13" fmla="*/ 3832225 w 3832225"/>
              <a:gd name="connsiteY13" fmla="*/ 1503990 h 1904040"/>
              <a:gd name="connsiteX14" fmla="*/ 3832225 w 3832225"/>
              <a:gd name="connsiteY14" fmla="*/ 1310315 h 1904040"/>
              <a:gd name="connsiteX15" fmla="*/ 3606800 w 3832225"/>
              <a:gd name="connsiteY15" fmla="*/ 1129340 h 1904040"/>
              <a:gd name="connsiteX16" fmla="*/ 3032125 w 3832225"/>
              <a:gd name="connsiteY16" fmla="*/ 1119815 h 1904040"/>
              <a:gd name="connsiteX17" fmla="*/ 2857500 w 3832225"/>
              <a:gd name="connsiteY17" fmla="*/ 1046790 h 1904040"/>
              <a:gd name="connsiteX18" fmla="*/ 2432050 w 3832225"/>
              <a:gd name="connsiteY18" fmla="*/ 1110290 h 1904040"/>
              <a:gd name="connsiteX19" fmla="*/ 1613694 w 3832225"/>
              <a:gd name="connsiteY19" fmla="*/ 813427 h 1904040"/>
              <a:gd name="connsiteX20" fmla="*/ 247650 w 3832225"/>
              <a:gd name="connsiteY20" fmla="*/ 2215 h 1904040"/>
              <a:gd name="connsiteX0" fmla="*/ 247650 w 3832225"/>
              <a:gd name="connsiteY0" fmla="*/ 2215 h 1904040"/>
              <a:gd name="connsiteX1" fmla="*/ 0 w 3832225"/>
              <a:gd name="connsiteY1" fmla="*/ 592765 h 1904040"/>
              <a:gd name="connsiteX2" fmla="*/ 101600 w 3832225"/>
              <a:gd name="connsiteY2" fmla="*/ 1056315 h 1904040"/>
              <a:gd name="connsiteX3" fmla="*/ 511175 w 3832225"/>
              <a:gd name="connsiteY3" fmla="*/ 1415090 h 1904040"/>
              <a:gd name="connsiteX4" fmla="*/ 568325 w 3832225"/>
              <a:gd name="connsiteY4" fmla="*/ 1602415 h 1904040"/>
              <a:gd name="connsiteX5" fmla="*/ 574675 w 3832225"/>
              <a:gd name="connsiteY5" fmla="*/ 1802440 h 1904040"/>
              <a:gd name="connsiteX6" fmla="*/ 790575 w 3832225"/>
              <a:gd name="connsiteY6" fmla="*/ 1853240 h 1904040"/>
              <a:gd name="connsiteX7" fmla="*/ 790575 w 3832225"/>
              <a:gd name="connsiteY7" fmla="*/ 1430965 h 1904040"/>
              <a:gd name="connsiteX8" fmla="*/ 879475 w 3832225"/>
              <a:gd name="connsiteY8" fmla="*/ 1329365 h 1904040"/>
              <a:gd name="connsiteX9" fmla="*/ 1057275 w 3832225"/>
              <a:gd name="connsiteY9" fmla="*/ 1281740 h 1904040"/>
              <a:gd name="connsiteX10" fmla="*/ 1762125 w 3832225"/>
              <a:gd name="connsiteY10" fmla="*/ 1592890 h 1904040"/>
              <a:gd name="connsiteX11" fmla="*/ 2349500 w 3832225"/>
              <a:gd name="connsiteY11" fmla="*/ 1904040 h 1904040"/>
              <a:gd name="connsiteX12" fmla="*/ 3127375 w 3832225"/>
              <a:gd name="connsiteY12" fmla="*/ 1824665 h 1904040"/>
              <a:gd name="connsiteX13" fmla="*/ 3832225 w 3832225"/>
              <a:gd name="connsiteY13" fmla="*/ 1503990 h 1904040"/>
              <a:gd name="connsiteX14" fmla="*/ 3832225 w 3832225"/>
              <a:gd name="connsiteY14" fmla="*/ 1310315 h 1904040"/>
              <a:gd name="connsiteX15" fmla="*/ 3606800 w 3832225"/>
              <a:gd name="connsiteY15" fmla="*/ 1129340 h 1904040"/>
              <a:gd name="connsiteX16" fmla="*/ 3032125 w 3832225"/>
              <a:gd name="connsiteY16" fmla="*/ 1119815 h 1904040"/>
              <a:gd name="connsiteX17" fmla="*/ 2857500 w 3832225"/>
              <a:gd name="connsiteY17" fmla="*/ 1046790 h 1904040"/>
              <a:gd name="connsiteX18" fmla="*/ 2432050 w 3832225"/>
              <a:gd name="connsiteY18" fmla="*/ 1110290 h 1904040"/>
              <a:gd name="connsiteX19" fmla="*/ 1613694 w 3832225"/>
              <a:gd name="connsiteY19" fmla="*/ 813427 h 1904040"/>
              <a:gd name="connsiteX20" fmla="*/ 247650 w 3832225"/>
              <a:gd name="connsiteY20" fmla="*/ 2215 h 1904040"/>
              <a:gd name="connsiteX0" fmla="*/ 247650 w 3832225"/>
              <a:gd name="connsiteY0" fmla="*/ 2215 h 1904040"/>
              <a:gd name="connsiteX1" fmla="*/ 0 w 3832225"/>
              <a:gd name="connsiteY1" fmla="*/ 592765 h 1904040"/>
              <a:gd name="connsiteX2" fmla="*/ 101600 w 3832225"/>
              <a:gd name="connsiteY2" fmla="*/ 1056315 h 1904040"/>
              <a:gd name="connsiteX3" fmla="*/ 511175 w 3832225"/>
              <a:gd name="connsiteY3" fmla="*/ 1415090 h 1904040"/>
              <a:gd name="connsiteX4" fmla="*/ 568325 w 3832225"/>
              <a:gd name="connsiteY4" fmla="*/ 1602415 h 1904040"/>
              <a:gd name="connsiteX5" fmla="*/ 574675 w 3832225"/>
              <a:gd name="connsiteY5" fmla="*/ 1802440 h 1904040"/>
              <a:gd name="connsiteX6" fmla="*/ 790575 w 3832225"/>
              <a:gd name="connsiteY6" fmla="*/ 1853240 h 1904040"/>
              <a:gd name="connsiteX7" fmla="*/ 790575 w 3832225"/>
              <a:gd name="connsiteY7" fmla="*/ 1430965 h 1904040"/>
              <a:gd name="connsiteX8" fmla="*/ 879475 w 3832225"/>
              <a:gd name="connsiteY8" fmla="*/ 1329365 h 1904040"/>
              <a:gd name="connsiteX9" fmla="*/ 1057275 w 3832225"/>
              <a:gd name="connsiteY9" fmla="*/ 1281740 h 1904040"/>
              <a:gd name="connsiteX10" fmla="*/ 1762125 w 3832225"/>
              <a:gd name="connsiteY10" fmla="*/ 1592890 h 1904040"/>
              <a:gd name="connsiteX11" fmla="*/ 2349500 w 3832225"/>
              <a:gd name="connsiteY11" fmla="*/ 1904040 h 1904040"/>
              <a:gd name="connsiteX12" fmla="*/ 3127375 w 3832225"/>
              <a:gd name="connsiteY12" fmla="*/ 1824665 h 1904040"/>
              <a:gd name="connsiteX13" fmla="*/ 3832225 w 3832225"/>
              <a:gd name="connsiteY13" fmla="*/ 1503990 h 1904040"/>
              <a:gd name="connsiteX14" fmla="*/ 3832225 w 3832225"/>
              <a:gd name="connsiteY14" fmla="*/ 1310315 h 1904040"/>
              <a:gd name="connsiteX15" fmla="*/ 3606800 w 3832225"/>
              <a:gd name="connsiteY15" fmla="*/ 1129340 h 1904040"/>
              <a:gd name="connsiteX16" fmla="*/ 3032125 w 3832225"/>
              <a:gd name="connsiteY16" fmla="*/ 1119815 h 1904040"/>
              <a:gd name="connsiteX17" fmla="*/ 2857500 w 3832225"/>
              <a:gd name="connsiteY17" fmla="*/ 1046790 h 1904040"/>
              <a:gd name="connsiteX18" fmla="*/ 2432050 w 3832225"/>
              <a:gd name="connsiteY18" fmla="*/ 1110290 h 1904040"/>
              <a:gd name="connsiteX19" fmla="*/ 1613694 w 3832225"/>
              <a:gd name="connsiteY19" fmla="*/ 813427 h 1904040"/>
              <a:gd name="connsiteX20" fmla="*/ 247650 w 3832225"/>
              <a:gd name="connsiteY20" fmla="*/ 2215 h 1904040"/>
              <a:gd name="connsiteX0" fmla="*/ 247650 w 3832225"/>
              <a:gd name="connsiteY0" fmla="*/ 194 h 1902019"/>
              <a:gd name="connsiteX1" fmla="*/ 0 w 3832225"/>
              <a:gd name="connsiteY1" fmla="*/ 590744 h 1902019"/>
              <a:gd name="connsiteX2" fmla="*/ 101600 w 3832225"/>
              <a:gd name="connsiteY2" fmla="*/ 1054294 h 1902019"/>
              <a:gd name="connsiteX3" fmla="*/ 511175 w 3832225"/>
              <a:gd name="connsiteY3" fmla="*/ 1413069 h 1902019"/>
              <a:gd name="connsiteX4" fmla="*/ 568325 w 3832225"/>
              <a:gd name="connsiteY4" fmla="*/ 1600394 h 1902019"/>
              <a:gd name="connsiteX5" fmla="*/ 574675 w 3832225"/>
              <a:gd name="connsiteY5" fmla="*/ 1800419 h 1902019"/>
              <a:gd name="connsiteX6" fmla="*/ 790575 w 3832225"/>
              <a:gd name="connsiteY6" fmla="*/ 1851219 h 1902019"/>
              <a:gd name="connsiteX7" fmla="*/ 790575 w 3832225"/>
              <a:gd name="connsiteY7" fmla="*/ 1428944 h 1902019"/>
              <a:gd name="connsiteX8" fmla="*/ 879475 w 3832225"/>
              <a:gd name="connsiteY8" fmla="*/ 1327344 h 1902019"/>
              <a:gd name="connsiteX9" fmla="*/ 1057275 w 3832225"/>
              <a:gd name="connsiteY9" fmla="*/ 1279719 h 1902019"/>
              <a:gd name="connsiteX10" fmla="*/ 1762125 w 3832225"/>
              <a:gd name="connsiteY10" fmla="*/ 1590869 h 1902019"/>
              <a:gd name="connsiteX11" fmla="*/ 2349500 w 3832225"/>
              <a:gd name="connsiteY11" fmla="*/ 1902019 h 1902019"/>
              <a:gd name="connsiteX12" fmla="*/ 3127375 w 3832225"/>
              <a:gd name="connsiteY12" fmla="*/ 1822644 h 1902019"/>
              <a:gd name="connsiteX13" fmla="*/ 3832225 w 3832225"/>
              <a:gd name="connsiteY13" fmla="*/ 1501969 h 1902019"/>
              <a:gd name="connsiteX14" fmla="*/ 3832225 w 3832225"/>
              <a:gd name="connsiteY14" fmla="*/ 1308294 h 1902019"/>
              <a:gd name="connsiteX15" fmla="*/ 3606800 w 3832225"/>
              <a:gd name="connsiteY15" fmla="*/ 1127319 h 1902019"/>
              <a:gd name="connsiteX16" fmla="*/ 3032125 w 3832225"/>
              <a:gd name="connsiteY16" fmla="*/ 1117794 h 1902019"/>
              <a:gd name="connsiteX17" fmla="*/ 2857500 w 3832225"/>
              <a:gd name="connsiteY17" fmla="*/ 1044769 h 1902019"/>
              <a:gd name="connsiteX18" fmla="*/ 2432050 w 3832225"/>
              <a:gd name="connsiteY18" fmla="*/ 1108269 h 1902019"/>
              <a:gd name="connsiteX19" fmla="*/ 1613694 w 3832225"/>
              <a:gd name="connsiteY19" fmla="*/ 811406 h 1902019"/>
              <a:gd name="connsiteX20" fmla="*/ 247650 w 3832225"/>
              <a:gd name="connsiteY20" fmla="*/ 194 h 1902019"/>
              <a:gd name="connsiteX0" fmla="*/ 258737 w 3843312"/>
              <a:gd name="connsiteY0" fmla="*/ 194 h 1902019"/>
              <a:gd name="connsiteX1" fmla="*/ 11087 w 3843312"/>
              <a:gd name="connsiteY1" fmla="*/ 590744 h 1902019"/>
              <a:gd name="connsiteX2" fmla="*/ 112687 w 3843312"/>
              <a:gd name="connsiteY2" fmla="*/ 1054294 h 1902019"/>
              <a:gd name="connsiteX3" fmla="*/ 522262 w 3843312"/>
              <a:gd name="connsiteY3" fmla="*/ 1413069 h 1902019"/>
              <a:gd name="connsiteX4" fmla="*/ 579412 w 3843312"/>
              <a:gd name="connsiteY4" fmla="*/ 1600394 h 1902019"/>
              <a:gd name="connsiteX5" fmla="*/ 585762 w 3843312"/>
              <a:gd name="connsiteY5" fmla="*/ 1800419 h 1902019"/>
              <a:gd name="connsiteX6" fmla="*/ 801662 w 3843312"/>
              <a:gd name="connsiteY6" fmla="*/ 1851219 h 1902019"/>
              <a:gd name="connsiteX7" fmla="*/ 801662 w 3843312"/>
              <a:gd name="connsiteY7" fmla="*/ 1428944 h 1902019"/>
              <a:gd name="connsiteX8" fmla="*/ 890562 w 3843312"/>
              <a:gd name="connsiteY8" fmla="*/ 1327344 h 1902019"/>
              <a:gd name="connsiteX9" fmla="*/ 1068362 w 3843312"/>
              <a:gd name="connsiteY9" fmla="*/ 1279719 h 1902019"/>
              <a:gd name="connsiteX10" fmla="*/ 1773212 w 3843312"/>
              <a:gd name="connsiteY10" fmla="*/ 1590869 h 1902019"/>
              <a:gd name="connsiteX11" fmla="*/ 2360587 w 3843312"/>
              <a:gd name="connsiteY11" fmla="*/ 1902019 h 1902019"/>
              <a:gd name="connsiteX12" fmla="*/ 3138462 w 3843312"/>
              <a:gd name="connsiteY12" fmla="*/ 1822644 h 1902019"/>
              <a:gd name="connsiteX13" fmla="*/ 3843312 w 3843312"/>
              <a:gd name="connsiteY13" fmla="*/ 1501969 h 1902019"/>
              <a:gd name="connsiteX14" fmla="*/ 3843312 w 3843312"/>
              <a:gd name="connsiteY14" fmla="*/ 1308294 h 1902019"/>
              <a:gd name="connsiteX15" fmla="*/ 3617887 w 3843312"/>
              <a:gd name="connsiteY15" fmla="*/ 1127319 h 1902019"/>
              <a:gd name="connsiteX16" fmla="*/ 3043212 w 3843312"/>
              <a:gd name="connsiteY16" fmla="*/ 1117794 h 1902019"/>
              <a:gd name="connsiteX17" fmla="*/ 2868587 w 3843312"/>
              <a:gd name="connsiteY17" fmla="*/ 1044769 h 1902019"/>
              <a:gd name="connsiteX18" fmla="*/ 2443137 w 3843312"/>
              <a:gd name="connsiteY18" fmla="*/ 1108269 h 1902019"/>
              <a:gd name="connsiteX19" fmla="*/ 1624781 w 3843312"/>
              <a:gd name="connsiteY19" fmla="*/ 811406 h 1902019"/>
              <a:gd name="connsiteX20" fmla="*/ 258737 w 3843312"/>
              <a:gd name="connsiteY20" fmla="*/ 194 h 1902019"/>
              <a:gd name="connsiteX0" fmla="*/ 262863 w 3847438"/>
              <a:gd name="connsiteY0" fmla="*/ 194 h 1902019"/>
              <a:gd name="connsiteX1" fmla="*/ 15213 w 3847438"/>
              <a:gd name="connsiteY1" fmla="*/ 590744 h 1902019"/>
              <a:gd name="connsiteX2" fmla="*/ 116813 w 3847438"/>
              <a:gd name="connsiteY2" fmla="*/ 1054294 h 1902019"/>
              <a:gd name="connsiteX3" fmla="*/ 526388 w 3847438"/>
              <a:gd name="connsiteY3" fmla="*/ 1413069 h 1902019"/>
              <a:gd name="connsiteX4" fmla="*/ 583538 w 3847438"/>
              <a:gd name="connsiteY4" fmla="*/ 1600394 h 1902019"/>
              <a:gd name="connsiteX5" fmla="*/ 589888 w 3847438"/>
              <a:gd name="connsiteY5" fmla="*/ 1800419 h 1902019"/>
              <a:gd name="connsiteX6" fmla="*/ 805788 w 3847438"/>
              <a:gd name="connsiteY6" fmla="*/ 1851219 h 1902019"/>
              <a:gd name="connsiteX7" fmla="*/ 805788 w 3847438"/>
              <a:gd name="connsiteY7" fmla="*/ 1428944 h 1902019"/>
              <a:gd name="connsiteX8" fmla="*/ 894688 w 3847438"/>
              <a:gd name="connsiteY8" fmla="*/ 1327344 h 1902019"/>
              <a:gd name="connsiteX9" fmla="*/ 1072488 w 3847438"/>
              <a:gd name="connsiteY9" fmla="*/ 1279719 h 1902019"/>
              <a:gd name="connsiteX10" fmla="*/ 1777338 w 3847438"/>
              <a:gd name="connsiteY10" fmla="*/ 1590869 h 1902019"/>
              <a:gd name="connsiteX11" fmla="*/ 2364713 w 3847438"/>
              <a:gd name="connsiteY11" fmla="*/ 1902019 h 1902019"/>
              <a:gd name="connsiteX12" fmla="*/ 3142588 w 3847438"/>
              <a:gd name="connsiteY12" fmla="*/ 1822644 h 1902019"/>
              <a:gd name="connsiteX13" fmla="*/ 3847438 w 3847438"/>
              <a:gd name="connsiteY13" fmla="*/ 1501969 h 1902019"/>
              <a:gd name="connsiteX14" fmla="*/ 3847438 w 3847438"/>
              <a:gd name="connsiteY14" fmla="*/ 1308294 h 1902019"/>
              <a:gd name="connsiteX15" fmla="*/ 3622013 w 3847438"/>
              <a:gd name="connsiteY15" fmla="*/ 1127319 h 1902019"/>
              <a:gd name="connsiteX16" fmla="*/ 3047338 w 3847438"/>
              <a:gd name="connsiteY16" fmla="*/ 1117794 h 1902019"/>
              <a:gd name="connsiteX17" fmla="*/ 2872713 w 3847438"/>
              <a:gd name="connsiteY17" fmla="*/ 1044769 h 1902019"/>
              <a:gd name="connsiteX18" fmla="*/ 2447263 w 3847438"/>
              <a:gd name="connsiteY18" fmla="*/ 1108269 h 1902019"/>
              <a:gd name="connsiteX19" fmla="*/ 1628907 w 3847438"/>
              <a:gd name="connsiteY19" fmla="*/ 811406 h 1902019"/>
              <a:gd name="connsiteX20" fmla="*/ 262863 w 3847438"/>
              <a:gd name="connsiteY20" fmla="*/ 194 h 1902019"/>
              <a:gd name="connsiteX0" fmla="*/ 263474 w 3848049"/>
              <a:gd name="connsiteY0" fmla="*/ 194 h 1902019"/>
              <a:gd name="connsiteX1" fmla="*/ 15824 w 3848049"/>
              <a:gd name="connsiteY1" fmla="*/ 590744 h 1902019"/>
              <a:gd name="connsiteX2" fmla="*/ 117424 w 3848049"/>
              <a:gd name="connsiteY2" fmla="*/ 1054294 h 1902019"/>
              <a:gd name="connsiteX3" fmla="*/ 522237 w 3848049"/>
              <a:gd name="connsiteY3" fmla="*/ 1398781 h 1902019"/>
              <a:gd name="connsiteX4" fmla="*/ 584149 w 3848049"/>
              <a:gd name="connsiteY4" fmla="*/ 1600394 h 1902019"/>
              <a:gd name="connsiteX5" fmla="*/ 590499 w 3848049"/>
              <a:gd name="connsiteY5" fmla="*/ 1800419 h 1902019"/>
              <a:gd name="connsiteX6" fmla="*/ 806399 w 3848049"/>
              <a:gd name="connsiteY6" fmla="*/ 1851219 h 1902019"/>
              <a:gd name="connsiteX7" fmla="*/ 806399 w 3848049"/>
              <a:gd name="connsiteY7" fmla="*/ 1428944 h 1902019"/>
              <a:gd name="connsiteX8" fmla="*/ 895299 w 3848049"/>
              <a:gd name="connsiteY8" fmla="*/ 1327344 h 1902019"/>
              <a:gd name="connsiteX9" fmla="*/ 1073099 w 3848049"/>
              <a:gd name="connsiteY9" fmla="*/ 1279719 h 1902019"/>
              <a:gd name="connsiteX10" fmla="*/ 1777949 w 3848049"/>
              <a:gd name="connsiteY10" fmla="*/ 1590869 h 1902019"/>
              <a:gd name="connsiteX11" fmla="*/ 2365324 w 3848049"/>
              <a:gd name="connsiteY11" fmla="*/ 1902019 h 1902019"/>
              <a:gd name="connsiteX12" fmla="*/ 3143199 w 3848049"/>
              <a:gd name="connsiteY12" fmla="*/ 1822644 h 1902019"/>
              <a:gd name="connsiteX13" fmla="*/ 3848049 w 3848049"/>
              <a:gd name="connsiteY13" fmla="*/ 1501969 h 1902019"/>
              <a:gd name="connsiteX14" fmla="*/ 3848049 w 3848049"/>
              <a:gd name="connsiteY14" fmla="*/ 1308294 h 1902019"/>
              <a:gd name="connsiteX15" fmla="*/ 3622624 w 3848049"/>
              <a:gd name="connsiteY15" fmla="*/ 1127319 h 1902019"/>
              <a:gd name="connsiteX16" fmla="*/ 3047949 w 3848049"/>
              <a:gd name="connsiteY16" fmla="*/ 1117794 h 1902019"/>
              <a:gd name="connsiteX17" fmla="*/ 2873324 w 3848049"/>
              <a:gd name="connsiteY17" fmla="*/ 1044769 h 1902019"/>
              <a:gd name="connsiteX18" fmla="*/ 2447874 w 3848049"/>
              <a:gd name="connsiteY18" fmla="*/ 1108269 h 1902019"/>
              <a:gd name="connsiteX19" fmla="*/ 1629518 w 3848049"/>
              <a:gd name="connsiteY19" fmla="*/ 811406 h 1902019"/>
              <a:gd name="connsiteX20" fmla="*/ 263474 w 3848049"/>
              <a:gd name="connsiteY20" fmla="*/ 194 h 1902019"/>
              <a:gd name="connsiteX0" fmla="*/ 263474 w 3848049"/>
              <a:gd name="connsiteY0" fmla="*/ 194 h 1902019"/>
              <a:gd name="connsiteX1" fmla="*/ 15824 w 3848049"/>
              <a:gd name="connsiteY1" fmla="*/ 590744 h 1902019"/>
              <a:gd name="connsiteX2" fmla="*/ 117424 w 3848049"/>
              <a:gd name="connsiteY2" fmla="*/ 1054294 h 1902019"/>
              <a:gd name="connsiteX3" fmla="*/ 522237 w 3848049"/>
              <a:gd name="connsiteY3" fmla="*/ 1398781 h 1902019"/>
              <a:gd name="connsiteX4" fmla="*/ 584149 w 3848049"/>
              <a:gd name="connsiteY4" fmla="*/ 1600394 h 1902019"/>
              <a:gd name="connsiteX5" fmla="*/ 590499 w 3848049"/>
              <a:gd name="connsiteY5" fmla="*/ 1800419 h 1902019"/>
              <a:gd name="connsiteX6" fmla="*/ 806399 w 3848049"/>
              <a:gd name="connsiteY6" fmla="*/ 1851219 h 1902019"/>
              <a:gd name="connsiteX7" fmla="*/ 806399 w 3848049"/>
              <a:gd name="connsiteY7" fmla="*/ 1428944 h 1902019"/>
              <a:gd name="connsiteX8" fmla="*/ 895299 w 3848049"/>
              <a:gd name="connsiteY8" fmla="*/ 1327344 h 1902019"/>
              <a:gd name="connsiteX9" fmla="*/ 1073099 w 3848049"/>
              <a:gd name="connsiteY9" fmla="*/ 1279719 h 1902019"/>
              <a:gd name="connsiteX10" fmla="*/ 1777949 w 3848049"/>
              <a:gd name="connsiteY10" fmla="*/ 1590869 h 1902019"/>
              <a:gd name="connsiteX11" fmla="*/ 2365324 w 3848049"/>
              <a:gd name="connsiteY11" fmla="*/ 1902019 h 1902019"/>
              <a:gd name="connsiteX12" fmla="*/ 3143199 w 3848049"/>
              <a:gd name="connsiteY12" fmla="*/ 1822644 h 1902019"/>
              <a:gd name="connsiteX13" fmla="*/ 3848049 w 3848049"/>
              <a:gd name="connsiteY13" fmla="*/ 1501969 h 1902019"/>
              <a:gd name="connsiteX14" fmla="*/ 3848049 w 3848049"/>
              <a:gd name="connsiteY14" fmla="*/ 1308294 h 1902019"/>
              <a:gd name="connsiteX15" fmla="*/ 3622624 w 3848049"/>
              <a:gd name="connsiteY15" fmla="*/ 1127319 h 1902019"/>
              <a:gd name="connsiteX16" fmla="*/ 3047949 w 3848049"/>
              <a:gd name="connsiteY16" fmla="*/ 1117794 h 1902019"/>
              <a:gd name="connsiteX17" fmla="*/ 2873324 w 3848049"/>
              <a:gd name="connsiteY17" fmla="*/ 1044769 h 1902019"/>
              <a:gd name="connsiteX18" fmla="*/ 2447874 w 3848049"/>
              <a:gd name="connsiteY18" fmla="*/ 1108269 h 1902019"/>
              <a:gd name="connsiteX19" fmla="*/ 1629518 w 3848049"/>
              <a:gd name="connsiteY19" fmla="*/ 811406 h 1902019"/>
              <a:gd name="connsiteX20" fmla="*/ 263474 w 3848049"/>
              <a:gd name="connsiteY20" fmla="*/ 194 h 1902019"/>
              <a:gd name="connsiteX0" fmla="*/ 262663 w 3847238"/>
              <a:gd name="connsiteY0" fmla="*/ 194 h 1902019"/>
              <a:gd name="connsiteX1" fmla="*/ 15013 w 3847238"/>
              <a:gd name="connsiteY1" fmla="*/ 590744 h 1902019"/>
              <a:gd name="connsiteX2" fmla="*/ 116613 w 3847238"/>
              <a:gd name="connsiteY2" fmla="*/ 1054294 h 1902019"/>
              <a:gd name="connsiteX3" fmla="*/ 480945 w 3847238"/>
              <a:gd name="connsiteY3" fmla="*/ 1365444 h 1902019"/>
              <a:gd name="connsiteX4" fmla="*/ 583338 w 3847238"/>
              <a:gd name="connsiteY4" fmla="*/ 1600394 h 1902019"/>
              <a:gd name="connsiteX5" fmla="*/ 589688 w 3847238"/>
              <a:gd name="connsiteY5" fmla="*/ 1800419 h 1902019"/>
              <a:gd name="connsiteX6" fmla="*/ 805588 w 3847238"/>
              <a:gd name="connsiteY6" fmla="*/ 1851219 h 1902019"/>
              <a:gd name="connsiteX7" fmla="*/ 805588 w 3847238"/>
              <a:gd name="connsiteY7" fmla="*/ 1428944 h 1902019"/>
              <a:gd name="connsiteX8" fmla="*/ 894488 w 3847238"/>
              <a:gd name="connsiteY8" fmla="*/ 1327344 h 1902019"/>
              <a:gd name="connsiteX9" fmla="*/ 1072288 w 3847238"/>
              <a:gd name="connsiteY9" fmla="*/ 1279719 h 1902019"/>
              <a:gd name="connsiteX10" fmla="*/ 1777138 w 3847238"/>
              <a:gd name="connsiteY10" fmla="*/ 1590869 h 1902019"/>
              <a:gd name="connsiteX11" fmla="*/ 2364513 w 3847238"/>
              <a:gd name="connsiteY11" fmla="*/ 1902019 h 1902019"/>
              <a:gd name="connsiteX12" fmla="*/ 3142388 w 3847238"/>
              <a:gd name="connsiteY12" fmla="*/ 1822644 h 1902019"/>
              <a:gd name="connsiteX13" fmla="*/ 3847238 w 3847238"/>
              <a:gd name="connsiteY13" fmla="*/ 1501969 h 1902019"/>
              <a:gd name="connsiteX14" fmla="*/ 3847238 w 3847238"/>
              <a:gd name="connsiteY14" fmla="*/ 1308294 h 1902019"/>
              <a:gd name="connsiteX15" fmla="*/ 3621813 w 3847238"/>
              <a:gd name="connsiteY15" fmla="*/ 1127319 h 1902019"/>
              <a:gd name="connsiteX16" fmla="*/ 3047138 w 3847238"/>
              <a:gd name="connsiteY16" fmla="*/ 1117794 h 1902019"/>
              <a:gd name="connsiteX17" fmla="*/ 2872513 w 3847238"/>
              <a:gd name="connsiteY17" fmla="*/ 1044769 h 1902019"/>
              <a:gd name="connsiteX18" fmla="*/ 2447063 w 3847238"/>
              <a:gd name="connsiteY18" fmla="*/ 1108269 h 1902019"/>
              <a:gd name="connsiteX19" fmla="*/ 1628707 w 3847238"/>
              <a:gd name="connsiteY19" fmla="*/ 811406 h 1902019"/>
              <a:gd name="connsiteX20" fmla="*/ 262663 w 3847238"/>
              <a:gd name="connsiteY20" fmla="*/ 194 h 1902019"/>
              <a:gd name="connsiteX0" fmla="*/ 261626 w 3846201"/>
              <a:gd name="connsiteY0" fmla="*/ 194 h 1902019"/>
              <a:gd name="connsiteX1" fmla="*/ 13976 w 3846201"/>
              <a:gd name="connsiteY1" fmla="*/ 590744 h 1902019"/>
              <a:gd name="connsiteX2" fmla="*/ 115576 w 3846201"/>
              <a:gd name="connsiteY2" fmla="*/ 1054294 h 1902019"/>
              <a:gd name="connsiteX3" fmla="*/ 479908 w 3846201"/>
              <a:gd name="connsiteY3" fmla="*/ 1365444 h 1902019"/>
              <a:gd name="connsiteX4" fmla="*/ 582301 w 3846201"/>
              <a:gd name="connsiteY4" fmla="*/ 1600394 h 1902019"/>
              <a:gd name="connsiteX5" fmla="*/ 588651 w 3846201"/>
              <a:gd name="connsiteY5" fmla="*/ 1800419 h 1902019"/>
              <a:gd name="connsiteX6" fmla="*/ 804551 w 3846201"/>
              <a:gd name="connsiteY6" fmla="*/ 1851219 h 1902019"/>
              <a:gd name="connsiteX7" fmla="*/ 804551 w 3846201"/>
              <a:gd name="connsiteY7" fmla="*/ 1428944 h 1902019"/>
              <a:gd name="connsiteX8" fmla="*/ 893451 w 3846201"/>
              <a:gd name="connsiteY8" fmla="*/ 1327344 h 1902019"/>
              <a:gd name="connsiteX9" fmla="*/ 1071251 w 3846201"/>
              <a:gd name="connsiteY9" fmla="*/ 1279719 h 1902019"/>
              <a:gd name="connsiteX10" fmla="*/ 1776101 w 3846201"/>
              <a:gd name="connsiteY10" fmla="*/ 1590869 h 1902019"/>
              <a:gd name="connsiteX11" fmla="*/ 2363476 w 3846201"/>
              <a:gd name="connsiteY11" fmla="*/ 1902019 h 1902019"/>
              <a:gd name="connsiteX12" fmla="*/ 3141351 w 3846201"/>
              <a:gd name="connsiteY12" fmla="*/ 1822644 h 1902019"/>
              <a:gd name="connsiteX13" fmla="*/ 3846201 w 3846201"/>
              <a:gd name="connsiteY13" fmla="*/ 1501969 h 1902019"/>
              <a:gd name="connsiteX14" fmla="*/ 3846201 w 3846201"/>
              <a:gd name="connsiteY14" fmla="*/ 1308294 h 1902019"/>
              <a:gd name="connsiteX15" fmla="*/ 3620776 w 3846201"/>
              <a:gd name="connsiteY15" fmla="*/ 1127319 h 1902019"/>
              <a:gd name="connsiteX16" fmla="*/ 3046101 w 3846201"/>
              <a:gd name="connsiteY16" fmla="*/ 1117794 h 1902019"/>
              <a:gd name="connsiteX17" fmla="*/ 2871476 w 3846201"/>
              <a:gd name="connsiteY17" fmla="*/ 1044769 h 1902019"/>
              <a:gd name="connsiteX18" fmla="*/ 2446026 w 3846201"/>
              <a:gd name="connsiteY18" fmla="*/ 1108269 h 1902019"/>
              <a:gd name="connsiteX19" fmla="*/ 1627670 w 3846201"/>
              <a:gd name="connsiteY19" fmla="*/ 811406 h 1902019"/>
              <a:gd name="connsiteX20" fmla="*/ 261626 w 3846201"/>
              <a:gd name="connsiteY20" fmla="*/ 194 h 1902019"/>
              <a:gd name="connsiteX0" fmla="*/ 261626 w 3846201"/>
              <a:gd name="connsiteY0" fmla="*/ 194 h 1902019"/>
              <a:gd name="connsiteX1" fmla="*/ 13976 w 3846201"/>
              <a:gd name="connsiteY1" fmla="*/ 590744 h 1902019"/>
              <a:gd name="connsiteX2" fmla="*/ 115576 w 3846201"/>
              <a:gd name="connsiteY2" fmla="*/ 1054294 h 1902019"/>
              <a:gd name="connsiteX3" fmla="*/ 479908 w 3846201"/>
              <a:gd name="connsiteY3" fmla="*/ 1365444 h 1902019"/>
              <a:gd name="connsiteX4" fmla="*/ 582301 w 3846201"/>
              <a:gd name="connsiteY4" fmla="*/ 1600394 h 1902019"/>
              <a:gd name="connsiteX5" fmla="*/ 588651 w 3846201"/>
              <a:gd name="connsiteY5" fmla="*/ 1800419 h 1902019"/>
              <a:gd name="connsiteX6" fmla="*/ 804551 w 3846201"/>
              <a:gd name="connsiteY6" fmla="*/ 1851219 h 1902019"/>
              <a:gd name="connsiteX7" fmla="*/ 804551 w 3846201"/>
              <a:gd name="connsiteY7" fmla="*/ 1428944 h 1902019"/>
              <a:gd name="connsiteX8" fmla="*/ 907738 w 3846201"/>
              <a:gd name="connsiteY8" fmla="*/ 1310676 h 1902019"/>
              <a:gd name="connsiteX9" fmla="*/ 1071251 w 3846201"/>
              <a:gd name="connsiteY9" fmla="*/ 1279719 h 1902019"/>
              <a:gd name="connsiteX10" fmla="*/ 1776101 w 3846201"/>
              <a:gd name="connsiteY10" fmla="*/ 1590869 h 1902019"/>
              <a:gd name="connsiteX11" fmla="*/ 2363476 w 3846201"/>
              <a:gd name="connsiteY11" fmla="*/ 1902019 h 1902019"/>
              <a:gd name="connsiteX12" fmla="*/ 3141351 w 3846201"/>
              <a:gd name="connsiteY12" fmla="*/ 1822644 h 1902019"/>
              <a:gd name="connsiteX13" fmla="*/ 3846201 w 3846201"/>
              <a:gd name="connsiteY13" fmla="*/ 1501969 h 1902019"/>
              <a:gd name="connsiteX14" fmla="*/ 3846201 w 3846201"/>
              <a:gd name="connsiteY14" fmla="*/ 1308294 h 1902019"/>
              <a:gd name="connsiteX15" fmla="*/ 3620776 w 3846201"/>
              <a:gd name="connsiteY15" fmla="*/ 1127319 h 1902019"/>
              <a:gd name="connsiteX16" fmla="*/ 3046101 w 3846201"/>
              <a:gd name="connsiteY16" fmla="*/ 1117794 h 1902019"/>
              <a:gd name="connsiteX17" fmla="*/ 2871476 w 3846201"/>
              <a:gd name="connsiteY17" fmla="*/ 1044769 h 1902019"/>
              <a:gd name="connsiteX18" fmla="*/ 2446026 w 3846201"/>
              <a:gd name="connsiteY18" fmla="*/ 1108269 h 1902019"/>
              <a:gd name="connsiteX19" fmla="*/ 1627670 w 3846201"/>
              <a:gd name="connsiteY19" fmla="*/ 811406 h 1902019"/>
              <a:gd name="connsiteX20" fmla="*/ 261626 w 3846201"/>
              <a:gd name="connsiteY20" fmla="*/ 194 h 1902019"/>
              <a:gd name="connsiteX0" fmla="*/ 261626 w 3846201"/>
              <a:gd name="connsiteY0" fmla="*/ 194 h 1902019"/>
              <a:gd name="connsiteX1" fmla="*/ 13976 w 3846201"/>
              <a:gd name="connsiteY1" fmla="*/ 590744 h 1902019"/>
              <a:gd name="connsiteX2" fmla="*/ 115576 w 3846201"/>
              <a:gd name="connsiteY2" fmla="*/ 1054294 h 1902019"/>
              <a:gd name="connsiteX3" fmla="*/ 479908 w 3846201"/>
              <a:gd name="connsiteY3" fmla="*/ 1365444 h 1902019"/>
              <a:gd name="connsiteX4" fmla="*/ 582301 w 3846201"/>
              <a:gd name="connsiteY4" fmla="*/ 1600394 h 1902019"/>
              <a:gd name="connsiteX5" fmla="*/ 588651 w 3846201"/>
              <a:gd name="connsiteY5" fmla="*/ 1800419 h 1902019"/>
              <a:gd name="connsiteX6" fmla="*/ 804551 w 3846201"/>
              <a:gd name="connsiteY6" fmla="*/ 1851219 h 1902019"/>
              <a:gd name="connsiteX7" fmla="*/ 804551 w 3846201"/>
              <a:gd name="connsiteY7" fmla="*/ 1428944 h 1902019"/>
              <a:gd name="connsiteX8" fmla="*/ 907738 w 3846201"/>
              <a:gd name="connsiteY8" fmla="*/ 1310676 h 1902019"/>
              <a:gd name="connsiteX9" fmla="*/ 1071251 w 3846201"/>
              <a:gd name="connsiteY9" fmla="*/ 1279719 h 1902019"/>
              <a:gd name="connsiteX10" fmla="*/ 1776101 w 3846201"/>
              <a:gd name="connsiteY10" fmla="*/ 1590869 h 1902019"/>
              <a:gd name="connsiteX11" fmla="*/ 2363476 w 3846201"/>
              <a:gd name="connsiteY11" fmla="*/ 1902019 h 1902019"/>
              <a:gd name="connsiteX12" fmla="*/ 3141351 w 3846201"/>
              <a:gd name="connsiteY12" fmla="*/ 1822644 h 1902019"/>
              <a:gd name="connsiteX13" fmla="*/ 3846201 w 3846201"/>
              <a:gd name="connsiteY13" fmla="*/ 1501969 h 1902019"/>
              <a:gd name="connsiteX14" fmla="*/ 3846201 w 3846201"/>
              <a:gd name="connsiteY14" fmla="*/ 1308294 h 1902019"/>
              <a:gd name="connsiteX15" fmla="*/ 3620776 w 3846201"/>
              <a:gd name="connsiteY15" fmla="*/ 1127319 h 1902019"/>
              <a:gd name="connsiteX16" fmla="*/ 3046101 w 3846201"/>
              <a:gd name="connsiteY16" fmla="*/ 1117794 h 1902019"/>
              <a:gd name="connsiteX17" fmla="*/ 2871476 w 3846201"/>
              <a:gd name="connsiteY17" fmla="*/ 1044769 h 1902019"/>
              <a:gd name="connsiteX18" fmla="*/ 2446026 w 3846201"/>
              <a:gd name="connsiteY18" fmla="*/ 1108269 h 1902019"/>
              <a:gd name="connsiteX19" fmla="*/ 1627670 w 3846201"/>
              <a:gd name="connsiteY19" fmla="*/ 811406 h 1902019"/>
              <a:gd name="connsiteX20" fmla="*/ 261626 w 3846201"/>
              <a:gd name="connsiteY20" fmla="*/ 194 h 1902019"/>
              <a:gd name="connsiteX0" fmla="*/ 261626 w 3846201"/>
              <a:gd name="connsiteY0" fmla="*/ 194 h 1902019"/>
              <a:gd name="connsiteX1" fmla="*/ 13976 w 3846201"/>
              <a:gd name="connsiteY1" fmla="*/ 590744 h 1902019"/>
              <a:gd name="connsiteX2" fmla="*/ 115576 w 3846201"/>
              <a:gd name="connsiteY2" fmla="*/ 1054294 h 1902019"/>
              <a:gd name="connsiteX3" fmla="*/ 479908 w 3846201"/>
              <a:gd name="connsiteY3" fmla="*/ 1365444 h 1902019"/>
              <a:gd name="connsiteX4" fmla="*/ 582301 w 3846201"/>
              <a:gd name="connsiteY4" fmla="*/ 1600394 h 1902019"/>
              <a:gd name="connsiteX5" fmla="*/ 588651 w 3846201"/>
              <a:gd name="connsiteY5" fmla="*/ 1800419 h 1902019"/>
              <a:gd name="connsiteX6" fmla="*/ 804551 w 3846201"/>
              <a:gd name="connsiteY6" fmla="*/ 1851219 h 1902019"/>
              <a:gd name="connsiteX7" fmla="*/ 804551 w 3846201"/>
              <a:gd name="connsiteY7" fmla="*/ 1428944 h 1902019"/>
              <a:gd name="connsiteX8" fmla="*/ 907738 w 3846201"/>
              <a:gd name="connsiteY8" fmla="*/ 1310676 h 1902019"/>
              <a:gd name="connsiteX9" fmla="*/ 1071251 w 3846201"/>
              <a:gd name="connsiteY9" fmla="*/ 1279719 h 1902019"/>
              <a:gd name="connsiteX10" fmla="*/ 1776101 w 3846201"/>
              <a:gd name="connsiteY10" fmla="*/ 1590869 h 1902019"/>
              <a:gd name="connsiteX11" fmla="*/ 2363476 w 3846201"/>
              <a:gd name="connsiteY11" fmla="*/ 1902019 h 1902019"/>
              <a:gd name="connsiteX12" fmla="*/ 3141351 w 3846201"/>
              <a:gd name="connsiteY12" fmla="*/ 1822644 h 1902019"/>
              <a:gd name="connsiteX13" fmla="*/ 3846201 w 3846201"/>
              <a:gd name="connsiteY13" fmla="*/ 1501969 h 1902019"/>
              <a:gd name="connsiteX14" fmla="*/ 3846201 w 3846201"/>
              <a:gd name="connsiteY14" fmla="*/ 1308294 h 1902019"/>
              <a:gd name="connsiteX15" fmla="*/ 3620776 w 3846201"/>
              <a:gd name="connsiteY15" fmla="*/ 1127319 h 1902019"/>
              <a:gd name="connsiteX16" fmla="*/ 3046101 w 3846201"/>
              <a:gd name="connsiteY16" fmla="*/ 1117794 h 1902019"/>
              <a:gd name="connsiteX17" fmla="*/ 2871476 w 3846201"/>
              <a:gd name="connsiteY17" fmla="*/ 1044769 h 1902019"/>
              <a:gd name="connsiteX18" fmla="*/ 2446026 w 3846201"/>
              <a:gd name="connsiteY18" fmla="*/ 1108269 h 1902019"/>
              <a:gd name="connsiteX19" fmla="*/ 1627670 w 3846201"/>
              <a:gd name="connsiteY19" fmla="*/ 811406 h 1902019"/>
              <a:gd name="connsiteX20" fmla="*/ 261626 w 3846201"/>
              <a:gd name="connsiteY20" fmla="*/ 194 h 1902019"/>
              <a:gd name="connsiteX0" fmla="*/ 261626 w 3846201"/>
              <a:gd name="connsiteY0" fmla="*/ 194 h 1902019"/>
              <a:gd name="connsiteX1" fmla="*/ 13976 w 3846201"/>
              <a:gd name="connsiteY1" fmla="*/ 590744 h 1902019"/>
              <a:gd name="connsiteX2" fmla="*/ 115576 w 3846201"/>
              <a:gd name="connsiteY2" fmla="*/ 1054294 h 1902019"/>
              <a:gd name="connsiteX3" fmla="*/ 479908 w 3846201"/>
              <a:gd name="connsiteY3" fmla="*/ 1365444 h 1902019"/>
              <a:gd name="connsiteX4" fmla="*/ 582301 w 3846201"/>
              <a:gd name="connsiteY4" fmla="*/ 1600394 h 1902019"/>
              <a:gd name="connsiteX5" fmla="*/ 588651 w 3846201"/>
              <a:gd name="connsiteY5" fmla="*/ 1800419 h 1902019"/>
              <a:gd name="connsiteX6" fmla="*/ 804551 w 3846201"/>
              <a:gd name="connsiteY6" fmla="*/ 1851219 h 1902019"/>
              <a:gd name="connsiteX7" fmla="*/ 804551 w 3846201"/>
              <a:gd name="connsiteY7" fmla="*/ 1445613 h 1902019"/>
              <a:gd name="connsiteX8" fmla="*/ 907738 w 3846201"/>
              <a:gd name="connsiteY8" fmla="*/ 1310676 h 1902019"/>
              <a:gd name="connsiteX9" fmla="*/ 1071251 w 3846201"/>
              <a:gd name="connsiteY9" fmla="*/ 1279719 h 1902019"/>
              <a:gd name="connsiteX10" fmla="*/ 1776101 w 3846201"/>
              <a:gd name="connsiteY10" fmla="*/ 1590869 h 1902019"/>
              <a:gd name="connsiteX11" fmla="*/ 2363476 w 3846201"/>
              <a:gd name="connsiteY11" fmla="*/ 1902019 h 1902019"/>
              <a:gd name="connsiteX12" fmla="*/ 3141351 w 3846201"/>
              <a:gd name="connsiteY12" fmla="*/ 1822644 h 1902019"/>
              <a:gd name="connsiteX13" fmla="*/ 3846201 w 3846201"/>
              <a:gd name="connsiteY13" fmla="*/ 1501969 h 1902019"/>
              <a:gd name="connsiteX14" fmla="*/ 3846201 w 3846201"/>
              <a:gd name="connsiteY14" fmla="*/ 1308294 h 1902019"/>
              <a:gd name="connsiteX15" fmla="*/ 3620776 w 3846201"/>
              <a:gd name="connsiteY15" fmla="*/ 1127319 h 1902019"/>
              <a:gd name="connsiteX16" fmla="*/ 3046101 w 3846201"/>
              <a:gd name="connsiteY16" fmla="*/ 1117794 h 1902019"/>
              <a:gd name="connsiteX17" fmla="*/ 2871476 w 3846201"/>
              <a:gd name="connsiteY17" fmla="*/ 1044769 h 1902019"/>
              <a:gd name="connsiteX18" fmla="*/ 2446026 w 3846201"/>
              <a:gd name="connsiteY18" fmla="*/ 1108269 h 1902019"/>
              <a:gd name="connsiteX19" fmla="*/ 1627670 w 3846201"/>
              <a:gd name="connsiteY19" fmla="*/ 811406 h 1902019"/>
              <a:gd name="connsiteX20" fmla="*/ 261626 w 3846201"/>
              <a:gd name="connsiteY20" fmla="*/ 194 h 1902019"/>
              <a:gd name="connsiteX0" fmla="*/ 261626 w 3846201"/>
              <a:gd name="connsiteY0" fmla="*/ 194 h 1902019"/>
              <a:gd name="connsiteX1" fmla="*/ 13976 w 3846201"/>
              <a:gd name="connsiteY1" fmla="*/ 590744 h 1902019"/>
              <a:gd name="connsiteX2" fmla="*/ 115576 w 3846201"/>
              <a:gd name="connsiteY2" fmla="*/ 1054294 h 1902019"/>
              <a:gd name="connsiteX3" fmla="*/ 479908 w 3846201"/>
              <a:gd name="connsiteY3" fmla="*/ 1365444 h 1902019"/>
              <a:gd name="connsiteX4" fmla="*/ 582301 w 3846201"/>
              <a:gd name="connsiteY4" fmla="*/ 1600394 h 1902019"/>
              <a:gd name="connsiteX5" fmla="*/ 588651 w 3846201"/>
              <a:gd name="connsiteY5" fmla="*/ 1800419 h 1902019"/>
              <a:gd name="connsiteX6" fmla="*/ 804551 w 3846201"/>
              <a:gd name="connsiteY6" fmla="*/ 1851219 h 1902019"/>
              <a:gd name="connsiteX7" fmla="*/ 804551 w 3846201"/>
              <a:gd name="connsiteY7" fmla="*/ 1445613 h 1902019"/>
              <a:gd name="connsiteX8" fmla="*/ 907738 w 3846201"/>
              <a:gd name="connsiteY8" fmla="*/ 1310676 h 1902019"/>
              <a:gd name="connsiteX9" fmla="*/ 1071251 w 3846201"/>
              <a:gd name="connsiteY9" fmla="*/ 1279719 h 1902019"/>
              <a:gd name="connsiteX10" fmla="*/ 1776101 w 3846201"/>
              <a:gd name="connsiteY10" fmla="*/ 1590869 h 1902019"/>
              <a:gd name="connsiteX11" fmla="*/ 2363476 w 3846201"/>
              <a:gd name="connsiteY11" fmla="*/ 1902019 h 1902019"/>
              <a:gd name="connsiteX12" fmla="*/ 3141351 w 3846201"/>
              <a:gd name="connsiteY12" fmla="*/ 1822644 h 1902019"/>
              <a:gd name="connsiteX13" fmla="*/ 3846201 w 3846201"/>
              <a:gd name="connsiteY13" fmla="*/ 1501969 h 1902019"/>
              <a:gd name="connsiteX14" fmla="*/ 3846201 w 3846201"/>
              <a:gd name="connsiteY14" fmla="*/ 1308294 h 1902019"/>
              <a:gd name="connsiteX15" fmla="*/ 3620776 w 3846201"/>
              <a:gd name="connsiteY15" fmla="*/ 1127319 h 1902019"/>
              <a:gd name="connsiteX16" fmla="*/ 3046101 w 3846201"/>
              <a:gd name="connsiteY16" fmla="*/ 1117794 h 1902019"/>
              <a:gd name="connsiteX17" fmla="*/ 2871476 w 3846201"/>
              <a:gd name="connsiteY17" fmla="*/ 1044769 h 1902019"/>
              <a:gd name="connsiteX18" fmla="*/ 2446026 w 3846201"/>
              <a:gd name="connsiteY18" fmla="*/ 1108269 h 1902019"/>
              <a:gd name="connsiteX19" fmla="*/ 1627670 w 3846201"/>
              <a:gd name="connsiteY19" fmla="*/ 811406 h 1902019"/>
              <a:gd name="connsiteX20" fmla="*/ 261626 w 3846201"/>
              <a:gd name="connsiteY20" fmla="*/ 194 h 1902019"/>
              <a:gd name="connsiteX0" fmla="*/ 261626 w 3846201"/>
              <a:gd name="connsiteY0" fmla="*/ 194 h 1902019"/>
              <a:gd name="connsiteX1" fmla="*/ 13976 w 3846201"/>
              <a:gd name="connsiteY1" fmla="*/ 590744 h 1902019"/>
              <a:gd name="connsiteX2" fmla="*/ 115576 w 3846201"/>
              <a:gd name="connsiteY2" fmla="*/ 1054294 h 1902019"/>
              <a:gd name="connsiteX3" fmla="*/ 479908 w 3846201"/>
              <a:gd name="connsiteY3" fmla="*/ 1365444 h 1902019"/>
              <a:gd name="connsiteX4" fmla="*/ 582301 w 3846201"/>
              <a:gd name="connsiteY4" fmla="*/ 1600394 h 1902019"/>
              <a:gd name="connsiteX5" fmla="*/ 588651 w 3846201"/>
              <a:gd name="connsiteY5" fmla="*/ 1800419 h 1902019"/>
              <a:gd name="connsiteX6" fmla="*/ 804551 w 3846201"/>
              <a:gd name="connsiteY6" fmla="*/ 1851219 h 1902019"/>
              <a:gd name="connsiteX7" fmla="*/ 804551 w 3846201"/>
              <a:gd name="connsiteY7" fmla="*/ 1445613 h 1902019"/>
              <a:gd name="connsiteX8" fmla="*/ 907738 w 3846201"/>
              <a:gd name="connsiteY8" fmla="*/ 1310676 h 1902019"/>
              <a:gd name="connsiteX9" fmla="*/ 1071251 w 3846201"/>
              <a:gd name="connsiteY9" fmla="*/ 1279719 h 1902019"/>
              <a:gd name="connsiteX10" fmla="*/ 1776101 w 3846201"/>
              <a:gd name="connsiteY10" fmla="*/ 1590869 h 1902019"/>
              <a:gd name="connsiteX11" fmla="*/ 2363476 w 3846201"/>
              <a:gd name="connsiteY11" fmla="*/ 1902019 h 1902019"/>
              <a:gd name="connsiteX12" fmla="*/ 3141351 w 3846201"/>
              <a:gd name="connsiteY12" fmla="*/ 1822644 h 1902019"/>
              <a:gd name="connsiteX13" fmla="*/ 3846201 w 3846201"/>
              <a:gd name="connsiteY13" fmla="*/ 1501969 h 1902019"/>
              <a:gd name="connsiteX14" fmla="*/ 3846201 w 3846201"/>
              <a:gd name="connsiteY14" fmla="*/ 1308294 h 1902019"/>
              <a:gd name="connsiteX15" fmla="*/ 3620776 w 3846201"/>
              <a:gd name="connsiteY15" fmla="*/ 1127319 h 1902019"/>
              <a:gd name="connsiteX16" fmla="*/ 3046101 w 3846201"/>
              <a:gd name="connsiteY16" fmla="*/ 1117794 h 1902019"/>
              <a:gd name="connsiteX17" fmla="*/ 2871476 w 3846201"/>
              <a:gd name="connsiteY17" fmla="*/ 1044769 h 1902019"/>
              <a:gd name="connsiteX18" fmla="*/ 2446026 w 3846201"/>
              <a:gd name="connsiteY18" fmla="*/ 1108269 h 1902019"/>
              <a:gd name="connsiteX19" fmla="*/ 1627670 w 3846201"/>
              <a:gd name="connsiteY19" fmla="*/ 811406 h 1902019"/>
              <a:gd name="connsiteX20" fmla="*/ 261626 w 3846201"/>
              <a:gd name="connsiteY20" fmla="*/ 194 h 1902019"/>
              <a:gd name="connsiteX0" fmla="*/ 261626 w 3846201"/>
              <a:gd name="connsiteY0" fmla="*/ 194 h 1912806"/>
              <a:gd name="connsiteX1" fmla="*/ 13976 w 3846201"/>
              <a:gd name="connsiteY1" fmla="*/ 590744 h 1912806"/>
              <a:gd name="connsiteX2" fmla="*/ 115576 w 3846201"/>
              <a:gd name="connsiteY2" fmla="*/ 1054294 h 1912806"/>
              <a:gd name="connsiteX3" fmla="*/ 479908 w 3846201"/>
              <a:gd name="connsiteY3" fmla="*/ 1365444 h 1912806"/>
              <a:gd name="connsiteX4" fmla="*/ 582301 w 3846201"/>
              <a:gd name="connsiteY4" fmla="*/ 1600394 h 1912806"/>
              <a:gd name="connsiteX5" fmla="*/ 588651 w 3846201"/>
              <a:gd name="connsiteY5" fmla="*/ 1800419 h 1912806"/>
              <a:gd name="connsiteX6" fmla="*/ 804551 w 3846201"/>
              <a:gd name="connsiteY6" fmla="*/ 1851219 h 1912806"/>
              <a:gd name="connsiteX7" fmla="*/ 804551 w 3846201"/>
              <a:gd name="connsiteY7" fmla="*/ 1445613 h 1912806"/>
              <a:gd name="connsiteX8" fmla="*/ 907738 w 3846201"/>
              <a:gd name="connsiteY8" fmla="*/ 1310676 h 1912806"/>
              <a:gd name="connsiteX9" fmla="*/ 1071251 w 3846201"/>
              <a:gd name="connsiteY9" fmla="*/ 1279719 h 1912806"/>
              <a:gd name="connsiteX10" fmla="*/ 1776101 w 3846201"/>
              <a:gd name="connsiteY10" fmla="*/ 1590869 h 1912806"/>
              <a:gd name="connsiteX11" fmla="*/ 2363476 w 3846201"/>
              <a:gd name="connsiteY11" fmla="*/ 1902019 h 1912806"/>
              <a:gd name="connsiteX12" fmla="*/ 3141351 w 3846201"/>
              <a:gd name="connsiteY12" fmla="*/ 1822644 h 1912806"/>
              <a:gd name="connsiteX13" fmla="*/ 3846201 w 3846201"/>
              <a:gd name="connsiteY13" fmla="*/ 1501969 h 1912806"/>
              <a:gd name="connsiteX14" fmla="*/ 3846201 w 3846201"/>
              <a:gd name="connsiteY14" fmla="*/ 1308294 h 1912806"/>
              <a:gd name="connsiteX15" fmla="*/ 3620776 w 3846201"/>
              <a:gd name="connsiteY15" fmla="*/ 1127319 h 1912806"/>
              <a:gd name="connsiteX16" fmla="*/ 3046101 w 3846201"/>
              <a:gd name="connsiteY16" fmla="*/ 1117794 h 1912806"/>
              <a:gd name="connsiteX17" fmla="*/ 2871476 w 3846201"/>
              <a:gd name="connsiteY17" fmla="*/ 1044769 h 1912806"/>
              <a:gd name="connsiteX18" fmla="*/ 2446026 w 3846201"/>
              <a:gd name="connsiteY18" fmla="*/ 1108269 h 1912806"/>
              <a:gd name="connsiteX19" fmla="*/ 1627670 w 3846201"/>
              <a:gd name="connsiteY19" fmla="*/ 811406 h 1912806"/>
              <a:gd name="connsiteX20" fmla="*/ 261626 w 3846201"/>
              <a:gd name="connsiteY20" fmla="*/ 194 h 1912806"/>
              <a:gd name="connsiteX0" fmla="*/ 261626 w 3846201"/>
              <a:gd name="connsiteY0" fmla="*/ 194 h 1912806"/>
              <a:gd name="connsiteX1" fmla="*/ 13976 w 3846201"/>
              <a:gd name="connsiteY1" fmla="*/ 590744 h 1912806"/>
              <a:gd name="connsiteX2" fmla="*/ 115576 w 3846201"/>
              <a:gd name="connsiteY2" fmla="*/ 1054294 h 1912806"/>
              <a:gd name="connsiteX3" fmla="*/ 479908 w 3846201"/>
              <a:gd name="connsiteY3" fmla="*/ 1365444 h 1912806"/>
              <a:gd name="connsiteX4" fmla="*/ 582301 w 3846201"/>
              <a:gd name="connsiteY4" fmla="*/ 1600394 h 1912806"/>
              <a:gd name="connsiteX5" fmla="*/ 588651 w 3846201"/>
              <a:gd name="connsiteY5" fmla="*/ 1800419 h 1912806"/>
              <a:gd name="connsiteX6" fmla="*/ 804551 w 3846201"/>
              <a:gd name="connsiteY6" fmla="*/ 1851219 h 1912806"/>
              <a:gd name="connsiteX7" fmla="*/ 804551 w 3846201"/>
              <a:gd name="connsiteY7" fmla="*/ 1445613 h 1912806"/>
              <a:gd name="connsiteX8" fmla="*/ 907738 w 3846201"/>
              <a:gd name="connsiteY8" fmla="*/ 1310676 h 1912806"/>
              <a:gd name="connsiteX9" fmla="*/ 1071251 w 3846201"/>
              <a:gd name="connsiteY9" fmla="*/ 1279719 h 1912806"/>
              <a:gd name="connsiteX10" fmla="*/ 1776101 w 3846201"/>
              <a:gd name="connsiteY10" fmla="*/ 1590869 h 1912806"/>
              <a:gd name="connsiteX11" fmla="*/ 2363476 w 3846201"/>
              <a:gd name="connsiteY11" fmla="*/ 1902019 h 1912806"/>
              <a:gd name="connsiteX12" fmla="*/ 3141351 w 3846201"/>
              <a:gd name="connsiteY12" fmla="*/ 1822644 h 1912806"/>
              <a:gd name="connsiteX13" fmla="*/ 3846201 w 3846201"/>
              <a:gd name="connsiteY13" fmla="*/ 1501969 h 1912806"/>
              <a:gd name="connsiteX14" fmla="*/ 3846201 w 3846201"/>
              <a:gd name="connsiteY14" fmla="*/ 1308294 h 1912806"/>
              <a:gd name="connsiteX15" fmla="*/ 3620776 w 3846201"/>
              <a:gd name="connsiteY15" fmla="*/ 1127319 h 1912806"/>
              <a:gd name="connsiteX16" fmla="*/ 3046101 w 3846201"/>
              <a:gd name="connsiteY16" fmla="*/ 1117794 h 1912806"/>
              <a:gd name="connsiteX17" fmla="*/ 2871476 w 3846201"/>
              <a:gd name="connsiteY17" fmla="*/ 1044769 h 1912806"/>
              <a:gd name="connsiteX18" fmla="*/ 2446026 w 3846201"/>
              <a:gd name="connsiteY18" fmla="*/ 1108269 h 1912806"/>
              <a:gd name="connsiteX19" fmla="*/ 1627670 w 3846201"/>
              <a:gd name="connsiteY19" fmla="*/ 811406 h 1912806"/>
              <a:gd name="connsiteX20" fmla="*/ 261626 w 3846201"/>
              <a:gd name="connsiteY20" fmla="*/ 194 h 1912806"/>
              <a:gd name="connsiteX0" fmla="*/ 261626 w 3846201"/>
              <a:gd name="connsiteY0" fmla="*/ 194 h 1912806"/>
              <a:gd name="connsiteX1" fmla="*/ 13976 w 3846201"/>
              <a:gd name="connsiteY1" fmla="*/ 590744 h 1912806"/>
              <a:gd name="connsiteX2" fmla="*/ 115576 w 3846201"/>
              <a:gd name="connsiteY2" fmla="*/ 1054294 h 1912806"/>
              <a:gd name="connsiteX3" fmla="*/ 479908 w 3846201"/>
              <a:gd name="connsiteY3" fmla="*/ 1365444 h 1912806"/>
              <a:gd name="connsiteX4" fmla="*/ 582301 w 3846201"/>
              <a:gd name="connsiteY4" fmla="*/ 1600394 h 1912806"/>
              <a:gd name="connsiteX5" fmla="*/ 588651 w 3846201"/>
              <a:gd name="connsiteY5" fmla="*/ 1800419 h 1912806"/>
              <a:gd name="connsiteX6" fmla="*/ 804551 w 3846201"/>
              <a:gd name="connsiteY6" fmla="*/ 1851219 h 1912806"/>
              <a:gd name="connsiteX7" fmla="*/ 804551 w 3846201"/>
              <a:gd name="connsiteY7" fmla="*/ 1445613 h 1912806"/>
              <a:gd name="connsiteX8" fmla="*/ 907738 w 3846201"/>
              <a:gd name="connsiteY8" fmla="*/ 1310676 h 1912806"/>
              <a:gd name="connsiteX9" fmla="*/ 1071251 w 3846201"/>
              <a:gd name="connsiteY9" fmla="*/ 1279719 h 1912806"/>
              <a:gd name="connsiteX10" fmla="*/ 1776101 w 3846201"/>
              <a:gd name="connsiteY10" fmla="*/ 1590869 h 1912806"/>
              <a:gd name="connsiteX11" fmla="*/ 2363476 w 3846201"/>
              <a:gd name="connsiteY11" fmla="*/ 1902019 h 1912806"/>
              <a:gd name="connsiteX12" fmla="*/ 3141351 w 3846201"/>
              <a:gd name="connsiteY12" fmla="*/ 1822644 h 1912806"/>
              <a:gd name="connsiteX13" fmla="*/ 3846201 w 3846201"/>
              <a:gd name="connsiteY13" fmla="*/ 1501969 h 1912806"/>
              <a:gd name="connsiteX14" fmla="*/ 3846201 w 3846201"/>
              <a:gd name="connsiteY14" fmla="*/ 1308294 h 1912806"/>
              <a:gd name="connsiteX15" fmla="*/ 3620776 w 3846201"/>
              <a:gd name="connsiteY15" fmla="*/ 1127319 h 1912806"/>
              <a:gd name="connsiteX16" fmla="*/ 3046101 w 3846201"/>
              <a:gd name="connsiteY16" fmla="*/ 1117794 h 1912806"/>
              <a:gd name="connsiteX17" fmla="*/ 2871476 w 3846201"/>
              <a:gd name="connsiteY17" fmla="*/ 1044769 h 1912806"/>
              <a:gd name="connsiteX18" fmla="*/ 2446026 w 3846201"/>
              <a:gd name="connsiteY18" fmla="*/ 1108269 h 1912806"/>
              <a:gd name="connsiteX19" fmla="*/ 1627670 w 3846201"/>
              <a:gd name="connsiteY19" fmla="*/ 811406 h 1912806"/>
              <a:gd name="connsiteX20" fmla="*/ 261626 w 3846201"/>
              <a:gd name="connsiteY20" fmla="*/ 194 h 1912806"/>
              <a:gd name="connsiteX0" fmla="*/ 261626 w 3846201"/>
              <a:gd name="connsiteY0" fmla="*/ 194 h 1912806"/>
              <a:gd name="connsiteX1" fmla="*/ 13976 w 3846201"/>
              <a:gd name="connsiteY1" fmla="*/ 590744 h 1912806"/>
              <a:gd name="connsiteX2" fmla="*/ 115576 w 3846201"/>
              <a:gd name="connsiteY2" fmla="*/ 1054294 h 1912806"/>
              <a:gd name="connsiteX3" fmla="*/ 479908 w 3846201"/>
              <a:gd name="connsiteY3" fmla="*/ 1365444 h 1912806"/>
              <a:gd name="connsiteX4" fmla="*/ 582301 w 3846201"/>
              <a:gd name="connsiteY4" fmla="*/ 1600394 h 1912806"/>
              <a:gd name="connsiteX5" fmla="*/ 588651 w 3846201"/>
              <a:gd name="connsiteY5" fmla="*/ 1800419 h 1912806"/>
              <a:gd name="connsiteX6" fmla="*/ 804551 w 3846201"/>
              <a:gd name="connsiteY6" fmla="*/ 1836932 h 1912806"/>
              <a:gd name="connsiteX7" fmla="*/ 804551 w 3846201"/>
              <a:gd name="connsiteY7" fmla="*/ 1445613 h 1912806"/>
              <a:gd name="connsiteX8" fmla="*/ 907738 w 3846201"/>
              <a:gd name="connsiteY8" fmla="*/ 1310676 h 1912806"/>
              <a:gd name="connsiteX9" fmla="*/ 1071251 w 3846201"/>
              <a:gd name="connsiteY9" fmla="*/ 1279719 h 1912806"/>
              <a:gd name="connsiteX10" fmla="*/ 1776101 w 3846201"/>
              <a:gd name="connsiteY10" fmla="*/ 1590869 h 1912806"/>
              <a:gd name="connsiteX11" fmla="*/ 2363476 w 3846201"/>
              <a:gd name="connsiteY11" fmla="*/ 1902019 h 1912806"/>
              <a:gd name="connsiteX12" fmla="*/ 3141351 w 3846201"/>
              <a:gd name="connsiteY12" fmla="*/ 1822644 h 1912806"/>
              <a:gd name="connsiteX13" fmla="*/ 3846201 w 3846201"/>
              <a:gd name="connsiteY13" fmla="*/ 1501969 h 1912806"/>
              <a:gd name="connsiteX14" fmla="*/ 3846201 w 3846201"/>
              <a:gd name="connsiteY14" fmla="*/ 1308294 h 1912806"/>
              <a:gd name="connsiteX15" fmla="*/ 3620776 w 3846201"/>
              <a:gd name="connsiteY15" fmla="*/ 1127319 h 1912806"/>
              <a:gd name="connsiteX16" fmla="*/ 3046101 w 3846201"/>
              <a:gd name="connsiteY16" fmla="*/ 1117794 h 1912806"/>
              <a:gd name="connsiteX17" fmla="*/ 2871476 w 3846201"/>
              <a:gd name="connsiteY17" fmla="*/ 1044769 h 1912806"/>
              <a:gd name="connsiteX18" fmla="*/ 2446026 w 3846201"/>
              <a:gd name="connsiteY18" fmla="*/ 1108269 h 1912806"/>
              <a:gd name="connsiteX19" fmla="*/ 1627670 w 3846201"/>
              <a:gd name="connsiteY19" fmla="*/ 811406 h 1912806"/>
              <a:gd name="connsiteX20" fmla="*/ 261626 w 3846201"/>
              <a:gd name="connsiteY20" fmla="*/ 194 h 1912806"/>
              <a:gd name="connsiteX0" fmla="*/ 261626 w 3846201"/>
              <a:gd name="connsiteY0" fmla="*/ 194 h 1912806"/>
              <a:gd name="connsiteX1" fmla="*/ 13976 w 3846201"/>
              <a:gd name="connsiteY1" fmla="*/ 590744 h 1912806"/>
              <a:gd name="connsiteX2" fmla="*/ 115576 w 3846201"/>
              <a:gd name="connsiteY2" fmla="*/ 1054294 h 1912806"/>
              <a:gd name="connsiteX3" fmla="*/ 479908 w 3846201"/>
              <a:gd name="connsiteY3" fmla="*/ 1365444 h 1912806"/>
              <a:gd name="connsiteX4" fmla="*/ 582301 w 3846201"/>
              <a:gd name="connsiteY4" fmla="*/ 1600394 h 1912806"/>
              <a:gd name="connsiteX5" fmla="*/ 588651 w 3846201"/>
              <a:gd name="connsiteY5" fmla="*/ 1800419 h 1912806"/>
              <a:gd name="connsiteX6" fmla="*/ 804551 w 3846201"/>
              <a:gd name="connsiteY6" fmla="*/ 1836932 h 1912806"/>
              <a:gd name="connsiteX7" fmla="*/ 804551 w 3846201"/>
              <a:gd name="connsiteY7" fmla="*/ 1445613 h 1912806"/>
              <a:gd name="connsiteX8" fmla="*/ 907738 w 3846201"/>
              <a:gd name="connsiteY8" fmla="*/ 1310676 h 1912806"/>
              <a:gd name="connsiteX9" fmla="*/ 1071251 w 3846201"/>
              <a:gd name="connsiteY9" fmla="*/ 1279719 h 1912806"/>
              <a:gd name="connsiteX10" fmla="*/ 1776101 w 3846201"/>
              <a:gd name="connsiteY10" fmla="*/ 1590869 h 1912806"/>
              <a:gd name="connsiteX11" fmla="*/ 2363476 w 3846201"/>
              <a:gd name="connsiteY11" fmla="*/ 1902019 h 1912806"/>
              <a:gd name="connsiteX12" fmla="*/ 3141351 w 3846201"/>
              <a:gd name="connsiteY12" fmla="*/ 1822644 h 1912806"/>
              <a:gd name="connsiteX13" fmla="*/ 3846201 w 3846201"/>
              <a:gd name="connsiteY13" fmla="*/ 1501969 h 1912806"/>
              <a:gd name="connsiteX14" fmla="*/ 3846201 w 3846201"/>
              <a:gd name="connsiteY14" fmla="*/ 1308294 h 1912806"/>
              <a:gd name="connsiteX15" fmla="*/ 3620776 w 3846201"/>
              <a:gd name="connsiteY15" fmla="*/ 1127319 h 1912806"/>
              <a:gd name="connsiteX16" fmla="*/ 3046101 w 3846201"/>
              <a:gd name="connsiteY16" fmla="*/ 1117794 h 1912806"/>
              <a:gd name="connsiteX17" fmla="*/ 2871476 w 3846201"/>
              <a:gd name="connsiteY17" fmla="*/ 1044769 h 1912806"/>
              <a:gd name="connsiteX18" fmla="*/ 2446026 w 3846201"/>
              <a:gd name="connsiteY18" fmla="*/ 1108269 h 1912806"/>
              <a:gd name="connsiteX19" fmla="*/ 1627670 w 3846201"/>
              <a:gd name="connsiteY19" fmla="*/ 811406 h 1912806"/>
              <a:gd name="connsiteX20" fmla="*/ 261626 w 3846201"/>
              <a:gd name="connsiteY20" fmla="*/ 194 h 1912806"/>
              <a:gd name="connsiteX0" fmla="*/ 261626 w 3846201"/>
              <a:gd name="connsiteY0" fmla="*/ 194 h 1912806"/>
              <a:gd name="connsiteX1" fmla="*/ 13976 w 3846201"/>
              <a:gd name="connsiteY1" fmla="*/ 590744 h 1912806"/>
              <a:gd name="connsiteX2" fmla="*/ 115576 w 3846201"/>
              <a:gd name="connsiteY2" fmla="*/ 1054294 h 1912806"/>
              <a:gd name="connsiteX3" fmla="*/ 479908 w 3846201"/>
              <a:gd name="connsiteY3" fmla="*/ 1365444 h 1912806"/>
              <a:gd name="connsiteX4" fmla="*/ 582301 w 3846201"/>
              <a:gd name="connsiteY4" fmla="*/ 1600394 h 1912806"/>
              <a:gd name="connsiteX5" fmla="*/ 588651 w 3846201"/>
              <a:gd name="connsiteY5" fmla="*/ 1800419 h 1912806"/>
              <a:gd name="connsiteX6" fmla="*/ 804551 w 3846201"/>
              <a:gd name="connsiteY6" fmla="*/ 1836932 h 1912806"/>
              <a:gd name="connsiteX7" fmla="*/ 804551 w 3846201"/>
              <a:gd name="connsiteY7" fmla="*/ 1445613 h 1912806"/>
              <a:gd name="connsiteX8" fmla="*/ 907738 w 3846201"/>
              <a:gd name="connsiteY8" fmla="*/ 1310676 h 1912806"/>
              <a:gd name="connsiteX9" fmla="*/ 1071251 w 3846201"/>
              <a:gd name="connsiteY9" fmla="*/ 1279719 h 1912806"/>
              <a:gd name="connsiteX10" fmla="*/ 1776101 w 3846201"/>
              <a:gd name="connsiteY10" fmla="*/ 1590869 h 1912806"/>
              <a:gd name="connsiteX11" fmla="*/ 2363476 w 3846201"/>
              <a:gd name="connsiteY11" fmla="*/ 1902019 h 1912806"/>
              <a:gd name="connsiteX12" fmla="*/ 3141351 w 3846201"/>
              <a:gd name="connsiteY12" fmla="*/ 1822644 h 1912806"/>
              <a:gd name="connsiteX13" fmla="*/ 3846201 w 3846201"/>
              <a:gd name="connsiteY13" fmla="*/ 1501969 h 1912806"/>
              <a:gd name="connsiteX14" fmla="*/ 3846201 w 3846201"/>
              <a:gd name="connsiteY14" fmla="*/ 1308294 h 1912806"/>
              <a:gd name="connsiteX15" fmla="*/ 3620776 w 3846201"/>
              <a:gd name="connsiteY15" fmla="*/ 1127319 h 1912806"/>
              <a:gd name="connsiteX16" fmla="*/ 3046101 w 3846201"/>
              <a:gd name="connsiteY16" fmla="*/ 1117794 h 1912806"/>
              <a:gd name="connsiteX17" fmla="*/ 2871476 w 3846201"/>
              <a:gd name="connsiteY17" fmla="*/ 1044769 h 1912806"/>
              <a:gd name="connsiteX18" fmla="*/ 2446026 w 3846201"/>
              <a:gd name="connsiteY18" fmla="*/ 1108269 h 1912806"/>
              <a:gd name="connsiteX19" fmla="*/ 1627670 w 3846201"/>
              <a:gd name="connsiteY19" fmla="*/ 811406 h 1912806"/>
              <a:gd name="connsiteX20" fmla="*/ 261626 w 3846201"/>
              <a:gd name="connsiteY20" fmla="*/ 194 h 1912806"/>
              <a:gd name="connsiteX0" fmla="*/ 261626 w 3846201"/>
              <a:gd name="connsiteY0" fmla="*/ 194 h 1913552"/>
              <a:gd name="connsiteX1" fmla="*/ 13976 w 3846201"/>
              <a:gd name="connsiteY1" fmla="*/ 590744 h 1913552"/>
              <a:gd name="connsiteX2" fmla="*/ 115576 w 3846201"/>
              <a:gd name="connsiteY2" fmla="*/ 1054294 h 1913552"/>
              <a:gd name="connsiteX3" fmla="*/ 479908 w 3846201"/>
              <a:gd name="connsiteY3" fmla="*/ 1365444 h 1913552"/>
              <a:gd name="connsiteX4" fmla="*/ 582301 w 3846201"/>
              <a:gd name="connsiteY4" fmla="*/ 1600394 h 1913552"/>
              <a:gd name="connsiteX5" fmla="*/ 588651 w 3846201"/>
              <a:gd name="connsiteY5" fmla="*/ 1800419 h 1913552"/>
              <a:gd name="connsiteX6" fmla="*/ 804551 w 3846201"/>
              <a:gd name="connsiteY6" fmla="*/ 1836932 h 1913552"/>
              <a:gd name="connsiteX7" fmla="*/ 804551 w 3846201"/>
              <a:gd name="connsiteY7" fmla="*/ 1445613 h 1913552"/>
              <a:gd name="connsiteX8" fmla="*/ 907738 w 3846201"/>
              <a:gd name="connsiteY8" fmla="*/ 1310676 h 1913552"/>
              <a:gd name="connsiteX9" fmla="*/ 1071251 w 3846201"/>
              <a:gd name="connsiteY9" fmla="*/ 1279719 h 1913552"/>
              <a:gd name="connsiteX10" fmla="*/ 1776101 w 3846201"/>
              <a:gd name="connsiteY10" fmla="*/ 1590869 h 1913552"/>
              <a:gd name="connsiteX11" fmla="*/ 2363476 w 3846201"/>
              <a:gd name="connsiteY11" fmla="*/ 1902019 h 1913552"/>
              <a:gd name="connsiteX12" fmla="*/ 3141351 w 3846201"/>
              <a:gd name="connsiteY12" fmla="*/ 1822644 h 1913552"/>
              <a:gd name="connsiteX13" fmla="*/ 3846201 w 3846201"/>
              <a:gd name="connsiteY13" fmla="*/ 1501969 h 1913552"/>
              <a:gd name="connsiteX14" fmla="*/ 3846201 w 3846201"/>
              <a:gd name="connsiteY14" fmla="*/ 1308294 h 1913552"/>
              <a:gd name="connsiteX15" fmla="*/ 3620776 w 3846201"/>
              <a:gd name="connsiteY15" fmla="*/ 1127319 h 1913552"/>
              <a:gd name="connsiteX16" fmla="*/ 3046101 w 3846201"/>
              <a:gd name="connsiteY16" fmla="*/ 1117794 h 1913552"/>
              <a:gd name="connsiteX17" fmla="*/ 2871476 w 3846201"/>
              <a:gd name="connsiteY17" fmla="*/ 1044769 h 1913552"/>
              <a:gd name="connsiteX18" fmla="*/ 2446026 w 3846201"/>
              <a:gd name="connsiteY18" fmla="*/ 1108269 h 1913552"/>
              <a:gd name="connsiteX19" fmla="*/ 1627670 w 3846201"/>
              <a:gd name="connsiteY19" fmla="*/ 811406 h 1913552"/>
              <a:gd name="connsiteX20" fmla="*/ 261626 w 3846201"/>
              <a:gd name="connsiteY20" fmla="*/ 194 h 1913552"/>
              <a:gd name="connsiteX0" fmla="*/ 261626 w 3846201"/>
              <a:gd name="connsiteY0" fmla="*/ 194 h 1914445"/>
              <a:gd name="connsiteX1" fmla="*/ 13976 w 3846201"/>
              <a:gd name="connsiteY1" fmla="*/ 590744 h 1914445"/>
              <a:gd name="connsiteX2" fmla="*/ 115576 w 3846201"/>
              <a:gd name="connsiteY2" fmla="*/ 1054294 h 1914445"/>
              <a:gd name="connsiteX3" fmla="*/ 479908 w 3846201"/>
              <a:gd name="connsiteY3" fmla="*/ 1365444 h 1914445"/>
              <a:gd name="connsiteX4" fmla="*/ 582301 w 3846201"/>
              <a:gd name="connsiteY4" fmla="*/ 1600394 h 1914445"/>
              <a:gd name="connsiteX5" fmla="*/ 588651 w 3846201"/>
              <a:gd name="connsiteY5" fmla="*/ 1800419 h 1914445"/>
              <a:gd name="connsiteX6" fmla="*/ 804551 w 3846201"/>
              <a:gd name="connsiteY6" fmla="*/ 1836932 h 1914445"/>
              <a:gd name="connsiteX7" fmla="*/ 804551 w 3846201"/>
              <a:gd name="connsiteY7" fmla="*/ 1445613 h 1914445"/>
              <a:gd name="connsiteX8" fmla="*/ 907738 w 3846201"/>
              <a:gd name="connsiteY8" fmla="*/ 1310676 h 1914445"/>
              <a:gd name="connsiteX9" fmla="*/ 1071251 w 3846201"/>
              <a:gd name="connsiteY9" fmla="*/ 1279719 h 1914445"/>
              <a:gd name="connsiteX10" fmla="*/ 1776101 w 3846201"/>
              <a:gd name="connsiteY10" fmla="*/ 1590869 h 1914445"/>
              <a:gd name="connsiteX11" fmla="*/ 2363476 w 3846201"/>
              <a:gd name="connsiteY11" fmla="*/ 1902019 h 1914445"/>
              <a:gd name="connsiteX12" fmla="*/ 3141351 w 3846201"/>
              <a:gd name="connsiteY12" fmla="*/ 1822644 h 1914445"/>
              <a:gd name="connsiteX13" fmla="*/ 3846201 w 3846201"/>
              <a:gd name="connsiteY13" fmla="*/ 1501969 h 1914445"/>
              <a:gd name="connsiteX14" fmla="*/ 3846201 w 3846201"/>
              <a:gd name="connsiteY14" fmla="*/ 1308294 h 1914445"/>
              <a:gd name="connsiteX15" fmla="*/ 3620776 w 3846201"/>
              <a:gd name="connsiteY15" fmla="*/ 1127319 h 1914445"/>
              <a:gd name="connsiteX16" fmla="*/ 3046101 w 3846201"/>
              <a:gd name="connsiteY16" fmla="*/ 1117794 h 1914445"/>
              <a:gd name="connsiteX17" fmla="*/ 2871476 w 3846201"/>
              <a:gd name="connsiteY17" fmla="*/ 1044769 h 1914445"/>
              <a:gd name="connsiteX18" fmla="*/ 2446026 w 3846201"/>
              <a:gd name="connsiteY18" fmla="*/ 1108269 h 1914445"/>
              <a:gd name="connsiteX19" fmla="*/ 1627670 w 3846201"/>
              <a:gd name="connsiteY19" fmla="*/ 811406 h 1914445"/>
              <a:gd name="connsiteX20" fmla="*/ 261626 w 3846201"/>
              <a:gd name="connsiteY20" fmla="*/ 194 h 1914445"/>
              <a:gd name="connsiteX0" fmla="*/ 261626 w 3846201"/>
              <a:gd name="connsiteY0" fmla="*/ 194 h 1911716"/>
              <a:gd name="connsiteX1" fmla="*/ 13976 w 3846201"/>
              <a:gd name="connsiteY1" fmla="*/ 590744 h 1911716"/>
              <a:gd name="connsiteX2" fmla="*/ 115576 w 3846201"/>
              <a:gd name="connsiteY2" fmla="*/ 1054294 h 1911716"/>
              <a:gd name="connsiteX3" fmla="*/ 479908 w 3846201"/>
              <a:gd name="connsiteY3" fmla="*/ 1365444 h 1911716"/>
              <a:gd name="connsiteX4" fmla="*/ 582301 w 3846201"/>
              <a:gd name="connsiteY4" fmla="*/ 1600394 h 1911716"/>
              <a:gd name="connsiteX5" fmla="*/ 588651 w 3846201"/>
              <a:gd name="connsiteY5" fmla="*/ 1800419 h 1911716"/>
              <a:gd name="connsiteX6" fmla="*/ 804551 w 3846201"/>
              <a:gd name="connsiteY6" fmla="*/ 1836932 h 1911716"/>
              <a:gd name="connsiteX7" fmla="*/ 804551 w 3846201"/>
              <a:gd name="connsiteY7" fmla="*/ 1445613 h 1911716"/>
              <a:gd name="connsiteX8" fmla="*/ 907738 w 3846201"/>
              <a:gd name="connsiteY8" fmla="*/ 1310676 h 1911716"/>
              <a:gd name="connsiteX9" fmla="*/ 1071251 w 3846201"/>
              <a:gd name="connsiteY9" fmla="*/ 1279719 h 1911716"/>
              <a:gd name="connsiteX10" fmla="*/ 1776101 w 3846201"/>
              <a:gd name="connsiteY10" fmla="*/ 1590869 h 1911716"/>
              <a:gd name="connsiteX11" fmla="*/ 2363476 w 3846201"/>
              <a:gd name="connsiteY11" fmla="*/ 1902019 h 1911716"/>
              <a:gd name="connsiteX12" fmla="*/ 3141351 w 3846201"/>
              <a:gd name="connsiteY12" fmla="*/ 1822644 h 1911716"/>
              <a:gd name="connsiteX13" fmla="*/ 3846201 w 3846201"/>
              <a:gd name="connsiteY13" fmla="*/ 1501969 h 1911716"/>
              <a:gd name="connsiteX14" fmla="*/ 3846201 w 3846201"/>
              <a:gd name="connsiteY14" fmla="*/ 1308294 h 1911716"/>
              <a:gd name="connsiteX15" fmla="*/ 3620776 w 3846201"/>
              <a:gd name="connsiteY15" fmla="*/ 1127319 h 1911716"/>
              <a:gd name="connsiteX16" fmla="*/ 3046101 w 3846201"/>
              <a:gd name="connsiteY16" fmla="*/ 1117794 h 1911716"/>
              <a:gd name="connsiteX17" fmla="*/ 2871476 w 3846201"/>
              <a:gd name="connsiteY17" fmla="*/ 1044769 h 1911716"/>
              <a:gd name="connsiteX18" fmla="*/ 2446026 w 3846201"/>
              <a:gd name="connsiteY18" fmla="*/ 1108269 h 1911716"/>
              <a:gd name="connsiteX19" fmla="*/ 1627670 w 3846201"/>
              <a:gd name="connsiteY19" fmla="*/ 811406 h 1911716"/>
              <a:gd name="connsiteX20" fmla="*/ 261626 w 3846201"/>
              <a:gd name="connsiteY20" fmla="*/ 194 h 1911716"/>
              <a:gd name="connsiteX0" fmla="*/ 261626 w 3846201"/>
              <a:gd name="connsiteY0" fmla="*/ 194 h 1911716"/>
              <a:gd name="connsiteX1" fmla="*/ 13976 w 3846201"/>
              <a:gd name="connsiteY1" fmla="*/ 590744 h 1911716"/>
              <a:gd name="connsiteX2" fmla="*/ 115576 w 3846201"/>
              <a:gd name="connsiteY2" fmla="*/ 1054294 h 1911716"/>
              <a:gd name="connsiteX3" fmla="*/ 479908 w 3846201"/>
              <a:gd name="connsiteY3" fmla="*/ 1365444 h 1911716"/>
              <a:gd name="connsiteX4" fmla="*/ 582301 w 3846201"/>
              <a:gd name="connsiteY4" fmla="*/ 1600394 h 1911716"/>
              <a:gd name="connsiteX5" fmla="*/ 588651 w 3846201"/>
              <a:gd name="connsiteY5" fmla="*/ 1800419 h 1911716"/>
              <a:gd name="connsiteX6" fmla="*/ 804551 w 3846201"/>
              <a:gd name="connsiteY6" fmla="*/ 1836932 h 1911716"/>
              <a:gd name="connsiteX7" fmla="*/ 804551 w 3846201"/>
              <a:gd name="connsiteY7" fmla="*/ 1445613 h 1911716"/>
              <a:gd name="connsiteX8" fmla="*/ 907738 w 3846201"/>
              <a:gd name="connsiteY8" fmla="*/ 1310676 h 1911716"/>
              <a:gd name="connsiteX9" fmla="*/ 1071251 w 3846201"/>
              <a:gd name="connsiteY9" fmla="*/ 1279719 h 1911716"/>
              <a:gd name="connsiteX10" fmla="*/ 1776101 w 3846201"/>
              <a:gd name="connsiteY10" fmla="*/ 1590869 h 1911716"/>
              <a:gd name="connsiteX11" fmla="*/ 2363476 w 3846201"/>
              <a:gd name="connsiteY11" fmla="*/ 1902019 h 1911716"/>
              <a:gd name="connsiteX12" fmla="*/ 3141351 w 3846201"/>
              <a:gd name="connsiteY12" fmla="*/ 1822644 h 1911716"/>
              <a:gd name="connsiteX13" fmla="*/ 3846201 w 3846201"/>
              <a:gd name="connsiteY13" fmla="*/ 1501969 h 1911716"/>
              <a:gd name="connsiteX14" fmla="*/ 3846201 w 3846201"/>
              <a:gd name="connsiteY14" fmla="*/ 1308294 h 1911716"/>
              <a:gd name="connsiteX15" fmla="*/ 3620776 w 3846201"/>
              <a:gd name="connsiteY15" fmla="*/ 1127319 h 1911716"/>
              <a:gd name="connsiteX16" fmla="*/ 3046101 w 3846201"/>
              <a:gd name="connsiteY16" fmla="*/ 1117794 h 1911716"/>
              <a:gd name="connsiteX17" fmla="*/ 2871476 w 3846201"/>
              <a:gd name="connsiteY17" fmla="*/ 1044769 h 1911716"/>
              <a:gd name="connsiteX18" fmla="*/ 2446026 w 3846201"/>
              <a:gd name="connsiteY18" fmla="*/ 1108269 h 1911716"/>
              <a:gd name="connsiteX19" fmla="*/ 1627670 w 3846201"/>
              <a:gd name="connsiteY19" fmla="*/ 811406 h 1911716"/>
              <a:gd name="connsiteX20" fmla="*/ 261626 w 3846201"/>
              <a:gd name="connsiteY20" fmla="*/ 194 h 1911716"/>
              <a:gd name="connsiteX0" fmla="*/ 261626 w 3846201"/>
              <a:gd name="connsiteY0" fmla="*/ 194 h 1911716"/>
              <a:gd name="connsiteX1" fmla="*/ 13976 w 3846201"/>
              <a:gd name="connsiteY1" fmla="*/ 590744 h 1911716"/>
              <a:gd name="connsiteX2" fmla="*/ 115576 w 3846201"/>
              <a:gd name="connsiteY2" fmla="*/ 1054294 h 1911716"/>
              <a:gd name="connsiteX3" fmla="*/ 479908 w 3846201"/>
              <a:gd name="connsiteY3" fmla="*/ 1365444 h 1911716"/>
              <a:gd name="connsiteX4" fmla="*/ 582301 w 3846201"/>
              <a:gd name="connsiteY4" fmla="*/ 1600394 h 1911716"/>
              <a:gd name="connsiteX5" fmla="*/ 588651 w 3846201"/>
              <a:gd name="connsiteY5" fmla="*/ 1800419 h 1911716"/>
              <a:gd name="connsiteX6" fmla="*/ 804551 w 3846201"/>
              <a:gd name="connsiteY6" fmla="*/ 1836932 h 1911716"/>
              <a:gd name="connsiteX7" fmla="*/ 804551 w 3846201"/>
              <a:gd name="connsiteY7" fmla="*/ 1445613 h 1911716"/>
              <a:gd name="connsiteX8" fmla="*/ 907738 w 3846201"/>
              <a:gd name="connsiteY8" fmla="*/ 1310676 h 1911716"/>
              <a:gd name="connsiteX9" fmla="*/ 1071251 w 3846201"/>
              <a:gd name="connsiteY9" fmla="*/ 1279719 h 1911716"/>
              <a:gd name="connsiteX10" fmla="*/ 1776101 w 3846201"/>
              <a:gd name="connsiteY10" fmla="*/ 1590869 h 1911716"/>
              <a:gd name="connsiteX11" fmla="*/ 2363476 w 3846201"/>
              <a:gd name="connsiteY11" fmla="*/ 1902019 h 1911716"/>
              <a:gd name="connsiteX12" fmla="*/ 3141351 w 3846201"/>
              <a:gd name="connsiteY12" fmla="*/ 1822644 h 1911716"/>
              <a:gd name="connsiteX13" fmla="*/ 3846201 w 3846201"/>
              <a:gd name="connsiteY13" fmla="*/ 1501969 h 1911716"/>
              <a:gd name="connsiteX14" fmla="*/ 3846201 w 3846201"/>
              <a:gd name="connsiteY14" fmla="*/ 1308294 h 1911716"/>
              <a:gd name="connsiteX15" fmla="*/ 3620776 w 3846201"/>
              <a:gd name="connsiteY15" fmla="*/ 1127319 h 1911716"/>
              <a:gd name="connsiteX16" fmla="*/ 3046101 w 3846201"/>
              <a:gd name="connsiteY16" fmla="*/ 1117794 h 1911716"/>
              <a:gd name="connsiteX17" fmla="*/ 2871476 w 3846201"/>
              <a:gd name="connsiteY17" fmla="*/ 1044769 h 1911716"/>
              <a:gd name="connsiteX18" fmla="*/ 2446026 w 3846201"/>
              <a:gd name="connsiteY18" fmla="*/ 1108269 h 1911716"/>
              <a:gd name="connsiteX19" fmla="*/ 1627670 w 3846201"/>
              <a:gd name="connsiteY19" fmla="*/ 811406 h 1911716"/>
              <a:gd name="connsiteX20" fmla="*/ 261626 w 3846201"/>
              <a:gd name="connsiteY20" fmla="*/ 194 h 1911716"/>
              <a:gd name="connsiteX0" fmla="*/ 261626 w 3846201"/>
              <a:gd name="connsiteY0" fmla="*/ 194 h 1911716"/>
              <a:gd name="connsiteX1" fmla="*/ 13976 w 3846201"/>
              <a:gd name="connsiteY1" fmla="*/ 590744 h 1911716"/>
              <a:gd name="connsiteX2" fmla="*/ 115576 w 3846201"/>
              <a:gd name="connsiteY2" fmla="*/ 1054294 h 1911716"/>
              <a:gd name="connsiteX3" fmla="*/ 479908 w 3846201"/>
              <a:gd name="connsiteY3" fmla="*/ 1365444 h 1911716"/>
              <a:gd name="connsiteX4" fmla="*/ 582301 w 3846201"/>
              <a:gd name="connsiteY4" fmla="*/ 1600394 h 1911716"/>
              <a:gd name="connsiteX5" fmla="*/ 588651 w 3846201"/>
              <a:gd name="connsiteY5" fmla="*/ 1800419 h 1911716"/>
              <a:gd name="connsiteX6" fmla="*/ 804551 w 3846201"/>
              <a:gd name="connsiteY6" fmla="*/ 1836932 h 1911716"/>
              <a:gd name="connsiteX7" fmla="*/ 804551 w 3846201"/>
              <a:gd name="connsiteY7" fmla="*/ 1445613 h 1911716"/>
              <a:gd name="connsiteX8" fmla="*/ 907738 w 3846201"/>
              <a:gd name="connsiteY8" fmla="*/ 1310676 h 1911716"/>
              <a:gd name="connsiteX9" fmla="*/ 1071251 w 3846201"/>
              <a:gd name="connsiteY9" fmla="*/ 1279719 h 1911716"/>
              <a:gd name="connsiteX10" fmla="*/ 1776101 w 3846201"/>
              <a:gd name="connsiteY10" fmla="*/ 1590869 h 1911716"/>
              <a:gd name="connsiteX11" fmla="*/ 2363476 w 3846201"/>
              <a:gd name="connsiteY11" fmla="*/ 1902019 h 1911716"/>
              <a:gd name="connsiteX12" fmla="*/ 3141351 w 3846201"/>
              <a:gd name="connsiteY12" fmla="*/ 1822644 h 1911716"/>
              <a:gd name="connsiteX13" fmla="*/ 3846201 w 3846201"/>
              <a:gd name="connsiteY13" fmla="*/ 1501969 h 1911716"/>
              <a:gd name="connsiteX14" fmla="*/ 3846201 w 3846201"/>
              <a:gd name="connsiteY14" fmla="*/ 1308294 h 1911716"/>
              <a:gd name="connsiteX15" fmla="*/ 3620776 w 3846201"/>
              <a:gd name="connsiteY15" fmla="*/ 1155894 h 1911716"/>
              <a:gd name="connsiteX16" fmla="*/ 3046101 w 3846201"/>
              <a:gd name="connsiteY16" fmla="*/ 1117794 h 1911716"/>
              <a:gd name="connsiteX17" fmla="*/ 2871476 w 3846201"/>
              <a:gd name="connsiteY17" fmla="*/ 1044769 h 1911716"/>
              <a:gd name="connsiteX18" fmla="*/ 2446026 w 3846201"/>
              <a:gd name="connsiteY18" fmla="*/ 1108269 h 1911716"/>
              <a:gd name="connsiteX19" fmla="*/ 1627670 w 3846201"/>
              <a:gd name="connsiteY19" fmla="*/ 811406 h 1911716"/>
              <a:gd name="connsiteX20" fmla="*/ 261626 w 3846201"/>
              <a:gd name="connsiteY20" fmla="*/ 194 h 1911716"/>
              <a:gd name="connsiteX0" fmla="*/ 261626 w 3853256"/>
              <a:gd name="connsiteY0" fmla="*/ 194 h 1911716"/>
              <a:gd name="connsiteX1" fmla="*/ 13976 w 3853256"/>
              <a:gd name="connsiteY1" fmla="*/ 590744 h 1911716"/>
              <a:gd name="connsiteX2" fmla="*/ 115576 w 3853256"/>
              <a:gd name="connsiteY2" fmla="*/ 1054294 h 1911716"/>
              <a:gd name="connsiteX3" fmla="*/ 479908 w 3853256"/>
              <a:gd name="connsiteY3" fmla="*/ 1365444 h 1911716"/>
              <a:gd name="connsiteX4" fmla="*/ 582301 w 3853256"/>
              <a:gd name="connsiteY4" fmla="*/ 1600394 h 1911716"/>
              <a:gd name="connsiteX5" fmla="*/ 588651 w 3853256"/>
              <a:gd name="connsiteY5" fmla="*/ 1800419 h 1911716"/>
              <a:gd name="connsiteX6" fmla="*/ 804551 w 3853256"/>
              <a:gd name="connsiteY6" fmla="*/ 1836932 h 1911716"/>
              <a:gd name="connsiteX7" fmla="*/ 804551 w 3853256"/>
              <a:gd name="connsiteY7" fmla="*/ 1445613 h 1911716"/>
              <a:gd name="connsiteX8" fmla="*/ 907738 w 3853256"/>
              <a:gd name="connsiteY8" fmla="*/ 1310676 h 1911716"/>
              <a:gd name="connsiteX9" fmla="*/ 1071251 w 3853256"/>
              <a:gd name="connsiteY9" fmla="*/ 1279719 h 1911716"/>
              <a:gd name="connsiteX10" fmla="*/ 1776101 w 3853256"/>
              <a:gd name="connsiteY10" fmla="*/ 1590869 h 1911716"/>
              <a:gd name="connsiteX11" fmla="*/ 2363476 w 3853256"/>
              <a:gd name="connsiteY11" fmla="*/ 1902019 h 1911716"/>
              <a:gd name="connsiteX12" fmla="*/ 3141351 w 3853256"/>
              <a:gd name="connsiteY12" fmla="*/ 1822644 h 1911716"/>
              <a:gd name="connsiteX13" fmla="*/ 3846201 w 3853256"/>
              <a:gd name="connsiteY13" fmla="*/ 1501969 h 1911716"/>
              <a:gd name="connsiteX14" fmla="*/ 3846201 w 3853256"/>
              <a:gd name="connsiteY14" fmla="*/ 1308294 h 1911716"/>
              <a:gd name="connsiteX15" fmla="*/ 3620776 w 3853256"/>
              <a:gd name="connsiteY15" fmla="*/ 1155894 h 1911716"/>
              <a:gd name="connsiteX16" fmla="*/ 3046101 w 3853256"/>
              <a:gd name="connsiteY16" fmla="*/ 1117794 h 1911716"/>
              <a:gd name="connsiteX17" fmla="*/ 2871476 w 3853256"/>
              <a:gd name="connsiteY17" fmla="*/ 1044769 h 1911716"/>
              <a:gd name="connsiteX18" fmla="*/ 2446026 w 3853256"/>
              <a:gd name="connsiteY18" fmla="*/ 1108269 h 1911716"/>
              <a:gd name="connsiteX19" fmla="*/ 1627670 w 3853256"/>
              <a:gd name="connsiteY19" fmla="*/ 811406 h 1911716"/>
              <a:gd name="connsiteX20" fmla="*/ 261626 w 3853256"/>
              <a:gd name="connsiteY20" fmla="*/ 194 h 1911716"/>
              <a:gd name="connsiteX0" fmla="*/ 261626 w 3888978"/>
              <a:gd name="connsiteY0" fmla="*/ 194 h 1911716"/>
              <a:gd name="connsiteX1" fmla="*/ 13976 w 3888978"/>
              <a:gd name="connsiteY1" fmla="*/ 590744 h 1911716"/>
              <a:gd name="connsiteX2" fmla="*/ 115576 w 3888978"/>
              <a:gd name="connsiteY2" fmla="*/ 1054294 h 1911716"/>
              <a:gd name="connsiteX3" fmla="*/ 479908 w 3888978"/>
              <a:gd name="connsiteY3" fmla="*/ 1365444 h 1911716"/>
              <a:gd name="connsiteX4" fmla="*/ 582301 w 3888978"/>
              <a:gd name="connsiteY4" fmla="*/ 1600394 h 1911716"/>
              <a:gd name="connsiteX5" fmla="*/ 588651 w 3888978"/>
              <a:gd name="connsiteY5" fmla="*/ 1800419 h 1911716"/>
              <a:gd name="connsiteX6" fmla="*/ 804551 w 3888978"/>
              <a:gd name="connsiteY6" fmla="*/ 1836932 h 1911716"/>
              <a:gd name="connsiteX7" fmla="*/ 804551 w 3888978"/>
              <a:gd name="connsiteY7" fmla="*/ 1445613 h 1911716"/>
              <a:gd name="connsiteX8" fmla="*/ 907738 w 3888978"/>
              <a:gd name="connsiteY8" fmla="*/ 1310676 h 1911716"/>
              <a:gd name="connsiteX9" fmla="*/ 1071251 w 3888978"/>
              <a:gd name="connsiteY9" fmla="*/ 1279719 h 1911716"/>
              <a:gd name="connsiteX10" fmla="*/ 1776101 w 3888978"/>
              <a:gd name="connsiteY10" fmla="*/ 1590869 h 1911716"/>
              <a:gd name="connsiteX11" fmla="*/ 2363476 w 3888978"/>
              <a:gd name="connsiteY11" fmla="*/ 1902019 h 1911716"/>
              <a:gd name="connsiteX12" fmla="*/ 3141351 w 3888978"/>
              <a:gd name="connsiteY12" fmla="*/ 1822644 h 1911716"/>
              <a:gd name="connsiteX13" fmla="*/ 3846201 w 3888978"/>
              <a:gd name="connsiteY13" fmla="*/ 1501969 h 1911716"/>
              <a:gd name="connsiteX14" fmla="*/ 3814451 w 3888978"/>
              <a:gd name="connsiteY14" fmla="*/ 1279719 h 1911716"/>
              <a:gd name="connsiteX15" fmla="*/ 3620776 w 3888978"/>
              <a:gd name="connsiteY15" fmla="*/ 1155894 h 1911716"/>
              <a:gd name="connsiteX16" fmla="*/ 3046101 w 3888978"/>
              <a:gd name="connsiteY16" fmla="*/ 1117794 h 1911716"/>
              <a:gd name="connsiteX17" fmla="*/ 2871476 w 3888978"/>
              <a:gd name="connsiteY17" fmla="*/ 1044769 h 1911716"/>
              <a:gd name="connsiteX18" fmla="*/ 2446026 w 3888978"/>
              <a:gd name="connsiteY18" fmla="*/ 1108269 h 1911716"/>
              <a:gd name="connsiteX19" fmla="*/ 1627670 w 3888978"/>
              <a:gd name="connsiteY19" fmla="*/ 811406 h 1911716"/>
              <a:gd name="connsiteX20" fmla="*/ 261626 w 3888978"/>
              <a:gd name="connsiteY20" fmla="*/ 194 h 1911716"/>
              <a:gd name="connsiteX0" fmla="*/ 261626 w 3894305"/>
              <a:gd name="connsiteY0" fmla="*/ 194 h 1911716"/>
              <a:gd name="connsiteX1" fmla="*/ 13976 w 3894305"/>
              <a:gd name="connsiteY1" fmla="*/ 590744 h 1911716"/>
              <a:gd name="connsiteX2" fmla="*/ 115576 w 3894305"/>
              <a:gd name="connsiteY2" fmla="*/ 1054294 h 1911716"/>
              <a:gd name="connsiteX3" fmla="*/ 479908 w 3894305"/>
              <a:gd name="connsiteY3" fmla="*/ 1365444 h 1911716"/>
              <a:gd name="connsiteX4" fmla="*/ 582301 w 3894305"/>
              <a:gd name="connsiteY4" fmla="*/ 1600394 h 1911716"/>
              <a:gd name="connsiteX5" fmla="*/ 588651 w 3894305"/>
              <a:gd name="connsiteY5" fmla="*/ 1800419 h 1911716"/>
              <a:gd name="connsiteX6" fmla="*/ 804551 w 3894305"/>
              <a:gd name="connsiteY6" fmla="*/ 1836932 h 1911716"/>
              <a:gd name="connsiteX7" fmla="*/ 804551 w 3894305"/>
              <a:gd name="connsiteY7" fmla="*/ 1445613 h 1911716"/>
              <a:gd name="connsiteX8" fmla="*/ 907738 w 3894305"/>
              <a:gd name="connsiteY8" fmla="*/ 1310676 h 1911716"/>
              <a:gd name="connsiteX9" fmla="*/ 1071251 w 3894305"/>
              <a:gd name="connsiteY9" fmla="*/ 1279719 h 1911716"/>
              <a:gd name="connsiteX10" fmla="*/ 1776101 w 3894305"/>
              <a:gd name="connsiteY10" fmla="*/ 1590869 h 1911716"/>
              <a:gd name="connsiteX11" fmla="*/ 2363476 w 3894305"/>
              <a:gd name="connsiteY11" fmla="*/ 1902019 h 1911716"/>
              <a:gd name="connsiteX12" fmla="*/ 3141351 w 3894305"/>
              <a:gd name="connsiteY12" fmla="*/ 1822644 h 1911716"/>
              <a:gd name="connsiteX13" fmla="*/ 3846201 w 3894305"/>
              <a:gd name="connsiteY13" fmla="*/ 1501969 h 1911716"/>
              <a:gd name="connsiteX14" fmla="*/ 3814451 w 3894305"/>
              <a:gd name="connsiteY14" fmla="*/ 1279719 h 1911716"/>
              <a:gd name="connsiteX15" fmla="*/ 3620776 w 3894305"/>
              <a:gd name="connsiteY15" fmla="*/ 1155894 h 1911716"/>
              <a:gd name="connsiteX16" fmla="*/ 3046101 w 3894305"/>
              <a:gd name="connsiteY16" fmla="*/ 1117794 h 1911716"/>
              <a:gd name="connsiteX17" fmla="*/ 2871476 w 3894305"/>
              <a:gd name="connsiteY17" fmla="*/ 1044769 h 1911716"/>
              <a:gd name="connsiteX18" fmla="*/ 2446026 w 3894305"/>
              <a:gd name="connsiteY18" fmla="*/ 1108269 h 1911716"/>
              <a:gd name="connsiteX19" fmla="*/ 1627670 w 3894305"/>
              <a:gd name="connsiteY19" fmla="*/ 811406 h 1911716"/>
              <a:gd name="connsiteX20" fmla="*/ 261626 w 3894305"/>
              <a:gd name="connsiteY20" fmla="*/ 194 h 1911716"/>
              <a:gd name="connsiteX0" fmla="*/ 261626 w 3840172"/>
              <a:gd name="connsiteY0" fmla="*/ 194 h 1912734"/>
              <a:gd name="connsiteX1" fmla="*/ 13976 w 3840172"/>
              <a:gd name="connsiteY1" fmla="*/ 590744 h 1912734"/>
              <a:gd name="connsiteX2" fmla="*/ 115576 w 3840172"/>
              <a:gd name="connsiteY2" fmla="*/ 1054294 h 1912734"/>
              <a:gd name="connsiteX3" fmla="*/ 479908 w 3840172"/>
              <a:gd name="connsiteY3" fmla="*/ 1365444 h 1912734"/>
              <a:gd name="connsiteX4" fmla="*/ 582301 w 3840172"/>
              <a:gd name="connsiteY4" fmla="*/ 1600394 h 1912734"/>
              <a:gd name="connsiteX5" fmla="*/ 588651 w 3840172"/>
              <a:gd name="connsiteY5" fmla="*/ 1800419 h 1912734"/>
              <a:gd name="connsiteX6" fmla="*/ 804551 w 3840172"/>
              <a:gd name="connsiteY6" fmla="*/ 1836932 h 1912734"/>
              <a:gd name="connsiteX7" fmla="*/ 804551 w 3840172"/>
              <a:gd name="connsiteY7" fmla="*/ 1445613 h 1912734"/>
              <a:gd name="connsiteX8" fmla="*/ 907738 w 3840172"/>
              <a:gd name="connsiteY8" fmla="*/ 1310676 h 1912734"/>
              <a:gd name="connsiteX9" fmla="*/ 1071251 w 3840172"/>
              <a:gd name="connsiteY9" fmla="*/ 1279719 h 1912734"/>
              <a:gd name="connsiteX10" fmla="*/ 1776101 w 3840172"/>
              <a:gd name="connsiteY10" fmla="*/ 1590869 h 1912734"/>
              <a:gd name="connsiteX11" fmla="*/ 2363476 w 3840172"/>
              <a:gd name="connsiteY11" fmla="*/ 1902019 h 1912734"/>
              <a:gd name="connsiteX12" fmla="*/ 3141351 w 3840172"/>
              <a:gd name="connsiteY12" fmla="*/ 1822644 h 1912734"/>
              <a:gd name="connsiteX13" fmla="*/ 3763651 w 3840172"/>
              <a:gd name="connsiteY13" fmla="*/ 1568644 h 1912734"/>
              <a:gd name="connsiteX14" fmla="*/ 3814451 w 3840172"/>
              <a:gd name="connsiteY14" fmla="*/ 1279719 h 1912734"/>
              <a:gd name="connsiteX15" fmla="*/ 3620776 w 3840172"/>
              <a:gd name="connsiteY15" fmla="*/ 1155894 h 1912734"/>
              <a:gd name="connsiteX16" fmla="*/ 3046101 w 3840172"/>
              <a:gd name="connsiteY16" fmla="*/ 1117794 h 1912734"/>
              <a:gd name="connsiteX17" fmla="*/ 2871476 w 3840172"/>
              <a:gd name="connsiteY17" fmla="*/ 1044769 h 1912734"/>
              <a:gd name="connsiteX18" fmla="*/ 2446026 w 3840172"/>
              <a:gd name="connsiteY18" fmla="*/ 1108269 h 1912734"/>
              <a:gd name="connsiteX19" fmla="*/ 1627670 w 3840172"/>
              <a:gd name="connsiteY19" fmla="*/ 811406 h 1912734"/>
              <a:gd name="connsiteX20" fmla="*/ 261626 w 3840172"/>
              <a:gd name="connsiteY20" fmla="*/ 194 h 1912734"/>
              <a:gd name="connsiteX0" fmla="*/ 261626 w 3843750"/>
              <a:gd name="connsiteY0" fmla="*/ 194 h 1912734"/>
              <a:gd name="connsiteX1" fmla="*/ 13976 w 3843750"/>
              <a:gd name="connsiteY1" fmla="*/ 590744 h 1912734"/>
              <a:gd name="connsiteX2" fmla="*/ 115576 w 3843750"/>
              <a:gd name="connsiteY2" fmla="*/ 1054294 h 1912734"/>
              <a:gd name="connsiteX3" fmla="*/ 479908 w 3843750"/>
              <a:gd name="connsiteY3" fmla="*/ 1365444 h 1912734"/>
              <a:gd name="connsiteX4" fmla="*/ 582301 w 3843750"/>
              <a:gd name="connsiteY4" fmla="*/ 1600394 h 1912734"/>
              <a:gd name="connsiteX5" fmla="*/ 588651 w 3843750"/>
              <a:gd name="connsiteY5" fmla="*/ 1800419 h 1912734"/>
              <a:gd name="connsiteX6" fmla="*/ 804551 w 3843750"/>
              <a:gd name="connsiteY6" fmla="*/ 1836932 h 1912734"/>
              <a:gd name="connsiteX7" fmla="*/ 804551 w 3843750"/>
              <a:gd name="connsiteY7" fmla="*/ 1445613 h 1912734"/>
              <a:gd name="connsiteX8" fmla="*/ 907738 w 3843750"/>
              <a:gd name="connsiteY8" fmla="*/ 1310676 h 1912734"/>
              <a:gd name="connsiteX9" fmla="*/ 1071251 w 3843750"/>
              <a:gd name="connsiteY9" fmla="*/ 1279719 h 1912734"/>
              <a:gd name="connsiteX10" fmla="*/ 1776101 w 3843750"/>
              <a:gd name="connsiteY10" fmla="*/ 1590869 h 1912734"/>
              <a:gd name="connsiteX11" fmla="*/ 2363476 w 3843750"/>
              <a:gd name="connsiteY11" fmla="*/ 1902019 h 1912734"/>
              <a:gd name="connsiteX12" fmla="*/ 3141351 w 3843750"/>
              <a:gd name="connsiteY12" fmla="*/ 1822644 h 1912734"/>
              <a:gd name="connsiteX13" fmla="*/ 3763651 w 3843750"/>
              <a:gd name="connsiteY13" fmla="*/ 1568644 h 1912734"/>
              <a:gd name="connsiteX14" fmla="*/ 3814451 w 3843750"/>
              <a:gd name="connsiteY14" fmla="*/ 1279719 h 1912734"/>
              <a:gd name="connsiteX15" fmla="*/ 3566801 w 3843750"/>
              <a:gd name="connsiteY15" fmla="*/ 1152719 h 1912734"/>
              <a:gd name="connsiteX16" fmla="*/ 3046101 w 3843750"/>
              <a:gd name="connsiteY16" fmla="*/ 1117794 h 1912734"/>
              <a:gd name="connsiteX17" fmla="*/ 2871476 w 3843750"/>
              <a:gd name="connsiteY17" fmla="*/ 1044769 h 1912734"/>
              <a:gd name="connsiteX18" fmla="*/ 2446026 w 3843750"/>
              <a:gd name="connsiteY18" fmla="*/ 1108269 h 1912734"/>
              <a:gd name="connsiteX19" fmla="*/ 1627670 w 3843750"/>
              <a:gd name="connsiteY19" fmla="*/ 811406 h 1912734"/>
              <a:gd name="connsiteX20" fmla="*/ 261626 w 3843750"/>
              <a:gd name="connsiteY20" fmla="*/ 194 h 1912734"/>
              <a:gd name="connsiteX0" fmla="*/ 261626 w 3845032"/>
              <a:gd name="connsiteY0" fmla="*/ 194 h 1912734"/>
              <a:gd name="connsiteX1" fmla="*/ 13976 w 3845032"/>
              <a:gd name="connsiteY1" fmla="*/ 590744 h 1912734"/>
              <a:gd name="connsiteX2" fmla="*/ 115576 w 3845032"/>
              <a:gd name="connsiteY2" fmla="*/ 1054294 h 1912734"/>
              <a:gd name="connsiteX3" fmla="*/ 479908 w 3845032"/>
              <a:gd name="connsiteY3" fmla="*/ 1365444 h 1912734"/>
              <a:gd name="connsiteX4" fmla="*/ 582301 w 3845032"/>
              <a:gd name="connsiteY4" fmla="*/ 1600394 h 1912734"/>
              <a:gd name="connsiteX5" fmla="*/ 588651 w 3845032"/>
              <a:gd name="connsiteY5" fmla="*/ 1800419 h 1912734"/>
              <a:gd name="connsiteX6" fmla="*/ 804551 w 3845032"/>
              <a:gd name="connsiteY6" fmla="*/ 1836932 h 1912734"/>
              <a:gd name="connsiteX7" fmla="*/ 804551 w 3845032"/>
              <a:gd name="connsiteY7" fmla="*/ 1445613 h 1912734"/>
              <a:gd name="connsiteX8" fmla="*/ 907738 w 3845032"/>
              <a:gd name="connsiteY8" fmla="*/ 1310676 h 1912734"/>
              <a:gd name="connsiteX9" fmla="*/ 1071251 w 3845032"/>
              <a:gd name="connsiteY9" fmla="*/ 1279719 h 1912734"/>
              <a:gd name="connsiteX10" fmla="*/ 1776101 w 3845032"/>
              <a:gd name="connsiteY10" fmla="*/ 1590869 h 1912734"/>
              <a:gd name="connsiteX11" fmla="*/ 2363476 w 3845032"/>
              <a:gd name="connsiteY11" fmla="*/ 1902019 h 1912734"/>
              <a:gd name="connsiteX12" fmla="*/ 3141351 w 3845032"/>
              <a:gd name="connsiteY12" fmla="*/ 1822644 h 1912734"/>
              <a:gd name="connsiteX13" fmla="*/ 3763651 w 3845032"/>
              <a:gd name="connsiteY13" fmla="*/ 1568644 h 1912734"/>
              <a:gd name="connsiteX14" fmla="*/ 3814451 w 3845032"/>
              <a:gd name="connsiteY14" fmla="*/ 1279719 h 1912734"/>
              <a:gd name="connsiteX15" fmla="*/ 3566801 w 3845032"/>
              <a:gd name="connsiteY15" fmla="*/ 1152719 h 1912734"/>
              <a:gd name="connsiteX16" fmla="*/ 3046101 w 3845032"/>
              <a:gd name="connsiteY16" fmla="*/ 1117794 h 1912734"/>
              <a:gd name="connsiteX17" fmla="*/ 2871476 w 3845032"/>
              <a:gd name="connsiteY17" fmla="*/ 1044769 h 1912734"/>
              <a:gd name="connsiteX18" fmla="*/ 2446026 w 3845032"/>
              <a:gd name="connsiteY18" fmla="*/ 1108269 h 1912734"/>
              <a:gd name="connsiteX19" fmla="*/ 1627670 w 3845032"/>
              <a:gd name="connsiteY19" fmla="*/ 811406 h 1912734"/>
              <a:gd name="connsiteX20" fmla="*/ 261626 w 3845032"/>
              <a:gd name="connsiteY20" fmla="*/ 194 h 1912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845032" h="1912734">
                <a:moveTo>
                  <a:pt x="261626" y="194"/>
                </a:moveTo>
                <a:cubicBezTo>
                  <a:pt x="204608" y="13424"/>
                  <a:pt x="60807" y="374844"/>
                  <a:pt x="13976" y="590744"/>
                </a:cubicBezTo>
                <a:cubicBezTo>
                  <a:pt x="-32855" y="806644"/>
                  <a:pt x="47446" y="960896"/>
                  <a:pt x="115576" y="1054294"/>
                </a:cubicBezTo>
                <a:cubicBezTo>
                  <a:pt x="183706" y="1147692"/>
                  <a:pt x="386245" y="1205370"/>
                  <a:pt x="479908" y="1365444"/>
                </a:cubicBezTo>
                <a:cubicBezTo>
                  <a:pt x="573571" y="1525518"/>
                  <a:pt x="561664" y="1533190"/>
                  <a:pt x="582301" y="1600394"/>
                </a:cubicBezTo>
                <a:lnTo>
                  <a:pt x="588651" y="1800419"/>
                </a:lnTo>
                <a:cubicBezTo>
                  <a:pt x="653475" y="1855452"/>
                  <a:pt x="785502" y="1858627"/>
                  <a:pt x="804551" y="1836932"/>
                </a:cubicBezTo>
                <a:cubicBezTo>
                  <a:pt x="823600" y="1815237"/>
                  <a:pt x="787353" y="1533322"/>
                  <a:pt x="804551" y="1445613"/>
                </a:cubicBezTo>
                <a:cubicBezTo>
                  <a:pt x="821749" y="1357904"/>
                  <a:pt x="863288" y="1338325"/>
                  <a:pt x="907738" y="1310676"/>
                </a:cubicBezTo>
                <a:cubicBezTo>
                  <a:pt x="952188" y="1283027"/>
                  <a:pt x="1004841" y="1263845"/>
                  <a:pt x="1071251" y="1279719"/>
                </a:cubicBezTo>
                <a:cubicBezTo>
                  <a:pt x="1137661" y="1295593"/>
                  <a:pt x="1608884" y="1477627"/>
                  <a:pt x="1776101" y="1590869"/>
                </a:cubicBezTo>
                <a:cubicBezTo>
                  <a:pt x="1943318" y="1704111"/>
                  <a:pt x="2218484" y="1866565"/>
                  <a:pt x="2363476" y="1902019"/>
                </a:cubicBezTo>
                <a:cubicBezTo>
                  <a:pt x="2508468" y="1937473"/>
                  <a:pt x="2907989" y="1878206"/>
                  <a:pt x="3141351" y="1822644"/>
                </a:cubicBezTo>
                <a:cubicBezTo>
                  <a:pt x="3374713" y="1767082"/>
                  <a:pt x="3651468" y="1659132"/>
                  <a:pt x="3763651" y="1568644"/>
                </a:cubicBezTo>
                <a:cubicBezTo>
                  <a:pt x="3875834" y="1478156"/>
                  <a:pt x="3850434" y="1336340"/>
                  <a:pt x="3814451" y="1279719"/>
                </a:cubicBezTo>
                <a:cubicBezTo>
                  <a:pt x="3778468" y="1223098"/>
                  <a:pt x="3694859" y="1179706"/>
                  <a:pt x="3566801" y="1152719"/>
                </a:cubicBezTo>
                <a:cubicBezTo>
                  <a:pt x="3438743" y="1125732"/>
                  <a:pt x="3161988" y="1135786"/>
                  <a:pt x="3046101" y="1117794"/>
                </a:cubicBezTo>
                <a:cubicBezTo>
                  <a:pt x="2930214" y="1099802"/>
                  <a:pt x="2929684" y="1069111"/>
                  <a:pt x="2871476" y="1044769"/>
                </a:cubicBezTo>
                <a:cubicBezTo>
                  <a:pt x="2729659" y="1065936"/>
                  <a:pt x="2578317" y="1119116"/>
                  <a:pt x="2446026" y="1108269"/>
                </a:cubicBezTo>
                <a:cubicBezTo>
                  <a:pt x="2313735" y="1097422"/>
                  <a:pt x="1929030" y="967510"/>
                  <a:pt x="1627670" y="811406"/>
                </a:cubicBezTo>
                <a:cubicBezTo>
                  <a:pt x="1326310" y="655302"/>
                  <a:pt x="318644" y="-13036"/>
                  <a:pt x="261626" y="19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362" name="グループ化 361">
            <a:extLst>
              <a:ext uri="{FF2B5EF4-FFF2-40B4-BE49-F238E27FC236}">
                <a16:creationId xmlns:a16="http://schemas.microsoft.com/office/drawing/2014/main" id="{EE8E2A76-363D-7E3D-7EDE-358D49C67EB8}"/>
              </a:ext>
            </a:extLst>
          </p:cNvPr>
          <p:cNvGrpSpPr/>
          <p:nvPr/>
        </p:nvGrpSpPr>
        <p:grpSpPr>
          <a:xfrm>
            <a:off x="3732870" y="4978400"/>
            <a:ext cx="2499795" cy="1099884"/>
            <a:chOff x="4467224" y="3427971"/>
            <a:chExt cx="3724938" cy="1638934"/>
          </a:xfrm>
        </p:grpSpPr>
        <p:sp>
          <p:nvSpPr>
            <p:cNvPr id="357" name="台形 356">
              <a:extLst>
                <a:ext uri="{FF2B5EF4-FFF2-40B4-BE49-F238E27FC236}">
                  <a16:creationId xmlns:a16="http://schemas.microsoft.com/office/drawing/2014/main" id="{D3F426E8-EBB6-7327-C4E2-DCC90BCC9755}"/>
                </a:ext>
              </a:extLst>
            </p:cNvPr>
            <p:cNvSpPr/>
            <p:nvPr/>
          </p:nvSpPr>
          <p:spPr bwMode="auto">
            <a:xfrm rot="10800000">
              <a:off x="7394098" y="4284095"/>
              <a:ext cx="743426" cy="782808"/>
            </a:xfrm>
            <a:prstGeom prst="trapezoid">
              <a:avLst>
                <a:gd name="adj" fmla="val 10200"/>
              </a:avLst>
            </a:prstGeom>
            <a:solidFill>
              <a:srgbClr val="C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0" name="フリーフォーム: 図形 359">
              <a:extLst>
                <a:ext uri="{FF2B5EF4-FFF2-40B4-BE49-F238E27FC236}">
                  <a16:creationId xmlns:a16="http://schemas.microsoft.com/office/drawing/2014/main" id="{636A8406-3AEA-4BE1-114D-4A8CE7C4AF11}"/>
                </a:ext>
              </a:extLst>
            </p:cNvPr>
            <p:cNvSpPr/>
            <p:nvPr/>
          </p:nvSpPr>
          <p:spPr bwMode="auto">
            <a:xfrm rot="10800000">
              <a:off x="7461697" y="4981950"/>
              <a:ext cx="608226" cy="84953"/>
            </a:xfrm>
            <a:custGeom>
              <a:avLst/>
              <a:gdLst>
                <a:gd name="connsiteX0" fmla="*/ 608226 w 608226"/>
                <a:gd name="connsiteY0" fmla="*/ 84953 h 84953"/>
                <a:gd name="connsiteX1" fmla="*/ 0 w 608226"/>
                <a:gd name="connsiteY1" fmla="*/ 84953 h 84953"/>
                <a:gd name="connsiteX2" fmla="*/ 8229 w 608226"/>
                <a:gd name="connsiteY2" fmla="*/ 0 h 84953"/>
                <a:gd name="connsiteX3" fmla="*/ 599997 w 608226"/>
                <a:gd name="connsiteY3" fmla="*/ 0 h 84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8226" h="84953">
                  <a:moveTo>
                    <a:pt x="608226" y="84953"/>
                  </a:moveTo>
                  <a:lnTo>
                    <a:pt x="0" y="84953"/>
                  </a:lnTo>
                  <a:lnTo>
                    <a:pt x="8229" y="0"/>
                  </a:lnTo>
                  <a:lnTo>
                    <a:pt x="599997" y="0"/>
                  </a:lnTo>
                  <a:close/>
                </a:path>
              </a:pathLst>
            </a:cu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1" name="フリーフォーム: 図形 360">
              <a:extLst>
                <a:ext uri="{FF2B5EF4-FFF2-40B4-BE49-F238E27FC236}">
                  <a16:creationId xmlns:a16="http://schemas.microsoft.com/office/drawing/2014/main" id="{E454E066-5279-A91B-22A0-B406F7B610B0}"/>
                </a:ext>
              </a:extLst>
            </p:cNvPr>
            <p:cNvSpPr/>
            <p:nvPr/>
          </p:nvSpPr>
          <p:spPr bwMode="auto">
            <a:xfrm>
              <a:off x="4467224" y="3427971"/>
              <a:ext cx="3724938" cy="1638934"/>
            </a:xfrm>
            <a:custGeom>
              <a:avLst/>
              <a:gdLst>
                <a:gd name="connsiteX0" fmla="*/ 3629025 w 3708400"/>
                <a:gd name="connsiteY0" fmla="*/ 939800 h 1628775"/>
                <a:gd name="connsiteX1" fmla="*/ 2466975 w 3708400"/>
                <a:gd name="connsiteY1" fmla="*/ 1238250 h 1628775"/>
                <a:gd name="connsiteX2" fmla="*/ 1730375 w 3708400"/>
                <a:gd name="connsiteY2" fmla="*/ 1628775 h 1628775"/>
                <a:gd name="connsiteX3" fmla="*/ 0 w 3708400"/>
                <a:gd name="connsiteY3" fmla="*/ 1492250 h 1628775"/>
                <a:gd name="connsiteX4" fmla="*/ 0 w 3708400"/>
                <a:gd name="connsiteY4" fmla="*/ 1397000 h 1628775"/>
                <a:gd name="connsiteX5" fmla="*/ 41275 w 3708400"/>
                <a:gd name="connsiteY5" fmla="*/ 1384300 h 1628775"/>
                <a:gd name="connsiteX6" fmla="*/ 41275 w 3708400"/>
                <a:gd name="connsiteY6" fmla="*/ 1270000 h 1628775"/>
                <a:gd name="connsiteX7" fmla="*/ 1000125 w 3708400"/>
                <a:gd name="connsiteY7" fmla="*/ 844550 h 1628775"/>
                <a:gd name="connsiteX8" fmla="*/ 1609725 w 3708400"/>
                <a:gd name="connsiteY8" fmla="*/ 1146175 h 1628775"/>
                <a:gd name="connsiteX9" fmla="*/ 1917700 w 3708400"/>
                <a:gd name="connsiteY9" fmla="*/ 1219200 h 1628775"/>
                <a:gd name="connsiteX10" fmla="*/ 2038350 w 3708400"/>
                <a:gd name="connsiteY10" fmla="*/ 1171575 h 1628775"/>
                <a:gd name="connsiteX11" fmla="*/ 1390650 w 3708400"/>
                <a:gd name="connsiteY11" fmla="*/ 730250 h 1628775"/>
                <a:gd name="connsiteX12" fmla="*/ 1428750 w 3708400"/>
                <a:gd name="connsiteY12" fmla="*/ 663575 h 1628775"/>
                <a:gd name="connsiteX13" fmla="*/ 2117725 w 3708400"/>
                <a:gd name="connsiteY13" fmla="*/ 1101725 h 1628775"/>
                <a:gd name="connsiteX14" fmla="*/ 2266950 w 3708400"/>
                <a:gd name="connsiteY14" fmla="*/ 1041400 h 1628775"/>
                <a:gd name="connsiteX15" fmla="*/ 2755900 w 3708400"/>
                <a:gd name="connsiteY15" fmla="*/ 400050 h 1628775"/>
                <a:gd name="connsiteX16" fmla="*/ 3479800 w 3708400"/>
                <a:gd name="connsiteY16" fmla="*/ 0 h 1628775"/>
                <a:gd name="connsiteX17" fmla="*/ 3708400 w 3708400"/>
                <a:gd name="connsiteY17" fmla="*/ 619125 h 1628775"/>
                <a:gd name="connsiteX18" fmla="*/ 3629025 w 3708400"/>
                <a:gd name="connsiteY18" fmla="*/ 939800 h 1628775"/>
                <a:gd name="connsiteX0" fmla="*/ 3629025 w 3708400"/>
                <a:gd name="connsiteY0" fmla="*/ 939800 h 1628775"/>
                <a:gd name="connsiteX1" fmla="*/ 2466975 w 3708400"/>
                <a:gd name="connsiteY1" fmla="*/ 1238250 h 1628775"/>
                <a:gd name="connsiteX2" fmla="*/ 1670050 w 3708400"/>
                <a:gd name="connsiteY2" fmla="*/ 1628775 h 1628775"/>
                <a:gd name="connsiteX3" fmla="*/ 0 w 3708400"/>
                <a:gd name="connsiteY3" fmla="*/ 1492250 h 1628775"/>
                <a:gd name="connsiteX4" fmla="*/ 0 w 3708400"/>
                <a:gd name="connsiteY4" fmla="*/ 1397000 h 1628775"/>
                <a:gd name="connsiteX5" fmla="*/ 41275 w 3708400"/>
                <a:gd name="connsiteY5" fmla="*/ 1384300 h 1628775"/>
                <a:gd name="connsiteX6" fmla="*/ 41275 w 3708400"/>
                <a:gd name="connsiteY6" fmla="*/ 1270000 h 1628775"/>
                <a:gd name="connsiteX7" fmla="*/ 1000125 w 3708400"/>
                <a:gd name="connsiteY7" fmla="*/ 844550 h 1628775"/>
                <a:gd name="connsiteX8" fmla="*/ 1609725 w 3708400"/>
                <a:gd name="connsiteY8" fmla="*/ 1146175 h 1628775"/>
                <a:gd name="connsiteX9" fmla="*/ 1917700 w 3708400"/>
                <a:gd name="connsiteY9" fmla="*/ 1219200 h 1628775"/>
                <a:gd name="connsiteX10" fmla="*/ 2038350 w 3708400"/>
                <a:gd name="connsiteY10" fmla="*/ 1171575 h 1628775"/>
                <a:gd name="connsiteX11" fmla="*/ 1390650 w 3708400"/>
                <a:gd name="connsiteY11" fmla="*/ 730250 h 1628775"/>
                <a:gd name="connsiteX12" fmla="*/ 1428750 w 3708400"/>
                <a:gd name="connsiteY12" fmla="*/ 663575 h 1628775"/>
                <a:gd name="connsiteX13" fmla="*/ 2117725 w 3708400"/>
                <a:gd name="connsiteY13" fmla="*/ 1101725 h 1628775"/>
                <a:gd name="connsiteX14" fmla="*/ 2266950 w 3708400"/>
                <a:gd name="connsiteY14" fmla="*/ 1041400 h 1628775"/>
                <a:gd name="connsiteX15" fmla="*/ 2755900 w 3708400"/>
                <a:gd name="connsiteY15" fmla="*/ 400050 h 1628775"/>
                <a:gd name="connsiteX16" fmla="*/ 3479800 w 3708400"/>
                <a:gd name="connsiteY16" fmla="*/ 0 h 1628775"/>
                <a:gd name="connsiteX17" fmla="*/ 3708400 w 3708400"/>
                <a:gd name="connsiteY17" fmla="*/ 619125 h 1628775"/>
                <a:gd name="connsiteX18" fmla="*/ 3629025 w 3708400"/>
                <a:gd name="connsiteY18" fmla="*/ 939800 h 1628775"/>
                <a:gd name="connsiteX0" fmla="*/ 3629025 w 3708400"/>
                <a:gd name="connsiteY0" fmla="*/ 939800 h 1635714"/>
                <a:gd name="connsiteX1" fmla="*/ 2466975 w 3708400"/>
                <a:gd name="connsiteY1" fmla="*/ 1238250 h 1635714"/>
                <a:gd name="connsiteX2" fmla="*/ 1670050 w 3708400"/>
                <a:gd name="connsiteY2" fmla="*/ 1628775 h 1635714"/>
                <a:gd name="connsiteX3" fmla="*/ 0 w 3708400"/>
                <a:gd name="connsiteY3" fmla="*/ 1492250 h 1635714"/>
                <a:gd name="connsiteX4" fmla="*/ 0 w 3708400"/>
                <a:gd name="connsiteY4" fmla="*/ 1397000 h 1635714"/>
                <a:gd name="connsiteX5" fmla="*/ 41275 w 3708400"/>
                <a:gd name="connsiteY5" fmla="*/ 1384300 h 1635714"/>
                <a:gd name="connsiteX6" fmla="*/ 41275 w 3708400"/>
                <a:gd name="connsiteY6" fmla="*/ 1270000 h 1635714"/>
                <a:gd name="connsiteX7" fmla="*/ 1000125 w 3708400"/>
                <a:gd name="connsiteY7" fmla="*/ 844550 h 1635714"/>
                <a:gd name="connsiteX8" fmla="*/ 1609725 w 3708400"/>
                <a:gd name="connsiteY8" fmla="*/ 1146175 h 1635714"/>
                <a:gd name="connsiteX9" fmla="*/ 1917700 w 3708400"/>
                <a:gd name="connsiteY9" fmla="*/ 1219200 h 1635714"/>
                <a:gd name="connsiteX10" fmla="*/ 2038350 w 3708400"/>
                <a:gd name="connsiteY10" fmla="*/ 1171575 h 1635714"/>
                <a:gd name="connsiteX11" fmla="*/ 1390650 w 3708400"/>
                <a:gd name="connsiteY11" fmla="*/ 730250 h 1635714"/>
                <a:gd name="connsiteX12" fmla="*/ 1428750 w 3708400"/>
                <a:gd name="connsiteY12" fmla="*/ 663575 h 1635714"/>
                <a:gd name="connsiteX13" fmla="*/ 2117725 w 3708400"/>
                <a:gd name="connsiteY13" fmla="*/ 1101725 h 1635714"/>
                <a:gd name="connsiteX14" fmla="*/ 2266950 w 3708400"/>
                <a:gd name="connsiteY14" fmla="*/ 1041400 h 1635714"/>
                <a:gd name="connsiteX15" fmla="*/ 2755900 w 3708400"/>
                <a:gd name="connsiteY15" fmla="*/ 400050 h 1635714"/>
                <a:gd name="connsiteX16" fmla="*/ 3479800 w 3708400"/>
                <a:gd name="connsiteY16" fmla="*/ 0 h 1635714"/>
                <a:gd name="connsiteX17" fmla="*/ 3708400 w 3708400"/>
                <a:gd name="connsiteY17" fmla="*/ 619125 h 1635714"/>
                <a:gd name="connsiteX18" fmla="*/ 3629025 w 3708400"/>
                <a:gd name="connsiteY18" fmla="*/ 939800 h 1635714"/>
                <a:gd name="connsiteX0" fmla="*/ 3629025 w 3708400"/>
                <a:gd name="connsiteY0" fmla="*/ 939800 h 1635714"/>
                <a:gd name="connsiteX1" fmla="*/ 2466975 w 3708400"/>
                <a:gd name="connsiteY1" fmla="*/ 1238250 h 1635714"/>
                <a:gd name="connsiteX2" fmla="*/ 1670050 w 3708400"/>
                <a:gd name="connsiteY2" fmla="*/ 1628775 h 1635714"/>
                <a:gd name="connsiteX3" fmla="*/ 0 w 3708400"/>
                <a:gd name="connsiteY3" fmla="*/ 1492250 h 1635714"/>
                <a:gd name="connsiteX4" fmla="*/ 0 w 3708400"/>
                <a:gd name="connsiteY4" fmla="*/ 1397000 h 1635714"/>
                <a:gd name="connsiteX5" fmla="*/ 41275 w 3708400"/>
                <a:gd name="connsiteY5" fmla="*/ 1384300 h 1635714"/>
                <a:gd name="connsiteX6" fmla="*/ 41275 w 3708400"/>
                <a:gd name="connsiteY6" fmla="*/ 1270000 h 1635714"/>
                <a:gd name="connsiteX7" fmla="*/ 1000125 w 3708400"/>
                <a:gd name="connsiteY7" fmla="*/ 844550 h 1635714"/>
                <a:gd name="connsiteX8" fmla="*/ 1609725 w 3708400"/>
                <a:gd name="connsiteY8" fmla="*/ 1146175 h 1635714"/>
                <a:gd name="connsiteX9" fmla="*/ 1917700 w 3708400"/>
                <a:gd name="connsiteY9" fmla="*/ 1219200 h 1635714"/>
                <a:gd name="connsiteX10" fmla="*/ 2038350 w 3708400"/>
                <a:gd name="connsiteY10" fmla="*/ 1171575 h 1635714"/>
                <a:gd name="connsiteX11" fmla="*/ 1390650 w 3708400"/>
                <a:gd name="connsiteY11" fmla="*/ 730250 h 1635714"/>
                <a:gd name="connsiteX12" fmla="*/ 1428750 w 3708400"/>
                <a:gd name="connsiteY12" fmla="*/ 663575 h 1635714"/>
                <a:gd name="connsiteX13" fmla="*/ 2117725 w 3708400"/>
                <a:gd name="connsiteY13" fmla="*/ 1101725 h 1635714"/>
                <a:gd name="connsiteX14" fmla="*/ 2266950 w 3708400"/>
                <a:gd name="connsiteY14" fmla="*/ 1041400 h 1635714"/>
                <a:gd name="connsiteX15" fmla="*/ 2755900 w 3708400"/>
                <a:gd name="connsiteY15" fmla="*/ 400050 h 1635714"/>
                <a:gd name="connsiteX16" fmla="*/ 3479800 w 3708400"/>
                <a:gd name="connsiteY16" fmla="*/ 0 h 1635714"/>
                <a:gd name="connsiteX17" fmla="*/ 3708400 w 3708400"/>
                <a:gd name="connsiteY17" fmla="*/ 619125 h 1635714"/>
                <a:gd name="connsiteX18" fmla="*/ 3629025 w 3708400"/>
                <a:gd name="connsiteY18" fmla="*/ 939800 h 1635714"/>
                <a:gd name="connsiteX0" fmla="*/ 3629025 w 3708400"/>
                <a:gd name="connsiteY0" fmla="*/ 939800 h 1636488"/>
                <a:gd name="connsiteX1" fmla="*/ 2479675 w 3708400"/>
                <a:gd name="connsiteY1" fmla="*/ 1247775 h 1636488"/>
                <a:gd name="connsiteX2" fmla="*/ 1670050 w 3708400"/>
                <a:gd name="connsiteY2" fmla="*/ 1628775 h 1636488"/>
                <a:gd name="connsiteX3" fmla="*/ 0 w 3708400"/>
                <a:gd name="connsiteY3" fmla="*/ 1492250 h 1636488"/>
                <a:gd name="connsiteX4" fmla="*/ 0 w 3708400"/>
                <a:gd name="connsiteY4" fmla="*/ 1397000 h 1636488"/>
                <a:gd name="connsiteX5" fmla="*/ 41275 w 3708400"/>
                <a:gd name="connsiteY5" fmla="*/ 1384300 h 1636488"/>
                <a:gd name="connsiteX6" fmla="*/ 41275 w 3708400"/>
                <a:gd name="connsiteY6" fmla="*/ 1270000 h 1636488"/>
                <a:gd name="connsiteX7" fmla="*/ 1000125 w 3708400"/>
                <a:gd name="connsiteY7" fmla="*/ 844550 h 1636488"/>
                <a:gd name="connsiteX8" fmla="*/ 1609725 w 3708400"/>
                <a:gd name="connsiteY8" fmla="*/ 1146175 h 1636488"/>
                <a:gd name="connsiteX9" fmla="*/ 1917700 w 3708400"/>
                <a:gd name="connsiteY9" fmla="*/ 1219200 h 1636488"/>
                <a:gd name="connsiteX10" fmla="*/ 2038350 w 3708400"/>
                <a:gd name="connsiteY10" fmla="*/ 1171575 h 1636488"/>
                <a:gd name="connsiteX11" fmla="*/ 1390650 w 3708400"/>
                <a:gd name="connsiteY11" fmla="*/ 730250 h 1636488"/>
                <a:gd name="connsiteX12" fmla="*/ 1428750 w 3708400"/>
                <a:gd name="connsiteY12" fmla="*/ 663575 h 1636488"/>
                <a:gd name="connsiteX13" fmla="*/ 2117725 w 3708400"/>
                <a:gd name="connsiteY13" fmla="*/ 1101725 h 1636488"/>
                <a:gd name="connsiteX14" fmla="*/ 2266950 w 3708400"/>
                <a:gd name="connsiteY14" fmla="*/ 1041400 h 1636488"/>
                <a:gd name="connsiteX15" fmla="*/ 2755900 w 3708400"/>
                <a:gd name="connsiteY15" fmla="*/ 400050 h 1636488"/>
                <a:gd name="connsiteX16" fmla="*/ 3479800 w 3708400"/>
                <a:gd name="connsiteY16" fmla="*/ 0 h 1636488"/>
                <a:gd name="connsiteX17" fmla="*/ 3708400 w 3708400"/>
                <a:gd name="connsiteY17" fmla="*/ 619125 h 1636488"/>
                <a:gd name="connsiteX18" fmla="*/ 3629025 w 3708400"/>
                <a:gd name="connsiteY18" fmla="*/ 939800 h 1636488"/>
                <a:gd name="connsiteX0" fmla="*/ 3629025 w 3708400"/>
                <a:gd name="connsiteY0" fmla="*/ 939800 h 1632233"/>
                <a:gd name="connsiteX1" fmla="*/ 2479675 w 3708400"/>
                <a:gd name="connsiteY1" fmla="*/ 1247775 h 1632233"/>
                <a:gd name="connsiteX2" fmla="*/ 1670050 w 3708400"/>
                <a:gd name="connsiteY2" fmla="*/ 1628775 h 1632233"/>
                <a:gd name="connsiteX3" fmla="*/ 0 w 3708400"/>
                <a:gd name="connsiteY3" fmla="*/ 1492250 h 1632233"/>
                <a:gd name="connsiteX4" fmla="*/ 0 w 3708400"/>
                <a:gd name="connsiteY4" fmla="*/ 1397000 h 1632233"/>
                <a:gd name="connsiteX5" fmla="*/ 41275 w 3708400"/>
                <a:gd name="connsiteY5" fmla="*/ 1384300 h 1632233"/>
                <a:gd name="connsiteX6" fmla="*/ 41275 w 3708400"/>
                <a:gd name="connsiteY6" fmla="*/ 1270000 h 1632233"/>
                <a:gd name="connsiteX7" fmla="*/ 1000125 w 3708400"/>
                <a:gd name="connsiteY7" fmla="*/ 844550 h 1632233"/>
                <a:gd name="connsiteX8" fmla="*/ 1609725 w 3708400"/>
                <a:gd name="connsiteY8" fmla="*/ 1146175 h 1632233"/>
                <a:gd name="connsiteX9" fmla="*/ 1917700 w 3708400"/>
                <a:gd name="connsiteY9" fmla="*/ 1219200 h 1632233"/>
                <a:gd name="connsiteX10" fmla="*/ 2038350 w 3708400"/>
                <a:gd name="connsiteY10" fmla="*/ 1171575 h 1632233"/>
                <a:gd name="connsiteX11" fmla="*/ 1390650 w 3708400"/>
                <a:gd name="connsiteY11" fmla="*/ 730250 h 1632233"/>
                <a:gd name="connsiteX12" fmla="*/ 1428750 w 3708400"/>
                <a:gd name="connsiteY12" fmla="*/ 663575 h 1632233"/>
                <a:gd name="connsiteX13" fmla="*/ 2117725 w 3708400"/>
                <a:gd name="connsiteY13" fmla="*/ 1101725 h 1632233"/>
                <a:gd name="connsiteX14" fmla="*/ 2266950 w 3708400"/>
                <a:gd name="connsiteY14" fmla="*/ 1041400 h 1632233"/>
                <a:gd name="connsiteX15" fmla="*/ 2755900 w 3708400"/>
                <a:gd name="connsiteY15" fmla="*/ 400050 h 1632233"/>
                <a:gd name="connsiteX16" fmla="*/ 3479800 w 3708400"/>
                <a:gd name="connsiteY16" fmla="*/ 0 h 1632233"/>
                <a:gd name="connsiteX17" fmla="*/ 3708400 w 3708400"/>
                <a:gd name="connsiteY17" fmla="*/ 619125 h 1632233"/>
                <a:gd name="connsiteX18" fmla="*/ 3629025 w 3708400"/>
                <a:gd name="connsiteY18" fmla="*/ 939800 h 1632233"/>
                <a:gd name="connsiteX0" fmla="*/ 3629025 w 3714391"/>
                <a:gd name="connsiteY0" fmla="*/ 939800 h 1632233"/>
                <a:gd name="connsiteX1" fmla="*/ 2479675 w 3714391"/>
                <a:gd name="connsiteY1" fmla="*/ 1247775 h 1632233"/>
                <a:gd name="connsiteX2" fmla="*/ 1670050 w 3714391"/>
                <a:gd name="connsiteY2" fmla="*/ 1628775 h 1632233"/>
                <a:gd name="connsiteX3" fmla="*/ 0 w 3714391"/>
                <a:gd name="connsiteY3" fmla="*/ 1492250 h 1632233"/>
                <a:gd name="connsiteX4" fmla="*/ 0 w 3714391"/>
                <a:gd name="connsiteY4" fmla="*/ 1397000 h 1632233"/>
                <a:gd name="connsiteX5" fmla="*/ 41275 w 3714391"/>
                <a:gd name="connsiteY5" fmla="*/ 1384300 h 1632233"/>
                <a:gd name="connsiteX6" fmla="*/ 41275 w 3714391"/>
                <a:gd name="connsiteY6" fmla="*/ 1270000 h 1632233"/>
                <a:gd name="connsiteX7" fmla="*/ 1000125 w 3714391"/>
                <a:gd name="connsiteY7" fmla="*/ 844550 h 1632233"/>
                <a:gd name="connsiteX8" fmla="*/ 1609725 w 3714391"/>
                <a:gd name="connsiteY8" fmla="*/ 1146175 h 1632233"/>
                <a:gd name="connsiteX9" fmla="*/ 1917700 w 3714391"/>
                <a:gd name="connsiteY9" fmla="*/ 1219200 h 1632233"/>
                <a:gd name="connsiteX10" fmla="*/ 2038350 w 3714391"/>
                <a:gd name="connsiteY10" fmla="*/ 1171575 h 1632233"/>
                <a:gd name="connsiteX11" fmla="*/ 1390650 w 3714391"/>
                <a:gd name="connsiteY11" fmla="*/ 730250 h 1632233"/>
                <a:gd name="connsiteX12" fmla="*/ 1428750 w 3714391"/>
                <a:gd name="connsiteY12" fmla="*/ 663575 h 1632233"/>
                <a:gd name="connsiteX13" fmla="*/ 2117725 w 3714391"/>
                <a:gd name="connsiteY13" fmla="*/ 1101725 h 1632233"/>
                <a:gd name="connsiteX14" fmla="*/ 2266950 w 3714391"/>
                <a:gd name="connsiteY14" fmla="*/ 1041400 h 1632233"/>
                <a:gd name="connsiteX15" fmla="*/ 2755900 w 3714391"/>
                <a:gd name="connsiteY15" fmla="*/ 400050 h 1632233"/>
                <a:gd name="connsiteX16" fmla="*/ 3479800 w 3714391"/>
                <a:gd name="connsiteY16" fmla="*/ 0 h 1632233"/>
                <a:gd name="connsiteX17" fmla="*/ 3708400 w 3714391"/>
                <a:gd name="connsiteY17" fmla="*/ 619125 h 1632233"/>
                <a:gd name="connsiteX18" fmla="*/ 3629025 w 3714391"/>
                <a:gd name="connsiteY18" fmla="*/ 939800 h 1632233"/>
                <a:gd name="connsiteX0" fmla="*/ 3629025 w 3716129"/>
                <a:gd name="connsiteY0" fmla="*/ 939800 h 1632233"/>
                <a:gd name="connsiteX1" fmla="*/ 2479675 w 3716129"/>
                <a:gd name="connsiteY1" fmla="*/ 1247775 h 1632233"/>
                <a:gd name="connsiteX2" fmla="*/ 1670050 w 3716129"/>
                <a:gd name="connsiteY2" fmla="*/ 1628775 h 1632233"/>
                <a:gd name="connsiteX3" fmla="*/ 0 w 3716129"/>
                <a:gd name="connsiteY3" fmla="*/ 1492250 h 1632233"/>
                <a:gd name="connsiteX4" fmla="*/ 0 w 3716129"/>
                <a:gd name="connsiteY4" fmla="*/ 1397000 h 1632233"/>
                <a:gd name="connsiteX5" fmla="*/ 41275 w 3716129"/>
                <a:gd name="connsiteY5" fmla="*/ 1384300 h 1632233"/>
                <a:gd name="connsiteX6" fmla="*/ 41275 w 3716129"/>
                <a:gd name="connsiteY6" fmla="*/ 1270000 h 1632233"/>
                <a:gd name="connsiteX7" fmla="*/ 1000125 w 3716129"/>
                <a:gd name="connsiteY7" fmla="*/ 844550 h 1632233"/>
                <a:gd name="connsiteX8" fmla="*/ 1609725 w 3716129"/>
                <a:gd name="connsiteY8" fmla="*/ 1146175 h 1632233"/>
                <a:gd name="connsiteX9" fmla="*/ 1917700 w 3716129"/>
                <a:gd name="connsiteY9" fmla="*/ 1219200 h 1632233"/>
                <a:gd name="connsiteX10" fmla="*/ 2038350 w 3716129"/>
                <a:gd name="connsiteY10" fmla="*/ 1171575 h 1632233"/>
                <a:gd name="connsiteX11" fmla="*/ 1390650 w 3716129"/>
                <a:gd name="connsiteY11" fmla="*/ 730250 h 1632233"/>
                <a:gd name="connsiteX12" fmla="*/ 1428750 w 3716129"/>
                <a:gd name="connsiteY12" fmla="*/ 663575 h 1632233"/>
                <a:gd name="connsiteX13" fmla="*/ 2117725 w 3716129"/>
                <a:gd name="connsiteY13" fmla="*/ 1101725 h 1632233"/>
                <a:gd name="connsiteX14" fmla="*/ 2266950 w 3716129"/>
                <a:gd name="connsiteY14" fmla="*/ 1041400 h 1632233"/>
                <a:gd name="connsiteX15" fmla="*/ 2755900 w 3716129"/>
                <a:gd name="connsiteY15" fmla="*/ 400050 h 1632233"/>
                <a:gd name="connsiteX16" fmla="*/ 3479800 w 3716129"/>
                <a:gd name="connsiteY16" fmla="*/ 0 h 1632233"/>
                <a:gd name="connsiteX17" fmla="*/ 3708400 w 3716129"/>
                <a:gd name="connsiteY17" fmla="*/ 619125 h 1632233"/>
                <a:gd name="connsiteX18" fmla="*/ 3629025 w 3716129"/>
                <a:gd name="connsiteY18" fmla="*/ 939800 h 1632233"/>
                <a:gd name="connsiteX0" fmla="*/ 3629025 w 3716129"/>
                <a:gd name="connsiteY0" fmla="*/ 939908 h 1632341"/>
                <a:gd name="connsiteX1" fmla="*/ 2479675 w 3716129"/>
                <a:gd name="connsiteY1" fmla="*/ 1247883 h 1632341"/>
                <a:gd name="connsiteX2" fmla="*/ 1670050 w 3716129"/>
                <a:gd name="connsiteY2" fmla="*/ 1628883 h 1632341"/>
                <a:gd name="connsiteX3" fmla="*/ 0 w 3716129"/>
                <a:gd name="connsiteY3" fmla="*/ 1492358 h 1632341"/>
                <a:gd name="connsiteX4" fmla="*/ 0 w 3716129"/>
                <a:gd name="connsiteY4" fmla="*/ 1397108 h 1632341"/>
                <a:gd name="connsiteX5" fmla="*/ 41275 w 3716129"/>
                <a:gd name="connsiteY5" fmla="*/ 1384408 h 1632341"/>
                <a:gd name="connsiteX6" fmla="*/ 41275 w 3716129"/>
                <a:gd name="connsiteY6" fmla="*/ 1270108 h 1632341"/>
                <a:gd name="connsiteX7" fmla="*/ 1000125 w 3716129"/>
                <a:gd name="connsiteY7" fmla="*/ 844658 h 1632341"/>
                <a:gd name="connsiteX8" fmla="*/ 1609725 w 3716129"/>
                <a:gd name="connsiteY8" fmla="*/ 1146283 h 1632341"/>
                <a:gd name="connsiteX9" fmla="*/ 1917700 w 3716129"/>
                <a:gd name="connsiteY9" fmla="*/ 1219308 h 1632341"/>
                <a:gd name="connsiteX10" fmla="*/ 2038350 w 3716129"/>
                <a:gd name="connsiteY10" fmla="*/ 1171683 h 1632341"/>
                <a:gd name="connsiteX11" fmla="*/ 1390650 w 3716129"/>
                <a:gd name="connsiteY11" fmla="*/ 730358 h 1632341"/>
                <a:gd name="connsiteX12" fmla="*/ 1428750 w 3716129"/>
                <a:gd name="connsiteY12" fmla="*/ 663683 h 1632341"/>
                <a:gd name="connsiteX13" fmla="*/ 2117725 w 3716129"/>
                <a:gd name="connsiteY13" fmla="*/ 1101833 h 1632341"/>
                <a:gd name="connsiteX14" fmla="*/ 2266950 w 3716129"/>
                <a:gd name="connsiteY14" fmla="*/ 1041508 h 1632341"/>
                <a:gd name="connsiteX15" fmla="*/ 2755900 w 3716129"/>
                <a:gd name="connsiteY15" fmla="*/ 400158 h 1632341"/>
                <a:gd name="connsiteX16" fmla="*/ 3479800 w 3716129"/>
                <a:gd name="connsiteY16" fmla="*/ 108 h 1632341"/>
                <a:gd name="connsiteX17" fmla="*/ 3708400 w 3716129"/>
                <a:gd name="connsiteY17" fmla="*/ 619233 h 1632341"/>
                <a:gd name="connsiteX18" fmla="*/ 3629025 w 3716129"/>
                <a:gd name="connsiteY18" fmla="*/ 939908 h 1632341"/>
                <a:gd name="connsiteX0" fmla="*/ 3629025 w 3716129"/>
                <a:gd name="connsiteY0" fmla="*/ 939949 h 1632382"/>
                <a:gd name="connsiteX1" fmla="*/ 2479675 w 3716129"/>
                <a:gd name="connsiteY1" fmla="*/ 1247924 h 1632382"/>
                <a:gd name="connsiteX2" fmla="*/ 1670050 w 3716129"/>
                <a:gd name="connsiteY2" fmla="*/ 1628924 h 1632382"/>
                <a:gd name="connsiteX3" fmla="*/ 0 w 3716129"/>
                <a:gd name="connsiteY3" fmla="*/ 1492399 h 1632382"/>
                <a:gd name="connsiteX4" fmla="*/ 0 w 3716129"/>
                <a:gd name="connsiteY4" fmla="*/ 1397149 h 1632382"/>
                <a:gd name="connsiteX5" fmla="*/ 41275 w 3716129"/>
                <a:gd name="connsiteY5" fmla="*/ 1384449 h 1632382"/>
                <a:gd name="connsiteX6" fmla="*/ 41275 w 3716129"/>
                <a:gd name="connsiteY6" fmla="*/ 1270149 h 1632382"/>
                <a:gd name="connsiteX7" fmla="*/ 1000125 w 3716129"/>
                <a:gd name="connsiteY7" fmla="*/ 844699 h 1632382"/>
                <a:gd name="connsiteX8" fmla="*/ 1609725 w 3716129"/>
                <a:gd name="connsiteY8" fmla="*/ 1146324 h 1632382"/>
                <a:gd name="connsiteX9" fmla="*/ 1917700 w 3716129"/>
                <a:gd name="connsiteY9" fmla="*/ 1219349 h 1632382"/>
                <a:gd name="connsiteX10" fmla="*/ 2038350 w 3716129"/>
                <a:gd name="connsiteY10" fmla="*/ 1171724 h 1632382"/>
                <a:gd name="connsiteX11" fmla="*/ 1390650 w 3716129"/>
                <a:gd name="connsiteY11" fmla="*/ 730399 h 1632382"/>
                <a:gd name="connsiteX12" fmla="*/ 1428750 w 3716129"/>
                <a:gd name="connsiteY12" fmla="*/ 663724 h 1632382"/>
                <a:gd name="connsiteX13" fmla="*/ 2117725 w 3716129"/>
                <a:gd name="connsiteY13" fmla="*/ 1101874 h 1632382"/>
                <a:gd name="connsiteX14" fmla="*/ 2266950 w 3716129"/>
                <a:gd name="connsiteY14" fmla="*/ 1041549 h 1632382"/>
                <a:gd name="connsiteX15" fmla="*/ 2755900 w 3716129"/>
                <a:gd name="connsiteY15" fmla="*/ 400199 h 1632382"/>
                <a:gd name="connsiteX16" fmla="*/ 3479800 w 3716129"/>
                <a:gd name="connsiteY16" fmla="*/ 149 h 1632382"/>
                <a:gd name="connsiteX17" fmla="*/ 3708400 w 3716129"/>
                <a:gd name="connsiteY17" fmla="*/ 619274 h 1632382"/>
                <a:gd name="connsiteX18" fmla="*/ 3629025 w 3716129"/>
                <a:gd name="connsiteY18" fmla="*/ 939949 h 1632382"/>
                <a:gd name="connsiteX0" fmla="*/ 3629025 w 3716129"/>
                <a:gd name="connsiteY0" fmla="*/ 941007 h 1633440"/>
                <a:gd name="connsiteX1" fmla="*/ 2479675 w 3716129"/>
                <a:gd name="connsiteY1" fmla="*/ 1248982 h 1633440"/>
                <a:gd name="connsiteX2" fmla="*/ 1670050 w 3716129"/>
                <a:gd name="connsiteY2" fmla="*/ 1629982 h 1633440"/>
                <a:gd name="connsiteX3" fmla="*/ 0 w 3716129"/>
                <a:gd name="connsiteY3" fmla="*/ 1493457 h 1633440"/>
                <a:gd name="connsiteX4" fmla="*/ 0 w 3716129"/>
                <a:gd name="connsiteY4" fmla="*/ 1398207 h 1633440"/>
                <a:gd name="connsiteX5" fmla="*/ 41275 w 3716129"/>
                <a:gd name="connsiteY5" fmla="*/ 1385507 h 1633440"/>
                <a:gd name="connsiteX6" fmla="*/ 41275 w 3716129"/>
                <a:gd name="connsiteY6" fmla="*/ 1271207 h 1633440"/>
                <a:gd name="connsiteX7" fmla="*/ 1000125 w 3716129"/>
                <a:gd name="connsiteY7" fmla="*/ 845757 h 1633440"/>
                <a:gd name="connsiteX8" fmla="*/ 1609725 w 3716129"/>
                <a:gd name="connsiteY8" fmla="*/ 1147382 h 1633440"/>
                <a:gd name="connsiteX9" fmla="*/ 1917700 w 3716129"/>
                <a:gd name="connsiteY9" fmla="*/ 1220407 h 1633440"/>
                <a:gd name="connsiteX10" fmla="*/ 2038350 w 3716129"/>
                <a:gd name="connsiteY10" fmla="*/ 1172782 h 1633440"/>
                <a:gd name="connsiteX11" fmla="*/ 1390650 w 3716129"/>
                <a:gd name="connsiteY11" fmla="*/ 731457 h 1633440"/>
                <a:gd name="connsiteX12" fmla="*/ 1428750 w 3716129"/>
                <a:gd name="connsiteY12" fmla="*/ 664782 h 1633440"/>
                <a:gd name="connsiteX13" fmla="*/ 2117725 w 3716129"/>
                <a:gd name="connsiteY13" fmla="*/ 1102932 h 1633440"/>
                <a:gd name="connsiteX14" fmla="*/ 2266950 w 3716129"/>
                <a:gd name="connsiteY14" fmla="*/ 1042607 h 1633440"/>
                <a:gd name="connsiteX15" fmla="*/ 2755900 w 3716129"/>
                <a:gd name="connsiteY15" fmla="*/ 401257 h 1633440"/>
                <a:gd name="connsiteX16" fmla="*/ 3479800 w 3716129"/>
                <a:gd name="connsiteY16" fmla="*/ 1207 h 1633440"/>
                <a:gd name="connsiteX17" fmla="*/ 3708400 w 3716129"/>
                <a:gd name="connsiteY17" fmla="*/ 620332 h 1633440"/>
                <a:gd name="connsiteX18" fmla="*/ 3629025 w 3716129"/>
                <a:gd name="connsiteY18" fmla="*/ 941007 h 1633440"/>
                <a:gd name="connsiteX0" fmla="*/ 3629025 w 3716129"/>
                <a:gd name="connsiteY0" fmla="*/ 941007 h 1633440"/>
                <a:gd name="connsiteX1" fmla="*/ 2479675 w 3716129"/>
                <a:gd name="connsiteY1" fmla="*/ 1248982 h 1633440"/>
                <a:gd name="connsiteX2" fmla="*/ 1670050 w 3716129"/>
                <a:gd name="connsiteY2" fmla="*/ 1629982 h 1633440"/>
                <a:gd name="connsiteX3" fmla="*/ 0 w 3716129"/>
                <a:gd name="connsiteY3" fmla="*/ 1493457 h 1633440"/>
                <a:gd name="connsiteX4" fmla="*/ 0 w 3716129"/>
                <a:gd name="connsiteY4" fmla="*/ 1398207 h 1633440"/>
                <a:gd name="connsiteX5" fmla="*/ 41275 w 3716129"/>
                <a:gd name="connsiteY5" fmla="*/ 1385507 h 1633440"/>
                <a:gd name="connsiteX6" fmla="*/ 41275 w 3716129"/>
                <a:gd name="connsiteY6" fmla="*/ 1271207 h 1633440"/>
                <a:gd name="connsiteX7" fmla="*/ 1000125 w 3716129"/>
                <a:gd name="connsiteY7" fmla="*/ 845757 h 1633440"/>
                <a:gd name="connsiteX8" fmla="*/ 1489075 w 3716129"/>
                <a:gd name="connsiteY8" fmla="*/ 1090232 h 1633440"/>
                <a:gd name="connsiteX9" fmla="*/ 1917700 w 3716129"/>
                <a:gd name="connsiteY9" fmla="*/ 1220407 h 1633440"/>
                <a:gd name="connsiteX10" fmla="*/ 2038350 w 3716129"/>
                <a:gd name="connsiteY10" fmla="*/ 1172782 h 1633440"/>
                <a:gd name="connsiteX11" fmla="*/ 1390650 w 3716129"/>
                <a:gd name="connsiteY11" fmla="*/ 731457 h 1633440"/>
                <a:gd name="connsiteX12" fmla="*/ 1428750 w 3716129"/>
                <a:gd name="connsiteY12" fmla="*/ 664782 h 1633440"/>
                <a:gd name="connsiteX13" fmla="*/ 2117725 w 3716129"/>
                <a:gd name="connsiteY13" fmla="*/ 1102932 h 1633440"/>
                <a:gd name="connsiteX14" fmla="*/ 2266950 w 3716129"/>
                <a:gd name="connsiteY14" fmla="*/ 1042607 h 1633440"/>
                <a:gd name="connsiteX15" fmla="*/ 2755900 w 3716129"/>
                <a:gd name="connsiteY15" fmla="*/ 401257 h 1633440"/>
                <a:gd name="connsiteX16" fmla="*/ 3479800 w 3716129"/>
                <a:gd name="connsiteY16" fmla="*/ 1207 h 1633440"/>
                <a:gd name="connsiteX17" fmla="*/ 3708400 w 3716129"/>
                <a:gd name="connsiteY17" fmla="*/ 620332 h 1633440"/>
                <a:gd name="connsiteX18" fmla="*/ 3629025 w 3716129"/>
                <a:gd name="connsiteY18" fmla="*/ 941007 h 1633440"/>
                <a:gd name="connsiteX0" fmla="*/ 3629025 w 3716129"/>
                <a:gd name="connsiteY0" fmla="*/ 941007 h 1633440"/>
                <a:gd name="connsiteX1" fmla="*/ 2479675 w 3716129"/>
                <a:gd name="connsiteY1" fmla="*/ 1248982 h 1633440"/>
                <a:gd name="connsiteX2" fmla="*/ 1670050 w 3716129"/>
                <a:gd name="connsiteY2" fmla="*/ 1629982 h 1633440"/>
                <a:gd name="connsiteX3" fmla="*/ 0 w 3716129"/>
                <a:gd name="connsiteY3" fmla="*/ 1493457 h 1633440"/>
                <a:gd name="connsiteX4" fmla="*/ 0 w 3716129"/>
                <a:gd name="connsiteY4" fmla="*/ 1398207 h 1633440"/>
                <a:gd name="connsiteX5" fmla="*/ 41275 w 3716129"/>
                <a:gd name="connsiteY5" fmla="*/ 1385507 h 1633440"/>
                <a:gd name="connsiteX6" fmla="*/ 41275 w 3716129"/>
                <a:gd name="connsiteY6" fmla="*/ 1271207 h 1633440"/>
                <a:gd name="connsiteX7" fmla="*/ 1000125 w 3716129"/>
                <a:gd name="connsiteY7" fmla="*/ 845757 h 1633440"/>
                <a:gd name="connsiteX8" fmla="*/ 1489075 w 3716129"/>
                <a:gd name="connsiteY8" fmla="*/ 1090232 h 1633440"/>
                <a:gd name="connsiteX9" fmla="*/ 1917700 w 3716129"/>
                <a:gd name="connsiteY9" fmla="*/ 1220407 h 1633440"/>
                <a:gd name="connsiteX10" fmla="*/ 2038350 w 3716129"/>
                <a:gd name="connsiteY10" fmla="*/ 1172782 h 1633440"/>
                <a:gd name="connsiteX11" fmla="*/ 1390650 w 3716129"/>
                <a:gd name="connsiteY11" fmla="*/ 731457 h 1633440"/>
                <a:gd name="connsiteX12" fmla="*/ 1428750 w 3716129"/>
                <a:gd name="connsiteY12" fmla="*/ 664782 h 1633440"/>
                <a:gd name="connsiteX13" fmla="*/ 2117725 w 3716129"/>
                <a:gd name="connsiteY13" fmla="*/ 1102932 h 1633440"/>
                <a:gd name="connsiteX14" fmla="*/ 2266950 w 3716129"/>
                <a:gd name="connsiteY14" fmla="*/ 1042607 h 1633440"/>
                <a:gd name="connsiteX15" fmla="*/ 2755900 w 3716129"/>
                <a:gd name="connsiteY15" fmla="*/ 401257 h 1633440"/>
                <a:gd name="connsiteX16" fmla="*/ 3479800 w 3716129"/>
                <a:gd name="connsiteY16" fmla="*/ 1207 h 1633440"/>
                <a:gd name="connsiteX17" fmla="*/ 3708400 w 3716129"/>
                <a:gd name="connsiteY17" fmla="*/ 620332 h 1633440"/>
                <a:gd name="connsiteX18" fmla="*/ 3629025 w 3716129"/>
                <a:gd name="connsiteY18" fmla="*/ 941007 h 1633440"/>
                <a:gd name="connsiteX0" fmla="*/ 3629025 w 3716129"/>
                <a:gd name="connsiteY0" fmla="*/ 941007 h 1633440"/>
                <a:gd name="connsiteX1" fmla="*/ 2479675 w 3716129"/>
                <a:gd name="connsiteY1" fmla="*/ 1248982 h 1633440"/>
                <a:gd name="connsiteX2" fmla="*/ 1670050 w 3716129"/>
                <a:gd name="connsiteY2" fmla="*/ 1629982 h 1633440"/>
                <a:gd name="connsiteX3" fmla="*/ 0 w 3716129"/>
                <a:gd name="connsiteY3" fmla="*/ 1493457 h 1633440"/>
                <a:gd name="connsiteX4" fmla="*/ 0 w 3716129"/>
                <a:gd name="connsiteY4" fmla="*/ 1398207 h 1633440"/>
                <a:gd name="connsiteX5" fmla="*/ 41275 w 3716129"/>
                <a:gd name="connsiteY5" fmla="*/ 1385507 h 1633440"/>
                <a:gd name="connsiteX6" fmla="*/ 41275 w 3716129"/>
                <a:gd name="connsiteY6" fmla="*/ 1271207 h 1633440"/>
                <a:gd name="connsiteX7" fmla="*/ 1000125 w 3716129"/>
                <a:gd name="connsiteY7" fmla="*/ 845757 h 1633440"/>
                <a:gd name="connsiteX8" fmla="*/ 1498600 w 3716129"/>
                <a:gd name="connsiteY8" fmla="*/ 1096582 h 1633440"/>
                <a:gd name="connsiteX9" fmla="*/ 1917700 w 3716129"/>
                <a:gd name="connsiteY9" fmla="*/ 1220407 h 1633440"/>
                <a:gd name="connsiteX10" fmla="*/ 2038350 w 3716129"/>
                <a:gd name="connsiteY10" fmla="*/ 1172782 h 1633440"/>
                <a:gd name="connsiteX11" fmla="*/ 1390650 w 3716129"/>
                <a:gd name="connsiteY11" fmla="*/ 731457 h 1633440"/>
                <a:gd name="connsiteX12" fmla="*/ 1428750 w 3716129"/>
                <a:gd name="connsiteY12" fmla="*/ 664782 h 1633440"/>
                <a:gd name="connsiteX13" fmla="*/ 2117725 w 3716129"/>
                <a:gd name="connsiteY13" fmla="*/ 1102932 h 1633440"/>
                <a:gd name="connsiteX14" fmla="*/ 2266950 w 3716129"/>
                <a:gd name="connsiteY14" fmla="*/ 1042607 h 1633440"/>
                <a:gd name="connsiteX15" fmla="*/ 2755900 w 3716129"/>
                <a:gd name="connsiteY15" fmla="*/ 401257 h 1633440"/>
                <a:gd name="connsiteX16" fmla="*/ 3479800 w 3716129"/>
                <a:gd name="connsiteY16" fmla="*/ 1207 h 1633440"/>
                <a:gd name="connsiteX17" fmla="*/ 3708400 w 3716129"/>
                <a:gd name="connsiteY17" fmla="*/ 620332 h 1633440"/>
                <a:gd name="connsiteX18" fmla="*/ 3629025 w 3716129"/>
                <a:gd name="connsiteY18" fmla="*/ 941007 h 1633440"/>
                <a:gd name="connsiteX0" fmla="*/ 3629025 w 3716129"/>
                <a:gd name="connsiteY0" fmla="*/ 941007 h 1633440"/>
                <a:gd name="connsiteX1" fmla="*/ 2479675 w 3716129"/>
                <a:gd name="connsiteY1" fmla="*/ 1248982 h 1633440"/>
                <a:gd name="connsiteX2" fmla="*/ 1670050 w 3716129"/>
                <a:gd name="connsiteY2" fmla="*/ 1629982 h 1633440"/>
                <a:gd name="connsiteX3" fmla="*/ 0 w 3716129"/>
                <a:gd name="connsiteY3" fmla="*/ 1493457 h 1633440"/>
                <a:gd name="connsiteX4" fmla="*/ 0 w 3716129"/>
                <a:gd name="connsiteY4" fmla="*/ 1398207 h 1633440"/>
                <a:gd name="connsiteX5" fmla="*/ 41275 w 3716129"/>
                <a:gd name="connsiteY5" fmla="*/ 1385507 h 1633440"/>
                <a:gd name="connsiteX6" fmla="*/ 50800 w 3716129"/>
                <a:gd name="connsiteY6" fmla="*/ 1277557 h 1633440"/>
                <a:gd name="connsiteX7" fmla="*/ 1000125 w 3716129"/>
                <a:gd name="connsiteY7" fmla="*/ 845757 h 1633440"/>
                <a:gd name="connsiteX8" fmla="*/ 1498600 w 3716129"/>
                <a:gd name="connsiteY8" fmla="*/ 1096582 h 1633440"/>
                <a:gd name="connsiteX9" fmla="*/ 1917700 w 3716129"/>
                <a:gd name="connsiteY9" fmla="*/ 1220407 h 1633440"/>
                <a:gd name="connsiteX10" fmla="*/ 2038350 w 3716129"/>
                <a:gd name="connsiteY10" fmla="*/ 1172782 h 1633440"/>
                <a:gd name="connsiteX11" fmla="*/ 1390650 w 3716129"/>
                <a:gd name="connsiteY11" fmla="*/ 731457 h 1633440"/>
                <a:gd name="connsiteX12" fmla="*/ 1428750 w 3716129"/>
                <a:gd name="connsiteY12" fmla="*/ 664782 h 1633440"/>
                <a:gd name="connsiteX13" fmla="*/ 2117725 w 3716129"/>
                <a:gd name="connsiteY13" fmla="*/ 1102932 h 1633440"/>
                <a:gd name="connsiteX14" fmla="*/ 2266950 w 3716129"/>
                <a:gd name="connsiteY14" fmla="*/ 1042607 h 1633440"/>
                <a:gd name="connsiteX15" fmla="*/ 2755900 w 3716129"/>
                <a:gd name="connsiteY15" fmla="*/ 401257 h 1633440"/>
                <a:gd name="connsiteX16" fmla="*/ 3479800 w 3716129"/>
                <a:gd name="connsiteY16" fmla="*/ 1207 h 1633440"/>
                <a:gd name="connsiteX17" fmla="*/ 3708400 w 3716129"/>
                <a:gd name="connsiteY17" fmla="*/ 620332 h 1633440"/>
                <a:gd name="connsiteX18" fmla="*/ 3629025 w 3716129"/>
                <a:gd name="connsiteY18" fmla="*/ 941007 h 1633440"/>
                <a:gd name="connsiteX0" fmla="*/ 3629025 w 3716129"/>
                <a:gd name="connsiteY0" fmla="*/ 941007 h 1633440"/>
                <a:gd name="connsiteX1" fmla="*/ 2479675 w 3716129"/>
                <a:gd name="connsiteY1" fmla="*/ 1248982 h 1633440"/>
                <a:gd name="connsiteX2" fmla="*/ 1670050 w 3716129"/>
                <a:gd name="connsiteY2" fmla="*/ 1629982 h 1633440"/>
                <a:gd name="connsiteX3" fmla="*/ 0 w 3716129"/>
                <a:gd name="connsiteY3" fmla="*/ 1493457 h 1633440"/>
                <a:gd name="connsiteX4" fmla="*/ 0 w 3716129"/>
                <a:gd name="connsiteY4" fmla="*/ 1398207 h 1633440"/>
                <a:gd name="connsiteX5" fmla="*/ 41275 w 3716129"/>
                <a:gd name="connsiteY5" fmla="*/ 1385507 h 1633440"/>
                <a:gd name="connsiteX6" fmla="*/ 50800 w 3716129"/>
                <a:gd name="connsiteY6" fmla="*/ 1277557 h 1633440"/>
                <a:gd name="connsiteX7" fmla="*/ 1000125 w 3716129"/>
                <a:gd name="connsiteY7" fmla="*/ 845757 h 1633440"/>
                <a:gd name="connsiteX8" fmla="*/ 1498600 w 3716129"/>
                <a:gd name="connsiteY8" fmla="*/ 1096582 h 1633440"/>
                <a:gd name="connsiteX9" fmla="*/ 1917700 w 3716129"/>
                <a:gd name="connsiteY9" fmla="*/ 1220407 h 1633440"/>
                <a:gd name="connsiteX10" fmla="*/ 2038350 w 3716129"/>
                <a:gd name="connsiteY10" fmla="*/ 1172782 h 1633440"/>
                <a:gd name="connsiteX11" fmla="*/ 1390650 w 3716129"/>
                <a:gd name="connsiteY11" fmla="*/ 731457 h 1633440"/>
                <a:gd name="connsiteX12" fmla="*/ 1428750 w 3716129"/>
                <a:gd name="connsiteY12" fmla="*/ 664782 h 1633440"/>
                <a:gd name="connsiteX13" fmla="*/ 2117725 w 3716129"/>
                <a:gd name="connsiteY13" fmla="*/ 1102932 h 1633440"/>
                <a:gd name="connsiteX14" fmla="*/ 2266950 w 3716129"/>
                <a:gd name="connsiteY14" fmla="*/ 1042607 h 1633440"/>
                <a:gd name="connsiteX15" fmla="*/ 2755900 w 3716129"/>
                <a:gd name="connsiteY15" fmla="*/ 401257 h 1633440"/>
                <a:gd name="connsiteX16" fmla="*/ 3479800 w 3716129"/>
                <a:gd name="connsiteY16" fmla="*/ 1207 h 1633440"/>
                <a:gd name="connsiteX17" fmla="*/ 3708400 w 3716129"/>
                <a:gd name="connsiteY17" fmla="*/ 620332 h 1633440"/>
                <a:gd name="connsiteX18" fmla="*/ 3629025 w 3716129"/>
                <a:gd name="connsiteY18" fmla="*/ 941007 h 1633440"/>
                <a:gd name="connsiteX0" fmla="*/ 3629025 w 3716129"/>
                <a:gd name="connsiteY0" fmla="*/ 941007 h 1633440"/>
                <a:gd name="connsiteX1" fmla="*/ 2479675 w 3716129"/>
                <a:gd name="connsiteY1" fmla="*/ 1248982 h 1633440"/>
                <a:gd name="connsiteX2" fmla="*/ 1670050 w 3716129"/>
                <a:gd name="connsiteY2" fmla="*/ 1629982 h 1633440"/>
                <a:gd name="connsiteX3" fmla="*/ 0 w 3716129"/>
                <a:gd name="connsiteY3" fmla="*/ 1493457 h 1633440"/>
                <a:gd name="connsiteX4" fmla="*/ 0 w 3716129"/>
                <a:gd name="connsiteY4" fmla="*/ 1398207 h 1633440"/>
                <a:gd name="connsiteX5" fmla="*/ 41275 w 3716129"/>
                <a:gd name="connsiteY5" fmla="*/ 1385507 h 1633440"/>
                <a:gd name="connsiteX6" fmla="*/ 50800 w 3716129"/>
                <a:gd name="connsiteY6" fmla="*/ 1277557 h 1633440"/>
                <a:gd name="connsiteX7" fmla="*/ 1000125 w 3716129"/>
                <a:gd name="connsiteY7" fmla="*/ 845757 h 1633440"/>
                <a:gd name="connsiteX8" fmla="*/ 1498600 w 3716129"/>
                <a:gd name="connsiteY8" fmla="*/ 1096582 h 1633440"/>
                <a:gd name="connsiteX9" fmla="*/ 1917700 w 3716129"/>
                <a:gd name="connsiteY9" fmla="*/ 1220407 h 1633440"/>
                <a:gd name="connsiteX10" fmla="*/ 2038350 w 3716129"/>
                <a:gd name="connsiteY10" fmla="*/ 1172782 h 1633440"/>
                <a:gd name="connsiteX11" fmla="*/ 1390650 w 3716129"/>
                <a:gd name="connsiteY11" fmla="*/ 731457 h 1633440"/>
                <a:gd name="connsiteX12" fmla="*/ 1428750 w 3716129"/>
                <a:gd name="connsiteY12" fmla="*/ 664782 h 1633440"/>
                <a:gd name="connsiteX13" fmla="*/ 2117725 w 3716129"/>
                <a:gd name="connsiteY13" fmla="*/ 1102932 h 1633440"/>
                <a:gd name="connsiteX14" fmla="*/ 2266950 w 3716129"/>
                <a:gd name="connsiteY14" fmla="*/ 1042607 h 1633440"/>
                <a:gd name="connsiteX15" fmla="*/ 2755900 w 3716129"/>
                <a:gd name="connsiteY15" fmla="*/ 401257 h 1633440"/>
                <a:gd name="connsiteX16" fmla="*/ 3479800 w 3716129"/>
                <a:gd name="connsiteY16" fmla="*/ 1207 h 1633440"/>
                <a:gd name="connsiteX17" fmla="*/ 3708400 w 3716129"/>
                <a:gd name="connsiteY17" fmla="*/ 620332 h 1633440"/>
                <a:gd name="connsiteX18" fmla="*/ 3629025 w 3716129"/>
                <a:gd name="connsiteY18" fmla="*/ 941007 h 1633440"/>
                <a:gd name="connsiteX0" fmla="*/ 3629025 w 3716129"/>
                <a:gd name="connsiteY0" fmla="*/ 941007 h 1633440"/>
                <a:gd name="connsiteX1" fmla="*/ 2479675 w 3716129"/>
                <a:gd name="connsiteY1" fmla="*/ 1248982 h 1633440"/>
                <a:gd name="connsiteX2" fmla="*/ 1670050 w 3716129"/>
                <a:gd name="connsiteY2" fmla="*/ 1629982 h 1633440"/>
                <a:gd name="connsiteX3" fmla="*/ 0 w 3716129"/>
                <a:gd name="connsiteY3" fmla="*/ 1493457 h 1633440"/>
                <a:gd name="connsiteX4" fmla="*/ 0 w 3716129"/>
                <a:gd name="connsiteY4" fmla="*/ 1398207 h 1633440"/>
                <a:gd name="connsiteX5" fmla="*/ 41275 w 3716129"/>
                <a:gd name="connsiteY5" fmla="*/ 1385507 h 1633440"/>
                <a:gd name="connsiteX6" fmla="*/ 95250 w 3716129"/>
                <a:gd name="connsiteY6" fmla="*/ 1268032 h 1633440"/>
                <a:gd name="connsiteX7" fmla="*/ 1000125 w 3716129"/>
                <a:gd name="connsiteY7" fmla="*/ 845757 h 1633440"/>
                <a:gd name="connsiteX8" fmla="*/ 1498600 w 3716129"/>
                <a:gd name="connsiteY8" fmla="*/ 1096582 h 1633440"/>
                <a:gd name="connsiteX9" fmla="*/ 1917700 w 3716129"/>
                <a:gd name="connsiteY9" fmla="*/ 1220407 h 1633440"/>
                <a:gd name="connsiteX10" fmla="*/ 2038350 w 3716129"/>
                <a:gd name="connsiteY10" fmla="*/ 1172782 h 1633440"/>
                <a:gd name="connsiteX11" fmla="*/ 1390650 w 3716129"/>
                <a:gd name="connsiteY11" fmla="*/ 731457 h 1633440"/>
                <a:gd name="connsiteX12" fmla="*/ 1428750 w 3716129"/>
                <a:gd name="connsiteY12" fmla="*/ 664782 h 1633440"/>
                <a:gd name="connsiteX13" fmla="*/ 2117725 w 3716129"/>
                <a:gd name="connsiteY13" fmla="*/ 1102932 h 1633440"/>
                <a:gd name="connsiteX14" fmla="*/ 2266950 w 3716129"/>
                <a:gd name="connsiteY14" fmla="*/ 1042607 h 1633440"/>
                <a:gd name="connsiteX15" fmla="*/ 2755900 w 3716129"/>
                <a:gd name="connsiteY15" fmla="*/ 401257 h 1633440"/>
                <a:gd name="connsiteX16" fmla="*/ 3479800 w 3716129"/>
                <a:gd name="connsiteY16" fmla="*/ 1207 h 1633440"/>
                <a:gd name="connsiteX17" fmla="*/ 3708400 w 3716129"/>
                <a:gd name="connsiteY17" fmla="*/ 620332 h 1633440"/>
                <a:gd name="connsiteX18" fmla="*/ 3629025 w 3716129"/>
                <a:gd name="connsiteY18" fmla="*/ 941007 h 1633440"/>
                <a:gd name="connsiteX0" fmla="*/ 3629025 w 3716129"/>
                <a:gd name="connsiteY0" fmla="*/ 941007 h 1633440"/>
                <a:gd name="connsiteX1" fmla="*/ 2479675 w 3716129"/>
                <a:gd name="connsiteY1" fmla="*/ 1248982 h 1633440"/>
                <a:gd name="connsiteX2" fmla="*/ 1670050 w 3716129"/>
                <a:gd name="connsiteY2" fmla="*/ 1629982 h 1633440"/>
                <a:gd name="connsiteX3" fmla="*/ 0 w 3716129"/>
                <a:gd name="connsiteY3" fmla="*/ 1493457 h 1633440"/>
                <a:gd name="connsiteX4" fmla="*/ 0 w 3716129"/>
                <a:gd name="connsiteY4" fmla="*/ 1398207 h 1633440"/>
                <a:gd name="connsiteX5" fmla="*/ 41275 w 3716129"/>
                <a:gd name="connsiteY5" fmla="*/ 1385507 h 1633440"/>
                <a:gd name="connsiteX6" fmla="*/ 95250 w 3716129"/>
                <a:gd name="connsiteY6" fmla="*/ 1268032 h 1633440"/>
                <a:gd name="connsiteX7" fmla="*/ 1000125 w 3716129"/>
                <a:gd name="connsiteY7" fmla="*/ 845757 h 1633440"/>
                <a:gd name="connsiteX8" fmla="*/ 1498600 w 3716129"/>
                <a:gd name="connsiteY8" fmla="*/ 1096582 h 1633440"/>
                <a:gd name="connsiteX9" fmla="*/ 1917700 w 3716129"/>
                <a:gd name="connsiteY9" fmla="*/ 1220407 h 1633440"/>
                <a:gd name="connsiteX10" fmla="*/ 2038350 w 3716129"/>
                <a:gd name="connsiteY10" fmla="*/ 1172782 h 1633440"/>
                <a:gd name="connsiteX11" fmla="*/ 1390650 w 3716129"/>
                <a:gd name="connsiteY11" fmla="*/ 731457 h 1633440"/>
                <a:gd name="connsiteX12" fmla="*/ 1428750 w 3716129"/>
                <a:gd name="connsiteY12" fmla="*/ 664782 h 1633440"/>
                <a:gd name="connsiteX13" fmla="*/ 2117725 w 3716129"/>
                <a:gd name="connsiteY13" fmla="*/ 1102932 h 1633440"/>
                <a:gd name="connsiteX14" fmla="*/ 2266950 w 3716129"/>
                <a:gd name="connsiteY14" fmla="*/ 1042607 h 1633440"/>
                <a:gd name="connsiteX15" fmla="*/ 2755900 w 3716129"/>
                <a:gd name="connsiteY15" fmla="*/ 401257 h 1633440"/>
                <a:gd name="connsiteX16" fmla="*/ 3479800 w 3716129"/>
                <a:gd name="connsiteY16" fmla="*/ 1207 h 1633440"/>
                <a:gd name="connsiteX17" fmla="*/ 3708400 w 3716129"/>
                <a:gd name="connsiteY17" fmla="*/ 620332 h 1633440"/>
                <a:gd name="connsiteX18" fmla="*/ 3629025 w 3716129"/>
                <a:gd name="connsiteY18" fmla="*/ 941007 h 1633440"/>
                <a:gd name="connsiteX0" fmla="*/ 3629025 w 3716129"/>
                <a:gd name="connsiteY0" fmla="*/ 941007 h 1633440"/>
                <a:gd name="connsiteX1" fmla="*/ 2479675 w 3716129"/>
                <a:gd name="connsiteY1" fmla="*/ 1248982 h 1633440"/>
                <a:gd name="connsiteX2" fmla="*/ 1670050 w 3716129"/>
                <a:gd name="connsiteY2" fmla="*/ 1629982 h 1633440"/>
                <a:gd name="connsiteX3" fmla="*/ 0 w 3716129"/>
                <a:gd name="connsiteY3" fmla="*/ 1493457 h 1633440"/>
                <a:gd name="connsiteX4" fmla="*/ 0 w 3716129"/>
                <a:gd name="connsiteY4" fmla="*/ 1398207 h 1633440"/>
                <a:gd name="connsiteX5" fmla="*/ 41275 w 3716129"/>
                <a:gd name="connsiteY5" fmla="*/ 1385507 h 1633440"/>
                <a:gd name="connsiteX6" fmla="*/ 95250 w 3716129"/>
                <a:gd name="connsiteY6" fmla="*/ 1268032 h 1633440"/>
                <a:gd name="connsiteX7" fmla="*/ 1000125 w 3716129"/>
                <a:gd name="connsiteY7" fmla="*/ 845757 h 1633440"/>
                <a:gd name="connsiteX8" fmla="*/ 1498600 w 3716129"/>
                <a:gd name="connsiteY8" fmla="*/ 1096582 h 1633440"/>
                <a:gd name="connsiteX9" fmla="*/ 1917700 w 3716129"/>
                <a:gd name="connsiteY9" fmla="*/ 1220407 h 1633440"/>
                <a:gd name="connsiteX10" fmla="*/ 2038350 w 3716129"/>
                <a:gd name="connsiteY10" fmla="*/ 1172782 h 1633440"/>
                <a:gd name="connsiteX11" fmla="*/ 1390650 w 3716129"/>
                <a:gd name="connsiteY11" fmla="*/ 731457 h 1633440"/>
                <a:gd name="connsiteX12" fmla="*/ 1428750 w 3716129"/>
                <a:gd name="connsiteY12" fmla="*/ 664782 h 1633440"/>
                <a:gd name="connsiteX13" fmla="*/ 2117725 w 3716129"/>
                <a:gd name="connsiteY13" fmla="*/ 1102932 h 1633440"/>
                <a:gd name="connsiteX14" fmla="*/ 2266950 w 3716129"/>
                <a:gd name="connsiteY14" fmla="*/ 1042607 h 1633440"/>
                <a:gd name="connsiteX15" fmla="*/ 2755900 w 3716129"/>
                <a:gd name="connsiteY15" fmla="*/ 401257 h 1633440"/>
                <a:gd name="connsiteX16" fmla="*/ 3479800 w 3716129"/>
                <a:gd name="connsiteY16" fmla="*/ 1207 h 1633440"/>
                <a:gd name="connsiteX17" fmla="*/ 3708400 w 3716129"/>
                <a:gd name="connsiteY17" fmla="*/ 620332 h 1633440"/>
                <a:gd name="connsiteX18" fmla="*/ 3629025 w 3716129"/>
                <a:gd name="connsiteY18" fmla="*/ 941007 h 1633440"/>
                <a:gd name="connsiteX0" fmla="*/ 3629025 w 3716129"/>
                <a:gd name="connsiteY0" fmla="*/ 941007 h 1633440"/>
                <a:gd name="connsiteX1" fmla="*/ 2479675 w 3716129"/>
                <a:gd name="connsiteY1" fmla="*/ 1248982 h 1633440"/>
                <a:gd name="connsiteX2" fmla="*/ 1670050 w 3716129"/>
                <a:gd name="connsiteY2" fmla="*/ 1629982 h 1633440"/>
                <a:gd name="connsiteX3" fmla="*/ 0 w 3716129"/>
                <a:gd name="connsiteY3" fmla="*/ 1493457 h 1633440"/>
                <a:gd name="connsiteX4" fmla="*/ 0 w 3716129"/>
                <a:gd name="connsiteY4" fmla="*/ 1398207 h 1633440"/>
                <a:gd name="connsiteX5" fmla="*/ 41275 w 3716129"/>
                <a:gd name="connsiteY5" fmla="*/ 1385507 h 1633440"/>
                <a:gd name="connsiteX6" fmla="*/ 95250 w 3716129"/>
                <a:gd name="connsiteY6" fmla="*/ 1268032 h 1633440"/>
                <a:gd name="connsiteX7" fmla="*/ 1000125 w 3716129"/>
                <a:gd name="connsiteY7" fmla="*/ 845757 h 1633440"/>
                <a:gd name="connsiteX8" fmla="*/ 1498600 w 3716129"/>
                <a:gd name="connsiteY8" fmla="*/ 1096582 h 1633440"/>
                <a:gd name="connsiteX9" fmla="*/ 1917700 w 3716129"/>
                <a:gd name="connsiteY9" fmla="*/ 1220407 h 1633440"/>
                <a:gd name="connsiteX10" fmla="*/ 2038350 w 3716129"/>
                <a:gd name="connsiteY10" fmla="*/ 1172782 h 1633440"/>
                <a:gd name="connsiteX11" fmla="*/ 1390650 w 3716129"/>
                <a:gd name="connsiteY11" fmla="*/ 731457 h 1633440"/>
                <a:gd name="connsiteX12" fmla="*/ 1428750 w 3716129"/>
                <a:gd name="connsiteY12" fmla="*/ 664782 h 1633440"/>
                <a:gd name="connsiteX13" fmla="*/ 2130425 w 3716129"/>
                <a:gd name="connsiteY13" fmla="*/ 1115632 h 1633440"/>
                <a:gd name="connsiteX14" fmla="*/ 2266950 w 3716129"/>
                <a:gd name="connsiteY14" fmla="*/ 1042607 h 1633440"/>
                <a:gd name="connsiteX15" fmla="*/ 2755900 w 3716129"/>
                <a:gd name="connsiteY15" fmla="*/ 401257 h 1633440"/>
                <a:gd name="connsiteX16" fmla="*/ 3479800 w 3716129"/>
                <a:gd name="connsiteY16" fmla="*/ 1207 h 1633440"/>
                <a:gd name="connsiteX17" fmla="*/ 3708400 w 3716129"/>
                <a:gd name="connsiteY17" fmla="*/ 620332 h 1633440"/>
                <a:gd name="connsiteX18" fmla="*/ 3629025 w 3716129"/>
                <a:gd name="connsiteY18" fmla="*/ 941007 h 1633440"/>
                <a:gd name="connsiteX0" fmla="*/ 3629025 w 3716129"/>
                <a:gd name="connsiteY0" fmla="*/ 941007 h 1633440"/>
                <a:gd name="connsiteX1" fmla="*/ 2479675 w 3716129"/>
                <a:gd name="connsiteY1" fmla="*/ 1248982 h 1633440"/>
                <a:gd name="connsiteX2" fmla="*/ 1670050 w 3716129"/>
                <a:gd name="connsiteY2" fmla="*/ 1629982 h 1633440"/>
                <a:gd name="connsiteX3" fmla="*/ 0 w 3716129"/>
                <a:gd name="connsiteY3" fmla="*/ 1493457 h 1633440"/>
                <a:gd name="connsiteX4" fmla="*/ 0 w 3716129"/>
                <a:gd name="connsiteY4" fmla="*/ 1398207 h 1633440"/>
                <a:gd name="connsiteX5" fmla="*/ 41275 w 3716129"/>
                <a:gd name="connsiteY5" fmla="*/ 1385507 h 1633440"/>
                <a:gd name="connsiteX6" fmla="*/ 95250 w 3716129"/>
                <a:gd name="connsiteY6" fmla="*/ 1268032 h 1633440"/>
                <a:gd name="connsiteX7" fmla="*/ 1000125 w 3716129"/>
                <a:gd name="connsiteY7" fmla="*/ 845757 h 1633440"/>
                <a:gd name="connsiteX8" fmla="*/ 1498600 w 3716129"/>
                <a:gd name="connsiteY8" fmla="*/ 1096582 h 1633440"/>
                <a:gd name="connsiteX9" fmla="*/ 1917700 w 3716129"/>
                <a:gd name="connsiteY9" fmla="*/ 1220407 h 1633440"/>
                <a:gd name="connsiteX10" fmla="*/ 2038350 w 3716129"/>
                <a:gd name="connsiteY10" fmla="*/ 1172782 h 1633440"/>
                <a:gd name="connsiteX11" fmla="*/ 1390650 w 3716129"/>
                <a:gd name="connsiteY11" fmla="*/ 731457 h 1633440"/>
                <a:gd name="connsiteX12" fmla="*/ 1428750 w 3716129"/>
                <a:gd name="connsiteY12" fmla="*/ 664782 h 1633440"/>
                <a:gd name="connsiteX13" fmla="*/ 2130425 w 3716129"/>
                <a:gd name="connsiteY13" fmla="*/ 1115632 h 1633440"/>
                <a:gd name="connsiteX14" fmla="*/ 2266950 w 3716129"/>
                <a:gd name="connsiteY14" fmla="*/ 1042607 h 1633440"/>
                <a:gd name="connsiteX15" fmla="*/ 2755900 w 3716129"/>
                <a:gd name="connsiteY15" fmla="*/ 401257 h 1633440"/>
                <a:gd name="connsiteX16" fmla="*/ 3479800 w 3716129"/>
                <a:gd name="connsiteY16" fmla="*/ 1207 h 1633440"/>
                <a:gd name="connsiteX17" fmla="*/ 3708400 w 3716129"/>
                <a:gd name="connsiteY17" fmla="*/ 620332 h 1633440"/>
                <a:gd name="connsiteX18" fmla="*/ 3629025 w 3716129"/>
                <a:gd name="connsiteY18" fmla="*/ 941007 h 1633440"/>
                <a:gd name="connsiteX0" fmla="*/ 3629025 w 3716129"/>
                <a:gd name="connsiteY0" fmla="*/ 941007 h 1633440"/>
                <a:gd name="connsiteX1" fmla="*/ 2479675 w 3716129"/>
                <a:gd name="connsiteY1" fmla="*/ 1248982 h 1633440"/>
                <a:gd name="connsiteX2" fmla="*/ 1670050 w 3716129"/>
                <a:gd name="connsiteY2" fmla="*/ 1629982 h 1633440"/>
                <a:gd name="connsiteX3" fmla="*/ 0 w 3716129"/>
                <a:gd name="connsiteY3" fmla="*/ 1493457 h 1633440"/>
                <a:gd name="connsiteX4" fmla="*/ 0 w 3716129"/>
                <a:gd name="connsiteY4" fmla="*/ 1398207 h 1633440"/>
                <a:gd name="connsiteX5" fmla="*/ 41275 w 3716129"/>
                <a:gd name="connsiteY5" fmla="*/ 1385507 h 1633440"/>
                <a:gd name="connsiteX6" fmla="*/ 95250 w 3716129"/>
                <a:gd name="connsiteY6" fmla="*/ 1268032 h 1633440"/>
                <a:gd name="connsiteX7" fmla="*/ 1000125 w 3716129"/>
                <a:gd name="connsiteY7" fmla="*/ 845757 h 1633440"/>
                <a:gd name="connsiteX8" fmla="*/ 1498600 w 3716129"/>
                <a:gd name="connsiteY8" fmla="*/ 1096582 h 1633440"/>
                <a:gd name="connsiteX9" fmla="*/ 1917700 w 3716129"/>
                <a:gd name="connsiteY9" fmla="*/ 1220407 h 1633440"/>
                <a:gd name="connsiteX10" fmla="*/ 2038350 w 3716129"/>
                <a:gd name="connsiteY10" fmla="*/ 1172782 h 1633440"/>
                <a:gd name="connsiteX11" fmla="*/ 1390650 w 3716129"/>
                <a:gd name="connsiteY11" fmla="*/ 731457 h 1633440"/>
                <a:gd name="connsiteX12" fmla="*/ 1428750 w 3716129"/>
                <a:gd name="connsiteY12" fmla="*/ 664782 h 1633440"/>
                <a:gd name="connsiteX13" fmla="*/ 2130425 w 3716129"/>
                <a:gd name="connsiteY13" fmla="*/ 1115632 h 1633440"/>
                <a:gd name="connsiteX14" fmla="*/ 2266950 w 3716129"/>
                <a:gd name="connsiteY14" fmla="*/ 1042607 h 1633440"/>
                <a:gd name="connsiteX15" fmla="*/ 2755900 w 3716129"/>
                <a:gd name="connsiteY15" fmla="*/ 401257 h 1633440"/>
                <a:gd name="connsiteX16" fmla="*/ 3479800 w 3716129"/>
                <a:gd name="connsiteY16" fmla="*/ 1207 h 1633440"/>
                <a:gd name="connsiteX17" fmla="*/ 3708400 w 3716129"/>
                <a:gd name="connsiteY17" fmla="*/ 620332 h 1633440"/>
                <a:gd name="connsiteX18" fmla="*/ 3629025 w 3716129"/>
                <a:gd name="connsiteY18" fmla="*/ 941007 h 1633440"/>
                <a:gd name="connsiteX0" fmla="*/ 3629025 w 3716129"/>
                <a:gd name="connsiteY0" fmla="*/ 941007 h 1633440"/>
                <a:gd name="connsiteX1" fmla="*/ 2479675 w 3716129"/>
                <a:gd name="connsiteY1" fmla="*/ 1248982 h 1633440"/>
                <a:gd name="connsiteX2" fmla="*/ 1670050 w 3716129"/>
                <a:gd name="connsiteY2" fmla="*/ 1629982 h 1633440"/>
                <a:gd name="connsiteX3" fmla="*/ 0 w 3716129"/>
                <a:gd name="connsiteY3" fmla="*/ 1493457 h 1633440"/>
                <a:gd name="connsiteX4" fmla="*/ 0 w 3716129"/>
                <a:gd name="connsiteY4" fmla="*/ 1398207 h 1633440"/>
                <a:gd name="connsiteX5" fmla="*/ 41275 w 3716129"/>
                <a:gd name="connsiteY5" fmla="*/ 1385507 h 1633440"/>
                <a:gd name="connsiteX6" fmla="*/ 95250 w 3716129"/>
                <a:gd name="connsiteY6" fmla="*/ 1268032 h 1633440"/>
                <a:gd name="connsiteX7" fmla="*/ 1000125 w 3716129"/>
                <a:gd name="connsiteY7" fmla="*/ 845757 h 1633440"/>
                <a:gd name="connsiteX8" fmla="*/ 1498600 w 3716129"/>
                <a:gd name="connsiteY8" fmla="*/ 1096582 h 1633440"/>
                <a:gd name="connsiteX9" fmla="*/ 1917700 w 3716129"/>
                <a:gd name="connsiteY9" fmla="*/ 1220407 h 1633440"/>
                <a:gd name="connsiteX10" fmla="*/ 2038350 w 3716129"/>
                <a:gd name="connsiteY10" fmla="*/ 1172782 h 1633440"/>
                <a:gd name="connsiteX11" fmla="*/ 1390650 w 3716129"/>
                <a:gd name="connsiteY11" fmla="*/ 731457 h 1633440"/>
                <a:gd name="connsiteX12" fmla="*/ 1428750 w 3716129"/>
                <a:gd name="connsiteY12" fmla="*/ 664782 h 1633440"/>
                <a:gd name="connsiteX13" fmla="*/ 2130425 w 3716129"/>
                <a:gd name="connsiteY13" fmla="*/ 1115632 h 1633440"/>
                <a:gd name="connsiteX14" fmla="*/ 2266950 w 3716129"/>
                <a:gd name="connsiteY14" fmla="*/ 1042607 h 1633440"/>
                <a:gd name="connsiteX15" fmla="*/ 2755900 w 3716129"/>
                <a:gd name="connsiteY15" fmla="*/ 401257 h 1633440"/>
                <a:gd name="connsiteX16" fmla="*/ 3479800 w 3716129"/>
                <a:gd name="connsiteY16" fmla="*/ 1207 h 1633440"/>
                <a:gd name="connsiteX17" fmla="*/ 3708400 w 3716129"/>
                <a:gd name="connsiteY17" fmla="*/ 620332 h 1633440"/>
                <a:gd name="connsiteX18" fmla="*/ 3629025 w 3716129"/>
                <a:gd name="connsiteY18" fmla="*/ 941007 h 1633440"/>
                <a:gd name="connsiteX0" fmla="*/ 3636080 w 3723184"/>
                <a:gd name="connsiteY0" fmla="*/ 941007 h 1633067"/>
                <a:gd name="connsiteX1" fmla="*/ 2486730 w 3723184"/>
                <a:gd name="connsiteY1" fmla="*/ 1248982 h 1633067"/>
                <a:gd name="connsiteX2" fmla="*/ 1677105 w 3723184"/>
                <a:gd name="connsiteY2" fmla="*/ 1629982 h 1633067"/>
                <a:gd name="connsiteX3" fmla="*/ 7055 w 3723184"/>
                <a:gd name="connsiteY3" fmla="*/ 1493457 h 1633067"/>
                <a:gd name="connsiteX4" fmla="*/ 7055 w 3723184"/>
                <a:gd name="connsiteY4" fmla="*/ 1398207 h 1633067"/>
                <a:gd name="connsiteX5" fmla="*/ 48330 w 3723184"/>
                <a:gd name="connsiteY5" fmla="*/ 1385507 h 1633067"/>
                <a:gd name="connsiteX6" fmla="*/ 102305 w 3723184"/>
                <a:gd name="connsiteY6" fmla="*/ 1268032 h 1633067"/>
                <a:gd name="connsiteX7" fmla="*/ 1007180 w 3723184"/>
                <a:gd name="connsiteY7" fmla="*/ 845757 h 1633067"/>
                <a:gd name="connsiteX8" fmla="*/ 1505655 w 3723184"/>
                <a:gd name="connsiteY8" fmla="*/ 1096582 h 1633067"/>
                <a:gd name="connsiteX9" fmla="*/ 1924755 w 3723184"/>
                <a:gd name="connsiteY9" fmla="*/ 1220407 h 1633067"/>
                <a:gd name="connsiteX10" fmla="*/ 2045405 w 3723184"/>
                <a:gd name="connsiteY10" fmla="*/ 1172782 h 1633067"/>
                <a:gd name="connsiteX11" fmla="*/ 1397705 w 3723184"/>
                <a:gd name="connsiteY11" fmla="*/ 731457 h 1633067"/>
                <a:gd name="connsiteX12" fmla="*/ 1435805 w 3723184"/>
                <a:gd name="connsiteY12" fmla="*/ 664782 h 1633067"/>
                <a:gd name="connsiteX13" fmla="*/ 2137480 w 3723184"/>
                <a:gd name="connsiteY13" fmla="*/ 1115632 h 1633067"/>
                <a:gd name="connsiteX14" fmla="*/ 2274005 w 3723184"/>
                <a:gd name="connsiteY14" fmla="*/ 1042607 h 1633067"/>
                <a:gd name="connsiteX15" fmla="*/ 2762955 w 3723184"/>
                <a:gd name="connsiteY15" fmla="*/ 401257 h 1633067"/>
                <a:gd name="connsiteX16" fmla="*/ 3486855 w 3723184"/>
                <a:gd name="connsiteY16" fmla="*/ 1207 h 1633067"/>
                <a:gd name="connsiteX17" fmla="*/ 3715455 w 3723184"/>
                <a:gd name="connsiteY17" fmla="*/ 620332 h 1633067"/>
                <a:gd name="connsiteX18" fmla="*/ 3636080 w 3723184"/>
                <a:gd name="connsiteY18" fmla="*/ 941007 h 1633067"/>
                <a:gd name="connsiteX0" fmla="*/ 3641725 w 3728829"/>
                <a:gd name="connsiteY0" fmla="*/ 941007 h 1633197"/>
                <a:gd name="connsiteX1" fmla="*/ 2492375 w 3728829"/>
                <a:gd name="connsiteY1" fmla="*/ 1248982 h 1633197"/>
                <a:gd name="connsiteX2" fmla="*/ 1682750 w 3728829"/>
                <a:gd name="connsiteY2" fmla="*/ 1629982 h 1633197"/>
                <a:gd name="connsiteX3" fmla="*/ 12700 w 3728829"/>
                <a:gd name="connsiteY3" fmla="*/ 1493457 h 1633197"/>
                <a:gd name="connsiteX4" fmla="*/ 12700 w 3728829"/>
                <a:gd name="connsiteY4" fmla="*/ 1398207 h 1633197"/>
                <a:gd name="connsiteX5" fmla="*/ 53975 w 3728829"/>
                <a:gd name="connsiteY5" fmla="*/ 1385507 h 1633197"/>
                <a:gd name="connsiteX6" fmla="*/ 107950 w 3728829"/>
                <a:gd name="connsiteY6" fmla="*/ 1268032 h 1633197"/>
                <a:gd name="connsiteX7" fmla="*/ 1012825 w 3728829"/>
                <a:gd name="connsiteY7" fmla="*/ 845757 h 1633197"/>
                <a:gd name="connsiteX8" fmla="*/ 1511300 w 3728829"/>
                <a:gd name="connsiteY8" fmla="*/ 1096582 h 1633197"/>
                <a:gd name="connsiteX9" fmla="*/ 1930400 w 3728829"/>
                <a:gd name="connsiteY9" fmla="*/ 1220407 h 1633197"/>
                <a:gd name="connsiteX10" fmla="*/ 2051050 w 3728829"/>
                <a:gd name="connsiteY10" fmla="*/ 1172782 h 1633197"/>
                <a:gd name="connsiteX11" fmla="*/ 1403350 w 3728829"/>
                <a:gd name="connsiteY11" fmla="*/ 731457 h 1633197"/>
                <a:gd name="connsiteX12" fmla="*/ 1441450 w 3728829"/>
                <a:gd name="connsiteY12" fmla="*/ 664782 h 1633197"/>
                <a:gd name="connsiteX13" fmla="*/ 2143125 w 3728829"/>
                <a:gd name="connsiteY13" fmla="*/ 1115632 h 1633197"/>
                <a:gd name="connsiteX14" fmla="*/ 2279650 w 3728829"/>
                <a:gd name="connsiteY14" fmla="*/ 1042607 h 1633197"/>
                <a:gd name="connsiteX15" fmla="*/ 2768600 w 3728829"/>
                <a:gd name="connsiteY15" fmla="*/ 401257 h 1633197"/>
                <a:gd name="connsiteX16" fmla="*/ 3492500 w 3728829"/>
                <a:gd name="connsiteY16" fmla="*/ 1207 h 1633197"/>
                <a:gd name="connsiteX17" fmla="*/ 3721100 w 3728829"/>
                <a:gd name="connsiteY17" fmla="*/ 620332 h 1633197"/>
                <a:gd name="connsiteX18" fmla="*/ 3641725 w 3728829"/>
                <a:gd name="connsiteY18" fmla="*/ 941007 h 1633197"/>
                <a:gd name="connsiteX0" fmla="*/ 3641725 w 3728829"/>
                <a:gd name="connsiteY0" fmla="*/ 941007 h 1639112"/>
                <a:gd name="connsiteX1" fmla="*/ 2492375 w 3728829"/>
                <a:gd name="connsiteY1" fmla="*/ 1248982 h 1639112"/>
                <a:gd name="connsiteX2" fmla="*/ 1682750 w 3728829"/>
                <a:gd name="connsiteY2" fmla="*/ 1629982 h 1639112"/>
                <a:gd name="connsiteX3" fmla="*/ 12700 w 3728829"/>
                <a:gd name="connsiteY3" fmla="*/ 1493457 h 1639112"/>
                <a:gd name="connsiteX4" fmla="*/ 12700 w 3728829"/>
                <a:gd name="connsiteY4" fmla="*/ 1398207 h 1639112"/>
                <a:gd name="connsiteX5" fmla="*/ 53975 w 3728829"/>
                <a:gd name="connsiteY5" fmla="*/ 1385507 h 1639112"/>
                <a:gd name="connsiteX6" fmla="*/ 107950 w 3728829"/>
                <a:gd name="connsiteY6" fmla="*/ 1268032 h 1639112"/>
                <a:gd name="connsiteX7" fmla="*/ 1012825 w 3728829"/>
                <a:gd name="connsiteY7" fmla="*/ 845757 h 1639112"/>
                <a:gd name="connsiteX8" fmla="*/ 1511300 w 3728829"/>
                <a:gd name="connsiteY8" fmla="*/ 1096582 h 1639112"/>
                <a:gd name="connsiteX9" fmla="*/ 1930400 w 3728829"/>
                <a:gd name="connsiteY9" fmla="*/ 1220407 h 1639112"/>
                <a:gd name="connsiteX10" fmla="*/ 2051050 w 3728829"/>
                <a:gd name="connsiteY10" fmla="*/ 1172782 h 1639112"/>
                <a:gd name="connsiteX11" fmla="*/ 1403350 w 3728829"/>
                <a:gd name="connsiteY11" fmla="*/ 731457 h 1639112"/>
                <a:gd name="connsiteX12" fmla="*/ 1441450 w 3728829"/>
                <a:gd name="connsiteY12" fmla="*/ 664782 h 1639112"/>
                <a:gd name="connsiteX13" fmla="*/ 2143125 w 3728829"/>
                <a:gd name="connsiteY13" fmla="*/ 1115632 h 1639112"/>
                <a:gd name="connsiteX14" fmla="*/ 2279650 w 3728829"/>
                <a:gd name="connsiteY14" fmla="*/ 1042607 h 1639112"/>
                <a:gd name="connsiteX15" fmla="*/ 2768600 w 3728829"/>
                <a:gd name="connsiteY15" fmla="*/ 401257 h 1639112"/>
                <a:gd name="connsiteX16" fmla="*/ 3492500 w 3728829"/>
                <a:gd name="connsiteY16" fmla="*/ 1207 h 1639112"/>
                <a:gd name="connsiteX17" fmla="*/ 3721100 w 3728829"/>
                <a:gd name="connsiteY17" fmla="*/ 620332 h 1639112"/>
                <a:gd name="connsiteX18" fmla="*/ 3641725 w 3728829"/>
                <a:gd name="connsiteY18" fmla="*/ 941007 h 1639112"/>
                <a:gd name="connsiteX0" fmla="*/ 3641725 w 3728829"/>
                <a:gd name="connsiteY0" fmla="*/ 941007 h 1639112"/>
                <a:gd name="connsiteX1" fmla="*/ 2492375 w 3728829"/>
                <a:gd name="connsiteY1" fmla="*/ 1248982 h 1639112"/>
                <a:gd name="connsiteX2" fmla="*/ 1682750 w 3728829"/>
                <a:gd name="connsiteY2" fmla="*/ 1629982 h 1639112"/>
                <a:gd name="connsiteX3" fmla="*/ 12700 w 3728829"/>
                <a:gd name="connsiteY3" fmla="*/ 1493457 h 1639112"/>
                <a:gd name="connsiteX4" fmla="*/ 12700 w 3728829"/>
                <a:gd name="connsiteY4" fmla="*/ 1398207 h 1639112"/>
                <a:gd name="connsiteX5" fmla="*/ 53975 w 3728829"/>
                <a:gd name="connsiteY5" fmla="*/ 1385507 h 1639112"/>
                <a:gd name="connsiteX6" fmla="*/ 107950 w 3728829"/>
                <a:gd name="connsiteY6" fmla="*/ 1268032 h 1639112"/>
                <a:gd name="connsiteX7" fmla="*/ 571501 w 3728829"/>
                <a:gd name="connsiteY7" fmla="*/ 1058482 h 1639112"/>
                <a:gd name="connsiteX8" fmla="*/ 1012825 w 3728829"/>
                <a:gd name="connsiteY8" fmla="*/ 845757 h 1639112"/>
                <a:gd name="connsiteX9" fmla="*/ 1511300 w 3728829"/>
                <a:gd name="connsiteY9" fmla="*/ 1096582 h 1639112"/>
                <a:gd name="connsiteX10" fmla="*/ 1930400 w 3728829"/>
                <a:gd name="connsiteY10" fmla="*/ 1220407 h 1639112"/>
                <a:gd name="connsiteX11" fmla="*/ 2051050 w 3728829"/>
                <a:gd name="connsiteY11" fmla="*/ 1172782 h 1639112"/>
                <a:gd name="connsiteX12" fmla="*/ 1403350 w 3728829"/>
                <a:gd name="connsiteY12" fmla="*/ 731457 h 1639112"/>
                <a:gd name="connsiteX13" fmla="*/ 1441450 w 3728829"/>
                <a:gd name="connsiteY13" fmla="*/ 664782 h 1639112"/>
                <a:gd name="connsiteX14" fmla="*/ 2143125 w 3728829"/>
                <a:gd name="connsiteY14" fmla="*/ 1115632 h 1639112"/>
                <a:gd name="connsiteX15" fmla="*/ 2279650 w 3728829"/>
                <a:gd name="connsiteY15" fmla="*/ 1042607 h 1639112"/>
                <a:gd name="connsiteX16" fmla="*/ 2768600 w 3728829"/>
                <a:gd name="connsiteY16" fmla="*/ 401257 h 1639112"/>
                <a:gd name="connsiteX17" fmla="*/ 3492500 w 3728829"/>
                <a:gd name="connsiteY17" fmla="*/ 1207 h 1639112"/>
                <a:gd name="connsiteX18" fmla="*/ 3721100 w 3728829"/>
                <a:gd name="connsiteY18" fmla="*/ 620332 h 1639112"/>
                <a:gd name="connsiteX19" fmla="*/ 3641725 w 3728829"/>
                <a:gd name="connsiteY19" fmla="*/ 941007 h 1639112"/>
                <a:gd name="connsiteX0" fmla="*/ 3641725 w 3728829"/>
                <a:gd name="connsiteY0" fmla="*/ 941007 h 1639112"/>
                <a:gd name="connsiteX1" fmla="*/ 2492375 w 3728829"/>
                <a:gd name="connsiteY1" fmla="*/ 1248982 h 1639112"/>
                <a:gd name="connsiteX2" fmla="*/ 1682750 w 3728829"/>
                <a:gd name="connsiteY2" fmla="*/ 1629982 h 1639112"/>
                <a:gd name="connsiteX3" fmla="*/ 12700 w 3728829"/>
                <a:gd name="connsiteY3" fmla="*/ 1493457 h 1639112"/>
                <a:gd name="connsiteX4" fmla="*/ 12700 w 3728829"/>
                <a:gd name="connsiteY4" fmla="*/ 1398207 h 1639112"/>
                <a:gd name="connsiteX5" fmla="*/ 53975 w 3728829"/>
                <a:gd name="connsiteY5" fmla="*/ 1385507 h 1639112"/>
                <a:gd name="connsiteX6" fmla="*/ 127000 w 3728829"/>
                <a:gd name="connsiteY6" fmla="*/ 1242632 h 1639112"/>
                <a:gd name="connsiteX7" fmla="*/ 571501 w 3728829"/>
                <a:gd name="connsiteY7" fmla="*/ 1058482 h 1639112"/>
                <a:gd name="connsiteX8" fmla="*/ 1012825 w 3728829"/>
                <a:gd name="connsiteY8" fmla="*/ 845757 h 1639112"/>
                <a:gd name="connsiteX9" fmla="*/ 1511300 w 3728829"/>
                <a:gd name="connsiteY9" fmla="*/ 1096582 h 1639112"/>
                <a:gd name="connsiteX10" fmla="*/ 1930400 w 3728829"/>
                <a:gd name="connsiteY10" fmla="*/ 1220407 h 1639112"/>
                <a:gd name="connsiteX11" fmla="*/ 2051050 w 3728829"/>
                <a:gd name="connsiteY11" fmla="*/ 1172782 h 1639112"/>
                <a:gd name="connsiteX12" fmla="*/ 1403350 w 3728829"/>
                <a:gd name="connsiteY12" fmla="*/ 731457 h 1639112"/>
                <a:gd name="connsiteX13" fmla="*/ 1441450 w 3728829"/>
                <a:gd name="connsiteY13" fmla="*/ 664782 h 1639112"/>
                <a:gd name="connsiteX14" fmla="*/ 2143125 w 3728829"/>
                <a:gd name="connsiteY14" fmla="*/ 1115632 h 1639112"/>
                <a:gd name="connsiteX15" fmla="*/ 2279650 w 3728829"/>
                <a:gd name="connsiteY15" fmla="*/ 1042607 h 1639112"/>
                <a:gd name="connsiteX16" fmla="*/ 2768600 w 3728829"/>
                <a:gd name="connsiteY16" fmla="*/ 401257 h 1639112"/>
                <a:gd name="connsiteX17" fmla="*/ 3492500 w 3728829"/>
                <a:gd name="connsiteY17" fmla="*/ 1207 h 1639112"/>
                <a:gd name="connsiteX18" fmla="*/ 3721100 w 3728829"/>
                <a:gd name="connsiteY18" fmla="*/ 620332 h 1639112"/>
                <a:gd name="connsiteX19" fmla="*/ 3641725 w 3728829"/>
                <a:gd name="connsiteY19" fmla="*/ 941007 h 1639112"/>
                <a:gd name="connsiteX0" fmla="*/ 3641725 w 3728829"/>
                <a:gd name="connsiteY0" fmla="*/ 941007 h 1639112"/>
                <a:gd name="connsiteX1" fmla="*/ 2492375 w 3728829"/>
                <a:gd name="connsiteY1" fmla="*/ 1248982 h 1639112"/>
                <a:gd name="connsiteX2" fmla="*/ 1682750 w 3728829"/>
                <a:gd name="connsiteY2" fmla="*/ 1629982 h 1639112"/>
                <a:gd name="connsiteX3" fmla="*/ 12700 w 3728829"/>
                <a:gd name="connsiteY3" fmla="*/ 1493457 h 1639112"/>
                <a:gd name="connsiteX4" fmla="*/ 12700 w 3728829"/>
                <a:gd name="connsiteY4" fmla="*/ 1398207 h 1639112"/>
                <a:gd name="connsiteX5" fmla="*/ 53975 w 3728829"/>
                <a:gd name="connsiteY5" fmla="*/ 1385507 h 1639112"/>
                <a:gd name="connsiteX6" fmla="*/ 127000 w 3728829"/>
                <a:gd name="connsiteY6" fmla="*/ 1242632 h 1639112"/>
                <a:gd name="connsiteX7" fmla="*/ 571501 w 3728829"/>
                <a:gd name="connsiteY7" fmla="*/ 1058482 h 1639112"/>
                <a:gd name="connsiteX8" fmla="*/ 1012825 w 3728829"/>
                <a:gd name="connsiteY8" fmla="*/ 845757 h 1639112"/>
                <a:gd name="connsiteX9" fmla="*/ 1511300 w 3728829"/>
                <a:gd name="connsiteY9" fmla="*/ 1096582 h 1639112"/>
                <a:gd name="connsiteX10" fmla="*/ 1930400 w 3728829"/>
                <a:gd name="connsiteY10" fmla="*/ 1220407 h 1639112"/>
                <a:gd name="connsiteX11" fmla="*/ 2051050 w 3728829"/>
                <a:gd name="connsiteY11" fmla="*/ 1172782 h 1639112"/>
                <a:gd name="connsiteX12" fmla="*/ 1403350 w 3728829"/>
                <a:gd name="connsiteY12" fmla="*/ 731457 h 1639112"/>
                <a:gd name="connsiteX13" fmla="*/ 1441450 w 3728829"/>
                <a:gd name="connsiteY13" fmla="*/ 664782 h 1639112"/>
                <a:gd name="connsiteX14" fmla="*/ 2143125 w 3728829"/>
                <a:gd name="connsiteY14" fmla="*/ 1115632 h 1639112"/>
                <a:gd name="connsiteX15" fmla="*/ 2279650 w 3728829"/>
                <a:gd name="connsiteY15" fmla="*/ 1042607 h 1639112"/>
                <a:gd name="connsiteX16" fmla="*/ 2768600 w 3728829"/>
                <a:gd name="connsiteY16" fmla="*/ 401257 h 1639112"/>
                <a:gd name="connsiteX17" fmla="*/ 3492500 w 3728829"/>
                <a:gd name="connsiteY17" fmla="*/ 1207 h 1639112"/>
                <a:gd name="connsiteX18" fmla="*/ 3721100 w 3728829"/>
                <a:gd name="connsiteY18" fmla="*/ 620332 h 1639112"/>
                <a:gd name="connsiteX19" fmla="*/ 3641725 w 3728829"/>
                <a:gd name="connsiteY19" fmla="*/ 941007 h 1639112"/>
                <a:gd name="connsiteX0" fmla="*/ 3641725 w 3728829"/>
                <a:gd name="connsiteY0" fmla="*/ 940829 h 1638934"/>
                <a:gd name="connsiteX1" fmla="*/ 2492375 w 3728829"/>
                <a:gd name="connsiteY1" fmla="*/ 1248804 h 1638934"/>
                <a:gd name="connsiteX2" fmla="*/ 1682750 w 3728829"/>
                <a:gd name="connsiteY2" fmla="*/ 1629804 h 1638934"/>
                <a:gd name="connsiteX3" fmla="*/ 12700 w 3728829"/>
                <a:gd name="connsiteY3" fmla="*/ 1493279 h 1638934"/>
                <a:gd name="connsiteX4" fmla="*/ 12700 w 3728829"/>
                <a:gd name="connsiteY4" fmla="*/ 1398029 h 1638934"/>
                <a:gd name="connsiteX5" fmla="*/ 53975 w 3728829"/>
                <a:gd name="connsiteY5" fmla="*/ 1385329 h 1638934"/>
                <a:gd name="connsiteX6" fmla="*/ 127000 w 3728829"/>
                <a:gd name="connsiteY6" fmla="*/ 1242454 h 1638934"/>
                <a:gd name="connsiteX7" fmla="*/ 571501 w 3728829"/>
                <a:gd name="connsiteY7" fmla="*/ 1058304 h 1638934"/>
                <a:gd name="connsiteX8" fmla="*/ 1012825 w 3728829"/>
                <a:gd name="connsiteY8" fmla="*/ 845579 h 1638934"/>
                <a:gd name="connsiteX9" fmla="*/ 1511300 w 3728829"/>
                <a:gd name="connsiteY9" fmla="*/ 1096404 h 1638934"/>
                <a:gd name="connsiteX10" fmla="*/ 1930400 w 3728829"/>
                <a:gd name="connsiteY10" fmla="*/ 1220229 h 1638934"/>
                <a:gd name="connsiteX11" fmla="*/ 2051050 w 3728829"/>
                <a:gd name="connsiteY11" fmla="*/ 1172604 h 1638934"/>
                <a:gd name="connsiteX12" fmla="*/ 1403350 w 3728829"/>
                <a:gd name="connsiteY12" fmla="*/ 731279 h 1638934"/>
                <a:gd name="connsiteX13" fmla="*/ 1441450 w 3728829"/>
                <a:gd name="connsiteY13" fmla="*/ 664604 h 1638934"/>
                <a:gd name="connsiteX14" fmla="*/ 2143125 w 3728829"/>
                <a:gd name="connsiteY14" fmla="*/ 1115454 h 1638934"/>
                <a:gd name="connsiteX15" fmla="*/ 2292350 w 3728829"/>
                <a:gd name="connsiteY15" fmla="*/ 1017029 h 1638934"/>
                <a:gd name="connsiteX16" fmla="*/ 2768600 w 3728829"/>
                <a:gd name="connsiteY16" fmla="*/ 401079 h 1638934"/>
                <a:gd name="connsiteX17" fmla="*/ 3492500 w 3728829"/>
                <a:gd name="connsiteY17" fmla="*/ 1029 h 1638934"/>
                <a:gd name="connsiteX18" fmla="*/ 3721100 w 3728829"/>
                <a:gd name="connsiteY18" fmla="*/ 620154 h 1638934"/>
                <a:gd name="connsiteX19" fmla="*/ 3641725 w 3728829"/>
                <a:gd name="connsiteY19" fmla="*/ 940829 h 1638934"/>
                <a:gd name="connsiteX0" fmla="*/ 3619500 w 3724938"/>
                <a:gd name="connsiteY0" fmla="*/ 940829 h 1638934"/>
                <a:gd name="connsiteX1" fmla="*/ 2492375 w 3724938"/>
                <a:gd name="connsiteY1" fmla="*/ 1248804 h 1638934"/>
                <a:gd name="connsiteX2" fmla="*/ 1682750 w 3724938"/>
                <a:gd name="connsiteY2" fmla="*/ 1629804 h 1638934"/>
                <a:gd name="connsiteX3" fmla="*/ 12700 w 3724938"/>
                <a:gd name="connsiteY3" fmla="*/ 1493279 h 1638934"/>
                <a:gd name="connsiteX4" fmla="*/ 12700 w 3724938"/>
                <a:gd name="connsiteY4" fmla="*/ 1398029 h 1638934"/>
                <a:gd name="connsiteX5" fmla="*/ 53975 w 3724938"/>
                <a:gd name="connsiteY5" fmla="*/ 1385329 h 1638934"/>
                <a:gd name="connsiteX6" fmla="*/ 127000 w 3724938"/>
                <a:gd name="connsiteY6" fmla="*/ 1242454 h 1638934"/>
                <a:gd name="connsiteX7" fmla="*/ 571501 w 3724938"/>
                <a:gd name="connsiteY7" fmla="*/ 1058304 h 1638934"/>
                <a:gd name="connsiteX8" fmla="*/ 1012825 w 3724938"/>
                <a:gd name="connsiteY8" fmla="*/ 845579 h 1638934"/>
                <a:gd name="connsiteX9" fmla="*/ 1511300 w 3724938"/>
                <a:gd name="connsiteY9" fmla="*/ 1096404 h 1638934"/>
                <a:gd name="connsiteX10" fmla="*/ 1930400 w 3724938"/>
                <a:gd name="connsiteY10" fmla="*/ 1220229 h 1638934"/>
                <a:gd name="connsiteX11" fmla="*/ 2051050 w 3724938"/>
                <a:gd name="connsiteY11" fmla="*/ 1172604 h 1638934"/>
                <a:gd name="connsiteX12" fmla="*/ 1403350 w 3724938"/>
                <a:gd name="connsiteY12" fmla="*/ 731279 h 1638934"/>
                <a:gd name="connsiteX13" fmla="*/ 1441450 w 3724938"/>
                <a:gd name="connsiteY13" fmla="*/ 664604 h 1638934"/>
                <a:gd name="connsiteX14" fmla="*/ 2143125 w 3724938"/>
                <a:gd name="connsiteY14" fmla="*/ 1115454 h 1638934"/>
                <a:gd name="connsiteX15" fmla="*/ 2292350 w 3724938"/>
                <a:gd name="connsiteY15" fmla="*/ 1017029 h 1638934"/>
                <a:gd name="connsiteX16" fmla="*/ 2768600 w 3724938"/>
                <a:gd name="connsiteY16" fmla="*/ 401079 h 1638934"/>
                <a:gd name="connsiteX17" fmla="*/ 3492500 w 3724938"/>
                <a:gd name="connsiteY17" fmla="*/ 1029 h 1638934"/>
                <a:gd name="connsiteX18" fmla="*/ 3721100 w 3724938"/>
                <a:gd name="connsiteY18" fmla="*/ 620154 h 1638934"/>
                <a:gd name="connsiteX19" fmla="*/ 3619500 w 3724938"/>
                <a:gd name="connsiteY19" fmla="*/ 940829 h 1638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724938" h="1638934">
                  <a:moveTo>
                    <a:pt x="3619500" y="940829"/>
                  </a:moveTo>
                  <a:cubicBezTo>
                    <a:pt x="3567642" y="971521"/>
                    <a:pt x="2815167" y="1133975"/>
                    <a:pt x="2492375" y="1248804"/>
                  </a:cubicBezTo>
                  <a:cubicBezTo>
                    <a:pt x="2169583" y="1363633"/>
                    <a:pt x="1940454" y="1582708"/>
                    <a:pt x="1682750" y="1629804"/>
                  </a:cubicBezTo>
                  <a:cubicBezTo>
                    <a:pt x="1425046" y="1676900"/>
                    <a:pt x="41275" y="1528204"/>
                    <a:pt x="12700" y="1493279"/>
                  </a:cubicBezTo>
                  <a:cubicBezTo>
                    <a:pt x="-15875" y="1458354"/>
                    <a:pt x="12700" y="1429779"/>
                    <a:pt x="12700" y="1398029"/>
                  </a:cubicBezTo>
                  <a:lnTo>
                    <a:pt x="53975" y="1385329"/>
                  </a:lnTo>
                  <a:cubicBezTo>
                    <a:pt x="57150" y="1349346"/>
                    <a:pt x="40746" y="1296958"/>
                    <a:pt x="127000" y="1242454"/>
                  </a:cubicBezTo>
                  <a:cubicBezTo>
                    <a:pt x="213254" y="1187950"/>
                    <a:pt x="420689" y="1128683"/>
                    <a:pt x="571501" y="1058304"/>
                  </a:cubicBezTo>
                  <a:cubicBezTo>
                    <a:pt x="722313" y="987925"/>
                    <a:pt x="913342" y="864629"/>
                    <a:pt x="1012825" y="845579"/>
                  </a:cubicBezTo>
                  <a:cubicBezTo>
                    <a:pt x="1112308" y="826529"/>
                    <a:pt x="1301750" y="1005387"/>
                    <a:pt x="1511300" y="1096404"/>
                  </a:cubicBezTo>
                  <a:cubicBezTo>
                    <a:pt x="1720850" y="1187421"/>
                    <a:pt x="1860550" y="1224462"/>
                    <a:pt x="1930400" y="1220229"/>
                  </a:cubicBezTo>
                  <a:cubicBezTo>
                    <a:pt x="2000250" y="1215996"/>
                    <a:pt x="2010833" y="1188479"/>
                    <a:pt x="2051050" y="1172604"/>
                  </a:cubicBezTo>
                  <a:cubicBezTo>
                    <a:pt x="1835150" y="1025496"/>
                    <a:pt x="1409700" y="747154"/>
                    <a:pt x="1403350" y="731279"/>
                  </a:cubicBezTo>
                  <a:cubicBezTo>
                    <a:pt x="1397000" y="715404"/>
                    <a:pt x="1401233" y="673071"/>
                    <a:pt x="1441450" y="664604"/>
                  </a:cubicBezTo>
                  <a:cubicBezTo>
                    <a:pt x="1481667" y="656137"/>
                    <a:pt x="1909233" y="965171"/>
                    <a:pt x="2143125" y="1115454"/>
                  </a:cubicBezTo>
                  <a:lnTo>
                    <a:pt x="2292350" y="1017029"/>
                  </a:lnTo>
                  <a:cubicBezTo>
                    <a:pt x="2455333" y="803246"/>
                    <a:pt x="2568575" y="570412"/>
                    <a:pt x="2768600" y="401079"/>
                  </a:cubicBezTo>
                  <a:cubicBezTo>
                    <a:pt x="2968625" y="231746"/>
                    <a:pt x="3441700" y="-18021"/>
                    <a:pt x="3492500" y="1029"/>
                  </a:cubicBezTo>
                  <a:cubicBezTo>
                    <a:pt x="3543300" y="20079"/>
                    <a:pt x="3699933" y="463521"/>
                    <a:pt x="3721100" y="620154"/>
                  </a:cubicBezTo>
                  <a:cubicBezTo>
                    <a:pt x="3742267" y="776787"/>
                    <a:pt x="3671358" y="910137"/>
                    <a:pt x="3619500" y="940829"/>
                  </a:cubicBezTo>
                  <a:close/>
                </a:path>
              </a:pathLst>
            </a:custGeom>
            <a:solidFill>
              <a:srgbClr val="C000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71" name="グループ化 370">
            <a:extLst>
              <a:ext uri="{FF2B5EF4-FFF2-40B4-BE49-F238E27FC236}">
                <a16:creationId xmlns:a16="http://schemas.microsoft.com/office/drawing/2014/main" id="{367EF9A4-7B8C-F10A-5043-A01F75D148ED}"/>
              </a:ext>
            </a:extLst>
          </p:cNvPr>
          <p:cNvGrpSpPr/>
          <p:nvPr/>
        </p:nvGrpSpPr>
        <p:grpSpPr>
          <a:xfrm>
            <a:off x="3732871" y="1368270"/>
            <a:ext cx="2482522" cy="1654249"/>
            <a:chOff x="4747440" y="4067176"/>
            <a:chExt cx="3294507" cy="2195322"/>
          </a:xfrm>
          <a:solidFill>
            <a:srgbClr val="FFFF99"/>
          </a:solidFill>
        </p:grpSpPr>
        <p:sp>
          <p:nvSpPr>
            <p:cNvPr id="370" name="フリーフォーム: 図形 369">
              <a:extLst>
                <a:ext uri="{FF2B5EF4-FFF2-40B4-BE49-F238E27FC236}">
                  <a16:creationId xmlns:a16="http://schemas.microsoft.com/office/drawing/2014/main" id="{0DBA7454-25B3-4EA8-DDD3-0E4B0E8F39B8}"/>
                </a:ext>
              </a:extLst>
            </p:cNvPr>
            <p:cNvSpPr/>
            <p:nvPr/>
          </p:nvSpPr>
          <p:spPr bwMode="auto">
            <a:xfrm>
              <a:off x="4781550" y="4930775"/>
              <a:ext cx="587375" cy="1310192"/>
            </a:xfrm>
            <a:custGeom>
              <a:avLst/>
              <a:gdLst>
                <a:gd name="connsiteX0" fmla="*/ 0 w 558800"/>
                <a:gd name="connsiteY0" fmla="*/ 0 h 1295400"/>
                <a:gd name="connsiteX1" fmla="*/ 174625 w 558800"/>
                <a:gd name="connsiteY1" fmla="*/ 488950 h 1295400"/>
                <a:gd name="connsiteX2" fmla="*/ 244475 w 558800"/>
                <a:gd name="connsiteY2" fmla="*/ 1295400 h 1295400"/>
                <a:gd name="connsiteX3" fmla="*/ 336550 w 558800"/>
                <a:gd name="connsiteY3" fmla="*/ 1295400 h 1295400"/>
                <a:gd name="connsiteX4" fmla="*/ 304800 w 558800"/>
                <a:gd name="connsiteY4" fmla="*/ 463550 h 1295400"/>
                <a:gd name="connsiteX5" fmla="*/ 333375 w 558800"/>
                <a:gd name="connsiteY5" fmla="*/ 352425 h 1295400"/>
                <a:gd name="connsiteX6" fmla="*/ 431800 w 558800"/>
                <a:gd name="connsiteY6" fmla="*/ 320675 h 1295400"/>
                <a:gd name="connsiteX7" fmla="*/ 558800 w 558800"/>
                <a:gd name="connsiteY7" fmla="*/ 307975 h 1295400"/>
                <a:gd name="connsiteX8" fmla="*/ 273050 w 558800"/>
                <a:gd name="connsiteY8" fmla="*/ 85725 h 1295400"/>
                <a:gd name="connsiteX9" fmla="*/ 0 w 558800"/>
                <a:gd name="connsiteY9" fmla="*/ 0 h 1295400"/>
                <a:gd name="connsiteX0" fmla="*/ 0 w 558800"/>
                <a:gd name="connsiteY0" fmla="*/ 0 h 1295400"/>
                <a:gd name="connsiteX1" fmla="*/ 174625 w 558800"/>
                <a:gd name="connsiteY1" fmla="*/ 488950 h 1295400"/>
                <a:gd name="connsiteX2" fmla="*/ 244475 w 558800"/>
                <a:gd name="connsiteY2" fmla="*/ 1295400 h 1295400"/>
                <a:gd name="connsiteX3" fmla="*/ 336550 w 558800"/>
                <a:gd name="connsiteY3" fmla="*/ 1295400 h 1295400"/>
                <a:gd name="connsiteX4" fmla="*/ 304800 w 558800"/>
                <a:gd name="connsiteY4" fmla="*/ 463550 h 1295400"/>
                <a:gd name="connsiteX5" fmla="*/ 333375 w 558800"/>
                <a:gd name="connsiteY5" fmla="*/ 352425 h 1295400"/>
                <a:gd name="connsiteX6" fmla="*/ 431800 w 558800"/>
                <a:gd name="connsiteY6" fmla="*/ 320675 h 1295400"/>
                <a:gd name="connsiteX7" fmla="*/ 558800 w 558800"/>
                <a:gd name="connsiteY7" fmla="*/ 307975 h 1295400"/>
                <a:gd name="connsiteX8" fmla="*/ 273050 w 558800"/>
                <a:gd name="connsiteY8" fmla="*/ 85725 h 1295400"/>
                <a:gd name="connsiteX9" fmla="*/ 0 w 558800"/>
                <a:gd name="connsiteY9" fmla="*/ 0 h 1295400"/>
                <a:gd name="connsiteX0" fmla="*/ 0 w 558800"/>
                <a:gd name="connsiteY0" fmla="*/ 0 h 1295400"/>
                <a:gd name="connsiteX1" fmla="*/ 174625 w 558800"/>
                <a:gd name="connsiteY1" fmla="*/ 488950 h 1295400"/>
                <a:gd name="connsiteX2" fmla="*/ 244475 w 558800"/>
                <a:gd name="connsiteY2" fmla="*/ 1295400 h 1295400"/>
                <a:gd name="connsiteX3" fmla="*/ 336550 w 558800"/>
                <a:gd name="connsiteY3" fmla="*/ 1295400 h 1295400"/>
                <a:gd name="connsiteX4" fmla="*/ 304800 w 558800"/>
                <a:gd name="connsiteY4" fmla="*/ 463550 h 1295400"/>
                <a:gd name="connsiteX5" fmla="*/ 333375 w 558800"/>
                <a:gd name="connsiteY5" fmla="*/ 352425 h 1295400"/>
                <a:gd name="connsiteX6" fmla="*/ 431800 w 558800"/>
                <a:gd name="connsiteY6" fmla="*/ 320675 h 1295400"/>
                <a:gd name="connsiteX7" fmla="*/ 558800 w 558800"/>
                <a:gd name="connsiteY7" fmla="*/ 307975 h 1295400"/>
                <a:gd name="connsiteX8" fmla="*/ 273050 w 558800"/>
                <a:gd name="connsiteY8" fmla="*/ 85725 h 1295400"/>
                <a:gd name="connsiteX9" fmla="*/ 0 w 558800"/>
                <a:gd name="connsiteY9" fmla="*/ 0 h 1295400"/>
                <a:gd name="connsiteX0" fmla="*/ 0 w 558800"/>
                <a:gd name="connsiteY0" fmla="*/ 0 h 1295400"/>
                <a:gd name="connsiteX1" fmla="*/ 174625 w 558800"/>
                <a:gd name="connsiteY1" fmla="*/ 488950 h 1295400"/>
                <a:gd name="connsiteX2" fmla="*/ 244475 w 558800"/>
                <a:gd name="connsiteY2" fmla="*/ 1295400 h 1295400"/>
                <a:gd name="connsiteX3" fmla="*/ 336550 w 558800"/>
                <a:gd name="connsiteY3" fmla="*/ 1295400 h 1295400"/>
                <a:gd name="connsiteX4" fmla="*/ 304800 w 558800"/>
                <a:gd name="connsiteY4" fmla="*/ 463550 h 1295400"/>
                <a:gd name="connsiteX5" fmla="*/ 333375 w 558800"/>
                <a:gd name="connsiteY5" fmla="*/ 352425 h 1295400"/>
                <a:gd name="connsiteX6" fmla="*/ 431800 w 558800"/>
                <a:gd name="connsiteY6" fmla="*/ 320675 h 1295400"/>
                <a:gd name="connsiteX7" fmla="*/ 558800 w 558800"/>
                <a:gd name="connsiteY7" fmla="*/ 307975 h 1295400"/>
                <a:gd name="connsiteX8" fmla="*/ 273050 w 558800"/>
                <a:gd name="connsiteY8" fmla="*/ 85725 h 1295400"/>
                <a:gd name="connsiteX9" fmla="*/ 0 w 558800"/>
                <a:gd name="connsiteY9" fmla="*/ 0 h 1295400"/>
                <a:gd name="connsiteX0" fmla="*/ 0 w 558800"/>
                <a:gd name="connsiteY0" fmla="*/ 0 h 1295400"/>
                <a:gd name="connsiteX1" fmla="*/ 174625 w 558800"/>
                <a:gd name="connsiteY1" fmla="*/ 488950 h 1295400"/>
                <a:gd name="connsiteX2" fmla="*/ 244475 w 558800"/>
                <a:gd name="connsiteY2" fmla="*/ 1295400 h 1295400"/>
                <a:gd name="connsiteX3" fmla="*/ 336550 w 558800"/>
                <a:gd name="connsiteY3" fmla="*/ 1295400 h 1295400"/>
                <a:gd name="connsiteX4" fmla="*/ 304800 w 558800"/>
                <a:gd name="connsiteY4" fmla="*/ 463550 h 1295400"/>
                <a:gd name="connsiteX5" fmla="*/ 333375 w 558800"/>
                <a:gd name="connsiteY5" fmla="*/ 352425 h 1295400"/>
                <a:gd name="connsiteX6" fmla="*/ 441325 w 558800"/>
                <a:gd name="connsiteY6" fmla="*/ 314325 h 1295400"/>
                <a:gd name="connsiteX7" fmla="*/ 558800 w 558800"/>
                <a:gd name="connsiteY7" fmla="*/ 307975 h 1295400"/>
                <a:gd name="connsiteX8" fmla="*/ 273050 w 558800"/>
                <a:gd name="connsiteY8" fmla="*/ 85725 h 1295400"/>
                <a:gd name="connsiteX9" fmla="*/ 0 w 558800"/>
                <a:gd name="connsiteY9" fmla="*/ 0 h 1295400"/>
                <a:gd name="connsiteX0" fmla="*/ 0 w 558800"/>
                <a:gd name="connsiteY0" fmla="*/ 0 h 1300574"/>
                <a:gd name="connsiteX1" fmla="*/ 174625 w 558800"/>
                <a:gd name="connsiteY1" fmla="*/ 488950 h 1300574"/>
                <a:gd name="connsiteX2" fmla="*/ 244475 w 558800"/>
                <a:gd name="connsiteY2" fmla="*/ 1295400 h 1300574"/>
                <a:gd name="connsiteX3" fmla="*/ 336550 w 558800"/>
                <a:gd name="connsiteY3" fmla="*/ 1295400 h 1300574"/>
                <a:gd name="connsiteX4" fmla="*/ 304800 w 558800"/>
                <a:gd name="connsiteY4" fmla="*/ 463550 h 1300574"/>
                <a:gd name="connsiteX5" fmla="*/ 333375 w 558800"/>
                <a:gd name="connsiteY5" fmla="*/ 352425 h 1300574"/>
                <a:gd name="connsiteX6" fmla="*/ 441325 w 558800"/>
                <a:gd name="connsiteY6" fmla="*/ 314325 h 1300574"/>
                <a:gd name="connsiteX7" fmla="*/ 558800 w 558800"/>
                <a:gd name="connsiteY7" fmla="*/ 307975 h 1300574"/>
                <a:gd name="connsiteX8" fmla="*/ 273050 w 558800"/>
                <a:gd name="connsiteY8" fmla="*/ 85725 h 1300574"/>
                <a:gd name="connsiteX9" fmla="*/ 0 w 558800"/>
                <a:gd name="connsiteY9" fmla="*/ 0 h 1300574"/>
                <a:gd name="connsiteX0" fmla="*/ 0 w 558800"/>
                <a:gd name="connsiteY0" fmla="*/ 0 h 1310192"/>
                <a:gd name="connsiteX1" fmla="*/ 174625 w 558800"/>
                <a:gd name="connsiteY1" fmla="*/ 488950 h 1310192"/>
                <a:gd name="connsiteX2" fmla="*/ 244475 w 558800"/>
                <a:gd name="connsiteY2" fmla="*/ 1295400 h 1310192"/>
                <a:gd name="connsiteX3" fmla="*/ 336550 w 558800"/>
                <a:gd name="connsiteY3" fmla="*/ 1295400 h 1310192"/>
                <a:gd name="connsiteX4" fmla="*/ 304800 w 558800"/>
                <a:gd name="connsiteY4" fmla="*/ 463550 h 1310192"/>
                <a:gd name="connsiteX5" fmla="*/ 333375 w 558800"/>
                <a:gd name="connsiteY5" fmla="*/ 352425 h 1310192"/>
                <a:gd name="connsiteX6" fmla="*/ 441325 w 558800"/>
                <a:gd name="connsiteY6" fmla="*/ 314325 h 1310192"/>
                <a:gd name="connsiteX7" fmla="*/ 558800 w 558800"/>
                <a:gd name="connsiteY7" fmla="*/ 307975 h 1310192"/>
                <a:gd name="connsiteX8" fmla="*/ 273050 w 558800"/>
                <a:gd name="connsiteY8" fmla="*/ 85725 h 1310192"/>
                <a:gd name="connsiteX9" fmla="*/ 0 w 558800"/>
                <a:gd name="connsiteY9" fmla="*/ 0 h 1310192"/>
                <a:gd name="connsiteX0" fmla="*/ 0 w 558800"/>
                <a:gd name="connsiteY0" fmla="*/ 0 h 1310192"/>
                <a:gd name="connsiteX1" fmla="*/ 174625 w 558800"/>
                <a:gd name="connsiteY1" fmla="*/ 488950 h 1310192"/>
                <a:gd name="connsiteX2" fmla="*/ 244475 w 558800"/>
                <a:gd name="connsiteY2" fmla="*/ 1295400 h 1310192"/>
                <a:gd name="connsiteX3" fmla="*/ 336550 w 558800"/>
                <a:gd name="connsiteY3" fmla="*/ 1295400 h 1310192"/>
                <a:gd name="connsiteX4" fmla="*/ 304800 w 558800"/>
                <a:gd name="connsiteY4" fmla="*/ 463550 h 1310192"/>
                <a:gd name="connsiteX5" fmla="*/ 333375 w 558800"/>
                <a:gd name="connsiteY5" fmla="*/ 352425 h 1310192"/>
                <a:gd name="connsiteX6" fmla="*/ 441325 w 558800"/>
                <a:gd name="connsiteY6" fmla="*/ 314325 h 1310192"/>
                <a:gd name="connsiteX7" fmla="*/ 558800 w 558800"/>
                <a:gd name="connsiteY7" fmla="*/ 307975 h 1310192"/>
                <a:gd name="connsiteX8" fmla="*/ 273050 w 558800"/>
                <a:gd name="connsiteY8" fmla="*/ 85725 h 1310192"/>
                <a:gd name="connsiteX9" fmla="*/ 0 w 558800"/>
                <a:gd name="connsiteY9" fmla="*/ 0 h 1310192"/>
                <a:gd name="connsiteX0" fmla="*/ 0 w 558800"/>
                <a:gd name="connsiteY0" fmla="*/ 0 h 1310192"/>
                <a:gd name="connsiteX1" fmla="*/ 174625 w 558800"/>
                <a:gd name="connsiteY1" fmla="*/ 488950 h 1310192"/>
                <a:gd name="connsiteX2" fmla="*/ 244475 w 558800"/>
                <a:gd name="connsiteY2" fmla="*/ 1295400 h 1310192"/>
                <a:gd name="connsiteX3" fmla="*/ 336550 w 558800"/>
                <a:gd name="connsiteY3" fmla="*/ 1295400 h 1310192"/>
                <a:gd name="connsiteX4" fmla="*/ 304800 w 558800"/>
                <a:gd name="connsiteY4" fmla="*/ 463550 h 1310192"/>
                <a:gd name="connsiteX5" fmla="*/ 342900 w 558800"/>
                <a:gd name="connsiteY5" fmla="*/ 361950 h 1310192"/>
                <a:gd name="connsiteX6" fmla="*/ 441325 w 558800"/>
                <a:gd name="connsiteY6" fmla="*/ 314325 h 1310192"/>
                <a:gd name="connsiteX7" fmla="*/ 558800 w 558800"/>
                <a:gd name="connsiteY7" fmla="*/ 307975 h 1310192"/>
                <a:gd name="connsiteX8" fmla="*/ 273050 w 558800"/>
                <a:gd name="connsiteY8" fmla="*/ 85725 h 1310192"/>
                <a:gd name="connsiteX9" fmla="*/ 0 w 558800"/>
                <a:gd name="connsiteY9" fmla="*/ 0 h 1310192"/>
                <a:gd name="connsiteX0" fmla="*/ 0 w 568325"/>
                <a:gd name="connsiteY0" fmla="*/ 0 h 1310192"/>
                <a:gd name="connsiteX1" fmla="*/ 174625 w 568325"/>
                <a:gd name="connsiteY1" fmla="*/ 488950 h 1310192"/>
                <a:gd name="connsiteX2" fmla="*/ 244475 w 568325"/>
                <a:gd name="connsiteY2" fmla="*/ 1295400 h 1310192"/>
                <a:gd name="connsiteX3" fmla="*/ 336550 w 568325"/>
                <a:gd name="connsiteY3" fmla="*/ 1295400 h 1310192"/>
                <a:gd name="connsiteX4" fmla="*/ 304800 w 568325"/>
                <a:gd name="connsiteY4" fmla="*/ 463550 h 1310192"/>
                <a:gd name="connsiteX5" fmla="*/ 342900 w 568325"/>
                <a:gd name="connsiteY5" fmla="*/ 361950 h 1310192"/>
                <a:gd name="connsiteX6" fmla="*/ 441325 w 568325"/>
                <a:gd name="connsiteY6" fmla="*/ 314325 h 1310192"/>
                <a:gd name="connsiteX7" fmla="*/ 568325 w 568325"/>
                <a:gd name="connsiteY7" fmla="*/ 314325 h 1310192"/>
                <a:gd name="connsiteX8" fmla="*/ 273050 w 568325"/>
                <a:gd name="connsiteY8" fmla="*/ 85725 h 1310192"/>
                <a:gd name="connsiteX9" fmla="*/ 0 w 568325"/>
                <a:gd name="connsiteY9" fmla="*/ 0 h 1310192"/>
                <a:gd name="connsiteX0" fmla="*/ 0 w 568325"/>
                <a:gd name="connsiteY0" fmla="*/ 0 h 1310192"/>
                <a:gd name="connsiteX1" fmla="*/ 174625 w 568325"/>
                <a:gd name="connsiteY1" fmla="*/ 488950 h 1310192"/>
                <a:gd name="connsiteX2" fmla="*/ 244475 w 568325"/>
                <a:gd name="connsiteY2" fmla="*/ 1295400 h 1310192"/>
                <a:gd name="connsiteX3" fmla="*/ 336550 w 568325"/>
                <a:gd name="connsiteY3" fmla="*/ 1295400 h 1310192"/>
                <a:gd name="connsiteX4" fmla="*/ 304800 w 568325"/>
                <a:gd name="connsiteY4" fmla="*/ 463550 h 1310192"/>
                <a:gd name="connsiteX5" fmla="*/ 342900 w 568325"/>
                <a:gd name="connsiteY5" fmla="*/ 361950 h 1310192"/>
                <a:gd name="connsiteX6" fmla="*/ 441325 w 568325"/>
                <a:gd name="connsiteY6" fmla="*/ 314325 h 1310192"/>
                <a:gd name="connsiteX7" fmla="*/ 568325 w 568325"/>
                <a:gd name="connsiteY7" fmla="*/ 314325 h 1310192"/>
                <a:gd name="connsiteX8" fmla="*/ 276225 w 568325"/>
                <a:gd name="connsiteY8" fmla="*/ 130175 h 1310192"/>
                <a:gd name="connsiteX9" fmla="*/ 0 w 568325"/>
                <a:gd name="connsiteY9" fmla="*/ 0 h 1310192"/>
                <a:gd name="connsiteX0" fmla="*/ 0 w 568325"/>
                <a:gd name="connsiteY0" fmla="*/ 0 h 1310192"/>
                <a:gd name="connsiteX1" fmla="*/ 174625 w 568325"/>
                <a:gd name="connsiteY1" fmla="*/ 488950 h 1310192"/>
                <a:gd name="connsiteX2" fmla="*/ 244475 w 568325"/>
                <a:gd name="connsiteY2" fmla="*/ 1295400 h 1310192"/>
                <a:gd name="connsiteX3" fmla="*/ 336550 w 568325"/>
                <a:gd name="connsiteY3" fmla="*/ 1295400 h 1310192"/>
                <a:gd name="connsiteX4" fmla="*/ 304800 w 568325"/>
                <a:gd name="connsiteY4" fmla="*/ 463550 h 1310192"/>
                <a:gd name="connsiteX5" fmla="*/ 342900 w 568325"/>
                <a:gd name="connsiteY5" fmla="*/ 361950 h 1310192"/>
                <a:gd name="connsiteX6" fmla="*/ 441325 w 568325"/>
                <a:gd name="connsiteY6" fmla="*/ 314325 h 1310192"/>
                <a:gd name="connsiteX7" fmla="*/ 568325 w 568325"/>
                <a:gd name="connsiteY7" fmla="*/ 314325 h 1310192"/>
                <a:gd name="connsiteX8" fmla="*/ 276225 w 568325"/>
                <a:gd name="connsiteY8" fmla="*/ 130175 h 1310192"/>
                <a:gd name="connsiteX9" fmla="*/ 0 w 568325"/>
                <a:gd name="connsiteY9" fmla="*/ 0 h 1310192"/>
                <a:gd name="connsiteX0" fmla="*/ 0 w 568325"/>
                <a:gd name="connsiteY0" fmla="*/ 0 h 1310192"/>
                <a:gd name="connsiteX1" fmla="*/ 174625 w 568325"/>
                <a:gd name="connsiteY1" fmla="*/ 488950 h 1310192"/>
                <a:gd name="connsiteX2" fmla="*/ 244475 w 568325"/>
                <a:gd name="connsiteY2" fmla="*/ 1295400 h 1310192"/>
                <a:gd name="connsiteX3" fmla="*/ 336550 w 568325"/>
                <a:gd name="connsiteY3" fmla="*/ 1295400 h 1310192"/>
                <a:gd name="connsiteX4" fmla="*/ 304800 w 568325"/>
                <a:gd name="connsiteY4" fmla="*/ 463550 h 1310192"/>
                <a:gd name="connsiteX5" fmla="*/ 342900 w 568325"/>
                <a:gd name="connsiteY5" fmla="*/ 361950 h 1310192"/>
                <a:gd name="connsiteX6" fmla="*/ 441325 w 568325"/>
                <a:gd name="connsiteY6" fmla="*/ 314325 h 1310192"/>
                <a:gd name="connsiteX7" fmla="*/ 568325 w 568325"/>
                <a:gd name="connsiteY7" fmla="*/ 314325 h 1310192"/>
                <a:gd name="connsiteX8" fmla="*/ 276225 w 568325"/>
                <a:gd name="connsiteY8" fmla="*/ 130175 h 1310192"/>
                <a:gd name="connsiteX9" fmla="*/ 0 w 568325"/>
                <a:gd name="connsiteY9" fmla="*/ 0 h 1310192"/>
                <a:gd name="connsiteX0" fmla="*/ 0 w 568325"/>
                <a:gd name="connsiteY0" fmla="*/ 0 h 1310192"/>
                <a:gd name="connsiteX1" fmla="*/ 174625 w 568325"/>
                <a:gd name="connsiteY1" fmla="*/ 488950 h 1310192"/>
                <a:gd name="connsiteX2" fmla="*/ 244475 w 568325"/>
                <a:gd name="connsiteY2" fmla="*/ 1295400 h 1310192"/>
                <a:gd name="connsiteX3" fmla="*/ 336550 w 568325"/>
                <a:gd name="connsiteY3" fmla="*/ 1295400 h 1310192"/>
                <a:gd name="connsiteX4" fmla="*/ 304800 w 568325"/>
                <a:gd name="connsiteY4" fmla="*/ 463550 h 1310192"/>
                <a:gd name="connsiteX5" fmla="*/ 342900 w 568325"/>
                <a:gd name="connsiteY5" fmla="*/ 361950 h 1310192"/>
                <a:gd name="connsiteX6" fmla="*/ 441325 w 568325"/>
                <a:gd name="connsiteY6" fmla="*/ 314325 h 1310192"/>
                <a:gd name="connsiteX7" fmla="*/ 568325 w 568325"/>
                <a:gd name="connsiteY7" fmla="*/ 314325 h 1310192"/>
                <a:gd name="connsiteX8" fmla="*/ 301625 w 568325"/>
                <a:gd name="connsiteY8" fmla="*/ 139700 h 1310192"/>
                <a:gd name="connsiteX9" fmla="*/ 0 w 568325"/>
                <a:gd name="connsiteY9" fmla="*/ 0 h 1310192"/>
                <a:gd name="connsiteX0" fmla="*/ 0 w 587375"/>
                <a:gd name="connsiteY0" fmla="*/ 0 h 1310192"/>
                <a:gd name="connsiteX1" fmla="*/ 174625 w 587375"/>
                <a:gd name="connsiteY1" fmla="*/ 488950 h 1310192"/>
                <a:gd name="connsiteX2" fmla="*/ 244475 w 587375"/>
                <a:gd name="connsiteY2" fmla="*/ 1295400 h 1310192"/>
                <a:gd name="connsiteX3" fmla="*/ 336550 w 587375"/>
                <a:gd name="connsiteY3" fmla="*/ 1295400 h 1310192"/>
                <a:gd name="connsiteX4" fmla="*/ 304800 w 587375"/>
                <a:gd name="connsiteY4" fmla="*/ 463550 h 1310192"/>
                <a:gd name="connsiteX5" fmla="*/ 342900 w 587375"/>
                <a:gd name="connsiteY5" fmla="*/ 361950 h 1310192"/>
                <a:gd name="connsiteX6" fmla="*/ 441325 w 587375"/>
                <a:gd name="connsiteY6" fmla="*/ 314325 h 1310192"/>
                <a:gd name="connsiteX7" fmla="*/ 587375 w 587375"/>
                <a:gd name="connsiteY7" fmla="*/ 327025 h 1310192"/>
                <a:gd name="connsiteX8" fmla="*/ 301625 w 587375"/>
                <a:gd name="connsiteY8" fmla="*/ 139700 h 1310192"/>
                <a:gd name="connsiteX9" fmla="*/ 0 w 587375"/>
                <a:gd name="connsiteY9" fmla="*/ 0 h 1310192"/>
                <a:gd name="connsiteX0" fmla="*/ 0 w 587375"/>
                <a:gd name="connsiteY0" fmla="*/ 0 h 1310192"/>
                <a:gd name="connsiteX1" fmla="*/ 174625 w 587375"/>
                <a:gd name="connsiteY1" fmla="*/ 488950 h 1310192"/>
                <a:gd name="connsiteX2" fmla="*/ 244475 w 587375"/>
                <a:gd name="connsiteY2" fmla="*/ 1295400 h 1310192"/>
                <a:gd name="connsiteX3" fmla="*/ 336550 w 587375"/>
                <a:gd name="connsiteY3" fmla="*/ 1295400 h 1310192"/>
                <a:gd name="connsiteX4" fmla="*/ 304800 w 587375"/>
                <a:gd name="connsiteY4" fmla="*/ 463550 h 1310192"/>
                <a:gd name="connsiteX5" fmla="*/ 342900 w 587375"/>
                <a:gd name="connsiteY5" fmla="*/ 361950 h 1310192"/>
                <a:gd name="connsiteX6" fmla="*/ 441325 w 587375"/>
                <a:gd name="connsiteY6" fmla="*/ 314325 h 1310192"/>
                <a:gd name="connsiteX7" fmla="*/ 587375 w 587375"/>
                <a:gd name="connsiteY7" fmla="*/ 327025 h 1310192"/>
                <a:gd name="connsiteX8" fmla="*/ 301625 w 587375"/>
                <a:gd name="connsiteY8" fmla="*/ 139700 h 1310192"/>
                <a:gd name="connsiteX9" fmla="*/ 0 w 587375"/>
                <a:gd name="connsiteY9" fmla="*/ 0 h 1310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7375" h="1310192">
                  <a:moveTo>
                    <a:pt x="0" y="0"/>
                  </a:moveTo>
                  <a:cubicBezTo>
                    <a:pt x="58208" y="162983"/>
                    <a:pt x="125942" y="300567"/>
                    <a:pt x="174625" y="488950"/>
                  </a:cubicBezTo>
                  <a:cubicBezTo>
                    <a:pt x="223308" y="677333"/>
                    <a:pt x="233892" y="1283758"/>
                    <a:pt x="244475" y="1295400"/>
                  </a:cubicBezTo>
                  <a:cubicBezTo>
                    <a:pt x="255058" y="1307042"/>
                    <a:pt x="321733" y="1321858"/>
                    <a:pt x="336550" y="1295400"/>
                  </a:cubicBezTo>
                  <a:cubicBezTo>
                    <a:pt x="351367" y="1268942"/>
                    <a:pt x="315383" y="740833"/>
                    <a:pt x="304800" y="463550"/>
                  </a:cubicBezTo>
                  <a:cubicBezTo>
                    <a:pt x="314325" y="426508"/>
                    <a:pt x="307446" y="389996"/>
                    <a:pt x="342900" y="361950"/>
                  </a:cubicBezTo>
                  <a:cubicBezTo>
                    <a:pt x="378354" y="333904"/>
                    <a:pt x="400579" y="320146"/>
                    <a:pt x="441325" y="314325"/>
                  </a:cubicBezTo>
                  <a:cubicBezTo>
                    <a:pt x="482071" y="308504"/>
                    <a:pt x="545042" y="331258"/>
                    <a:pt x="587375" y="327025"/>
                  </a:cubicBezTo>
                  <a:cubicBezTo>
                    <a:pt x="490008" y="246592"/>
                    <a:pt x="399521" y="194204"/>
                    <a:pt x="301625" y="139700"/>
                  </a:cubicBezTo>
                  <a:cubicBezTo>
                    <a:pt x="203729" y="85196"/>
                    <a:pt x="92075" y="43392"/>
                    <a:pt x="0" y="0"/>
                  </a:cubicBezTo>
                  <a:close/>
                </a:path>
              </a:pathLst>
            </a:custGeom>
            <a:grp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9" name="フリーフォーム: 図形 368">
              <a:extLst>
                <a:ext uri="{FF2B5EF4-FFF2-40B4-BE49-F238E27FC236}">
                  <a16:creationId xmlns:a16="http://schemas.microsoft.com/office/drawing/2014/main" id="{2661CCAC-5C6E-870D-F461-5FA10BB20280}"/>
                </a:ext>
              </a:extLst>
            </p:cNvPr>
            <p:cNvSpPr/>
            <p:nvPr/>
          </p:nvSpPr>
          <p:spPr bwMode="auto">
            <a:xfrm>
              <a:off x="4747440" y="4067176"/>
              <a:ext cx="3294507" cy="2195322"/>
            </a:xfrm>
            <a:custGeom>
              <a:avLst/>
              <a:gdLst>
                <a:gd name="connsiteX0" fmla="*/ 342900 w 3308350"/>
                <a:gd name="connsiteY0" fmla="*/ 0 h 2181225"/>
                <a:gd name="connsiteX1" fmla="*/ 22225 w 3308350"/>
                <a:gd name="connsiteY1" fmla="*/ 469900 h 2181225"/>
                <a:gd name="connsiteX2" fmla="*/ 0 w 3308350"/>
                <a:gd name="connsiteY2" fmla="*/ 876300 h 2181225"/>
                <a:gd name="connsiteX3" fmla="*/ 831850 w 3308350"/>
                <a:gd name="connsiteY3" fmla="*/ 1387475 h 2181225"/>
                <a:gd name="connsiteX4" fmla="*/ 1308100 w 3308350"/>
                <a:gd name="connsiteY4" fmla="*/ 2063750 h 2181225"/>
                <a:gd name="connsiteX5" fmla="*/ 1489075 w 3308350"/>
                <a:gd name="connsiteY5" fmla="*/ 2181225 h 2181225"/>
                <a:gd name="connsiteX6" fmla="*/ 2273300 w 3308350"/>
                <a:gd name="connsiteY6" fmla="*/ 2155825 h 2181225"/>
                <a:gd name="connsiteX7" fmla="*/ 3308350 w 3308350"/>
                <a:gd name="connsiteY7" fmla="*/ 2019300 h 2181225"/>
                <a:gd name="connsiteX8" fmla="*/ 3225800 w 3308350"/>
                <a:gd name="connsiteY8" fmla="*/ 1863725 h 2181225"/>
                <a:gd name="connsiteX9" fmla="*/ 2225675 w 3308350"/>
                <a:gd name="connsiteY9" fmla="*/ 1527175 h 2181225"/>
                <a:gd name="connsiteX10" fmla="*/ 1711325 w 3308350"/>
                <a:gd name="connsiteY10" fmla="*/ 1600200 h 2181225"/>
                <a:gd name="connsiteX11" fmla="*/ 1368425 w 3308350"/>
                <a:gd name="connsiteY11" fmla="*/ 1358900 h 2181225"/>
                <a:gd name="connsiteX12" fmla="*/ 815975 w 3308350"/>
                <a:gd name="connsiteY12" fmla="*/ 501650 h 2181225"/>
                <a:gd name="connsiteX13" fmla="*/ 342900 w 3308350"/>
                <a:gd name="connsiteY13" fmla="*/ 0 h 2181225"/>
                <a:gd name="connsiteX0" fmla="*/ 349305 w 3314755"/>
                <a:gd name="connsiteY0" fmla="*/ 0 h 2181225"/>
                <a:gd name="connsiteX1" fmla="*/ 28630 w 3314755"/>
                <a:gd name="connsiteY1" fmla="*/ 469900 h 2181225"/>
                <a:gd name="connsiteX2" fmla="*/ 6405 w 3314755"/>
                <a:gd name="connsiteY2" fmla="*/ 876300 h 2181225"/>
                <a:gd name="connsiteX3" fmla="*/ 838255 w 3314755"/>
                <a:gd name="connsiteY3" fmla="*/ 1387475 h 2181225"/>
                <a:gd name="connsiteX4" fmla="*/ 1314505 w 3314755"/>
                <a:gd name="connsiteY4" fmla="*/ 2063750 h 2181225"/>
                <a:gd name="connsiteX5" fmla="*/ 1495480 w 3314755"/>
                <a:gd name="connsiteY5" fmla="*/ 2181225 h 2181225"/>
                <a:gd name="connsiteX6" fmla="*/ 2279705 w 3314755"/>
                <a:gd name="connsiteY6" fmla="*/ 2155825 h 2181225"/>
                <a:gd name="connsiteX7" fmla="*/ 3314755 w 3314755"/>
                <a:gd name="connsiteY7" fmla="*/ 2019300 h 2181225"/>
                <a:gd name="connsiteX8" fmla="*/ 3232205 w 3314755"/>
                <a:gd name="connsiteY8" fmla="*/ 1863725 h 2181225"/>
                <a:gd name="connsiteX9" fmla="*/ 2232080 w 3314755"/>
                <a:gd name="connsiteY9" fmla="*/ 1527175 h 2181225"/>
                <a:gd name="connsiteX10" fmla="*/ 1717730 w 3314755"/>
                <a:gd name="connsiteY10" fmla="*/ 1600200 h 2181225"/>
                <a:gd name="connsiteX11" fmla="*/ 1374830 w 3314755"/>
                <a:gd name="connsiteY11" fmla="*/ 1358900 h 2181225"/>
                <a:gd name="connsiteX12" fmla="*/ 822380 w 3314755"/>
                <a:gd name="connsiteY12" fmla="*/ 501650 h 2181225"/>
                <a:gd name="connsiteX13" fmla="*/ 349305 w 3314755"/>
                <a:gd name="connsiteY13" fmla="*/ 0 h 2181225"/>
                <a:gd name="connsiteX0" fmla="*/ 347438 w 3312888"/>
                <a:gd name="connsiteY0" fmla="*/ 0 h 2181225"/>
                <a:gd name="connsiteX1" fmla="*/ 29938 w 3312888"/>
                <a:gd name="connsiteY1" fmla="*/ 488950 h 2181225"/>
                <a:gd name="connsiteX2" fmla="*/ 4538 w 3312888"/>
                <a:gd name="connsiteY2" fmla="*/ 876300 h 2181225"/>
                <a:gd name="connsiteX3" fmla="*/ 836388 w 3312888"/>
                <a:gd name="connsiteY3" fmla="*/ 1387475 h 2181225"/>
                <a:gd name="connsiteX4" fmla="*/ 1312638 w 3312888"/>
                <a:gd name="connsiteY4" fmla="*/ 2063750 h 2181225"/>
                <a:gd name="connsiteX5" fmla="*/ 1493613 w 3312888"/>
                <a:gd name="connsiteY5" fmla="*/ 2181225 h 2181225"/>
                <a:gd name="connsiteX6" fmla="*/ 2277838 w 3312888"/>
                <a:gd name="connsiteY6" fmla="*/ 2155825 h 2181225"/>
                <a:gd name="connsiteX7" fmla="*/ 3312888 w 3312888"/>
                <a:gd name="connsiteY7" fmla="*/ 2019300 h 2181225"/>
                <a:gd name="connsiteX8" fmla="*/ 3230338 w 3312888"/>
                <a:gd name="connsiteY8" fmla="*/ 1863725 h 2181225"/>
                <a:gd name="connsiteX9" fmla="*/ 2230213 w 3312888"/>
                <a:gd name="connsiteY9" fmla="*/ 1527175 h 2181225"/>
                <a:gd name="connsiteX10" fmla="*/ 1715863 w 3312888"/>
                <a:gd name="connsiteY10" fmla="*/ 1600200 h 2181225"/>
                <a:gd name="connsiteX11" fmla="*/ 1372963 w 3312888"/>
                <a:gd name="connsiteY11" fmla="*/ 1358900 h 2181225"/>
                <a:gd name="connsiteX12" fmla="*/ 820513 w 3312888"/>
                <a:gd name="connsiteY12" fmla="*/ 501650 h 2181225"/>
                <a:gd name="connsiteX13" fmla="*/ 347438 w 3312888"/>
                <a:gd name="connsiteY13" fmla="*/ 0 h 2181225"/>
                <a:gd name="connsiteX0" fmla="*/ 347438 w 3312888"/>
                <a:gd name="connsiteY0" fmla="*/ 118 h 2181343"/>
                <a:gd name="connsiteX1" fmla="*/ 29938 w 3312888"/>
                <a:gd name="connsiteY1" fmla="*/ 489068 h 2181343"/>
                <a:gd name="connsiteX2" fmla="*/ 4538 w 3312888"/>
                <a:gd name="connsiteY2" fmla="*/ 876418 h 2181343"/>
                <a:gd name="connsiteX3" fmla="*/ 836388 w 3312888"/>
                <a:gd name="connsiteY3" fmla="*/ 1387593 h 2181343"/>
                <a:gd name="connsiteX4" fmla="*/ 1312638 w 3312888"/>
                <a:gd name="connsiteY4" fmla="*/ 2063868 h 2181343"/>
                <a:gd name="connsiteX5" fmla="*/ 1493613 w 3312888"/>
                <a:gd name="connsiteY5" fmla="*/ 2181343 h 2181343"/>
                <a:gd name="connsiteX6" fmla="*/ 2277838 w 3312888"/>
                <a:gd name="connsiteY6" fmla="*/ 2155943 h 2181343"/>
                <a:gd name="connsiteX7" fmla="*/ 3312888 w 3312888"/>
                <a:gd name="connsiteY7" fmla="*/ 2019418 h 2181343"/>
                <a:gd name="connsiteX8" fmla="*/ 3230338 w 3312888"/>
                <a:gd name="connsiteY8" fmla="*/ 1863843 h 2181343"/>
                <a:gd name="connsiteX9" fmla="*/ 2230213 w 3312888"/>
                <a:gd name="connsiteY9" fmla="*/ 1527293 h 2181343"/>
                <a:gd name="connsiteX10" fmla="*/ 1715863 w 3312888"/>
                <a:gd name="connsiteY10" fmla="*/ 1600318 h 2181343"/>
                <a:gd name="connsiteX11" fmla="*/ 1372963 w 3312888"/>
                <a:gd name="connsiteY11" fmla="*/ 1359018 h 2181343"/>
                <a:gd name="connsiteX12" fmla="*/ 820513 w 3312888"/>
                <a:gd name="connsiteY12" fmla="*/ 501768 h 2181343"/>
                <a:gd name="connsiteX13" fmla="*/ 347438 w 3312888"/>
                <a:gd name="connsiteY13" fmla="*/ 118 h 2181343"/>
                <a:gd name="connsiteX0" fmla="*/ 361127 w 3326577"/>
                <a:gd name="connsiteY0" fmla="*/ 118 h 2181343"/>
                <a:gd name="connsiteX1" fmla="*/ 43627 w 3326577"/>
                <a:gd name="connsiteY1" fmla="*/ 489068 h 2181343"/>
                <a:gd name="connsiteX2" fmla="*/ 18227 w 3326577"/>
                <a:gd name="connsiteY2" fmla="*/ 876418 h 2181343"/>
                <a:gd name="connsiteX3" fmla="*/ 850077 w 3326577"/>
                <a:gd name="connsiteY3" fmla="*/ 1387593 h 2181343"/>
                <a:gd name="connsiteX4" fmla="*/ 1326327 w 3326577"/>
                <a:gd name="connsiteY4" fmla="*/ 2063868 h 2181343"/>
                <a:gd name="connsiteX5" fmla="*/ 1507302 w 3326577"/>
                <a:gd name="connsiteY5" fmla="*/ 2181343 h 2181343"/>
                <a:gd name="connsiteX6" fmla="*/ 2291527 w 3326577"/>
                <a:gd name="connsiteY6" fmla="*/ 2155943 h 2181343"/>
                <a:gd name="connsiteX7" fmla="*/ 3326577 w 3326577"/>
                <a:gd name="connsiteY7" fmla="*/ 2019418 h 2181343"/>
                <a:gd name="connsiteX8" fmla="*/ 3244027 w 3326577"/>
                <a:gd name="connsiteY8" fmla="*/ 1863843 h 2181343"/>
                <a:gd name="connsiteX9" fmla="*/ 2243902 w 3326577"/>
                <a:gd name="connsiteY9" fmla="*/ 1527293 h 2181343"/>
                <a:gd name="connsiteX10" fmla="*/ 1729552 w 3326577"/>
                <a:gd name="connsiteY10" fmla="*/ 1600318 h 2181343"/>
                <a:gd name="connsiteX11" fmla="*/ 1386652 w 3326577"/>
                <a:gd name="connsiteY11" fmla="*/ 1359018 h 2181343"/>
                <a:gd name="connsiteX12" fmla="*/ 834202 w 3326577"/>
                <a:gd name="connsiteY12" fmla="*/ 501768 h 2181343"/>
                <a:gd name="connsiteX13" fmla="*/ 361127 w 3326577"/>
                <a:gd name="connsiteY13" fmla="*/ 118 h 2181343"/>
                <a:gd name="connsiteX0" fmla="*/ 345596 w 3311046"/>
                <a:gd name="connsiteY0" fmla="*/ 118 h 2181343"/>
                <a:gd name="connsiteX1" fmla="*/ 28096 w 3311046"/>
                <a:gd name="connsiteY1" fmla="*/ 489068 h 2181343"/>
                <a:gd name="connsiteX2" fmla="*/ 34446 w 3311046"/>
                <a:gd name="connsiteY2" fmla="*/ 879593 h 2181343"/>
                <a:gd name="connsiteX3" fmla="*/ 834546 w 3311046"/>
                <a:gd name="connsiteY3" fmla="*/ 1387593 h 2181343"/>
                <a:gd name="connsiteX4" fmla="*/ 1310796 w 3311046"/>
                <a:gd name="connsiteY4" fmla="*/ 2063868 h 2181343"/>
                <a:gd name="connsiteX5" fmla="*/ 1491771 w 3311046"/>
                <a:gd name="connsiteY5" fmla="*/ 2181343 h 2181343"/>
                <a:gd name="connsiteX6" fmla="*/ 2275996 w 3311046"/>
                <a:gd name="connsiteY6" fmla="*/ 2155943 h 2181343"/>
                <a:gd name="connsiteX7" fmla="*/ 3311046 w 3311046"/>
                <a:gd name="connsiteY7" fmla="*/ 2019418 h 2181343"/>
                <a:gd name="connsiteX8" fmla="*/ 3228496 w 3311046"/>
                <a:gd name="connsiteY8" fmla="*/ 1863843 h 2181343"/>
                <a:gd name="connsiteX9" fmla="*/ 2228371 w 3311046"/>
                <a:gd name="connsiteY9" fmla="*/ 1527293 h 2181343"/>
                <a:gd name="connsiteX10" fmla="*/ 1714021 w 3311046"/>
                <a:gd name="connsiteY10" fmla="*/ 1600318 h 2181343"/>
                <a:gd name="connsiteX11" fmla="*/ 1371121 w 3311046"/>
                <a:gd name="connsiteY11" fmla="*/ 1359018 h 2181343"/>
                <a:gd name="connsiteX12" fmla="*/ 818671 w 3311046"/>
                <a:gd name="connsiteY12" fmla="*/ 501768 h 2181343"/>
                <a:gd name="connsiteX13" fmla="*/ 345596 w 3311046"/>
                <a:gd name="connsiteY13" fmla="*/ 118 h 2181343"/>
                <a:gd name="connsiteX0" fmla="*/ 348436 w 3313886"/>
                <a:gd name="connsiteY0" fmla="*/ 118 h 2181343"/>
                <a:gd name="connsiteX1" fmla="*/ 30936 w 3313886"/>
                <a:gd name="connsiteY1" fmla="*/ 489068 h 2181343"/>
                <a:gd name="connsiteX2" fmla="*/ 37286 w 3313886"/>
                <a:gd name="connsiteY2" fmla="*/ 879593 h 2181343"/>
                <a:gd name="connsiteX3" fmla="*/ 837386 w 3313886"/>
                <a:gd name="connsiteY3" fmla="*/ 1387593 h 2181343"/>
                <a:gd name="connsiteX4" fmla="*/ 1313636 w 3313886"/>
                <a:gd name="connsiteY4" fmla="*/ 2063868 h 2181343"/>
                <a:gd name="connsiteX5" fmla="*/ 1494611 w 3313886"/>
                <a:gd name="connsiteY5" fmla="*/ 2181343 h 2181343"/>
                <a:gd name="connsiteX6" fmla="*/ 2278836 w 3313886"/>
                <a:gd name="connsiteY6" fmla="*/ 2155943 h 2181343"/>
                <a:gd name="connsiteX7" fmla="*/ 3313886 w 3313886"/>
                <a:gd name="connsiteY7" fmla="*/ 2019418 h 2181343"/>
                <a:gd name="connsiteX8" fmla="*/ 3231336 w 3313886"/>
                <a:gd name="connsiteY8" fmla="*/ 1863843 h 2181343"/>
                <a:gd name="connsiteX9" fmla="*/ 2231211 w 3313886"/>
                <a:gd name="connsiteY9" fmla="*/ 1527293 h 2181343"/>
                <a:gd name="connsiteX10" fmla="*/ 1716861 w 3313886"/>
                <a:gd name="connsiteY10" fmla="*/ 1600318 h 2181343"/>
                <a:gd name="connsiteX11" fmla="*/ 1373961 w 3313886"/>
                <a:gd name="connsiteY11" fmla="*/ 1359018 h 2181343"/>
                <a:gd name="connsiteX12" fmla="*/ 821511 w 3313886"/>
                <a:gd name="connsiteY12" fmla="*/ 501768 h 2181343"/>
                <a:gd name="connsiteX13" fmla="*/ 348436 w 3313886"/>
                <a:gd name="connsiteY13" fmla="*/ 118 h 2181343"/>
                <a:gd name="connsiteX0" fmla="*/ 348436 w 3313886"/>
                <a:gd name="connsiteY0" fmla="*/ 118 h 2181343"/>
                <a:gd name="connsiteX1" fmla="*/ 30936 w 3313886"/>
                <a:gd name="connsiteY1" fmla="*/ 489068 h 2181343"/>
                <a:gd name="connsiteX2" fmla="*/ 37286 w 3313886"/>
                <a:gd name="connsiteY2" fmla="*/ 879593 h 2181343"/>
                <a:gd name="connsiteX3" fmla="*/ 837386 w 3313886"/>
                <a:gd name="connsiteY3" fmla="*/ 1387593 h 2181343"/>
                <a:gd name="connsiteX4" fmla="*/ 1313636 w 3313886"/>
                <a:gd name="connsiteY4" fmla="*/ 2063868 h 2181343"/>
                <a:gd name="connsiteX5" fmla="*/ 1494611 w 3313886"/>
                <a:gd name="connsiteY5" fmla="*/ 2181343 h 2181343"/>
                <a:gd name="connsiteX6" fmla="*/ 2278836 w 3313886"/>
                <a:gd name="connsiteY6" fmla="*/ 2155943 h 2181343"/>
                <a:gd name="connsiteX7" fmla="*/ 3313886 w 3313886"/>
                <a:gd name="connsiteY7" fmla="*/ 2019418 h 2181343"/>
                <a:gd name="connsiteX8" fmla="*/ 3231336 w 3313886"/>
                <a:gd name="connsiteY8" fmla="*/ 1863843 h 2181343"/>
                <a:gd name="connsiteX9" fmla="*/ 2231211 w 3313886"/>
                <a:gd name="connsiteY9" fmla="*/ 1527293 h 2181343"/>
                <a:gd name="connsiteX10" fmla="*/ 1754961 w 3313886"/>
                <a:gd name="connsiteY10" fmla="*/ 1625718 h 2181343"/>
                <a:gd name="connsiteX11" fmla="*/ 1373961 w 3313886"/>
                <a:gd name="connsiteY11" fmla="*/ 1359018 h 2181343"/>
                <a:gd name="connsiteX12" fmla="*/ 821511 w 3313886"/>
                <a:gd name="connsiteY12" fmla="*/ 501768 h 2181343"/>
                <a:gd name="connsiteX13" fmla="*/ 348436 w 3313886"/>
                <a:gd name="connsiteY13" fmla="*/ 118 h 2181343"/>
                <a:gd name="connsiteX0" fmla="*/ 348436 w 3313886"/>
                <a:gd name="connsiteY0" fmla="*/ 118 h 2181343"/>
                <a:gd name="connsiteX1" fmla="*/ 30936 w 3313886"/>
                <a:gd name="connsiteY1" fmla="*/ 489068 h 2181343"/>
                <a:gd name="connsiteX2" fmla="*/ 37286 w 3313886"/>
                <a:gd name="connsiteY2" fmla="*/ 879593 h 2181343"/>
                <a:gd name="connsiteX3" fmla="*/ 837386 w 3313886"/>
                <a:gd name="connsiteY3" fmla="*/ 1387593 h 2181343"/>
                <a:gd name="connsiteX4" fmla="*/ 1313636 w 3313886"/>
                <a:gd name="connsiteY4" fmla="*/ 2063868 h 2181343"/>
                <a:gd name="connsiteX5" fmla="*/ 1494611 w 3313886"/>
                <a:gd name="connsiteY5" fmla="*/ 2181343 h 2181343"/>
                <a:gd name="connsiteX6" fmla="*/ 2278836 w 3313886"/>
                <a:gd name="connsiteY6" fmla="*/ 2155943 h 2181343"/>
                <a:gd name="connsiteX7" fmla="*/ 3313886 w 3313886"/>
                <a:gd name="connsiteY7" fmla="*/ 2019418 h 2181343"/>
                <a:gd name="connsiteX8" fmla="*/ 3231336 w 3313886"/>
                <a:gd name="connsiteY8" fmla="*/ 1863843 h 2181343"/>
                <a:gd name="connsiteX9" fmla="*/ 2231211 w 3313886"/>
                <a:gd name="connsiteY9" fmla="*/ 1527293 h 2181343"/>
                <a:gd name="connsiteX10" fmla="*/ 1754961 w 3313886"/>
                <a:gd name="connsiteY10" fmla="*/ 1625718 h 2181343"/>
                <a:gd name="connsiteX11" fmla="*/ 1373961 w 3313886"/>
                <a:gd name="connsiteY11" fmla="*/ 1359018 h 2181343"/>
                <a:gd name="connsiteX12" fmla="*/ 821511 w 3313886"/>
                <a:gd name="connsiteY12" fmla="*/ 501768 h 2181343"/>
                <a:gd name="connsiteX13" fmla="*/ 348436 w 3313886"/>
                <a:gd name="connsiteY13" fmla="*/ 118 h 2181343"/>
                <a:gd name="connsiteX0" fmla="*/ 348436 w 3313886"/>
                <a:gd name="connsiteY0" fmla="*/ 118 h 2181343"/>
                <a:gd name="connsiteX1" fmla="*/ 30936 w 3313886"/>
                <a:gd name="connsiteY1" fmla="*/ 489068 h 2181343"/>
                <a:gd name="connsiteX2" fmla="*/ 37286 w 3313886"/>
                <a:gd name="connsiteY2" fmla="*/ 879593 h 2181343"/>
                <a:gd name="connsiteX3" fmla="*/ 837386 w 3313886"/>
                <a:gd name="connsiteY3" fmla="*/ 1387593 h 2181343"/>
                <a:gd name="connsiteX4" fmla="*/ 1313636 w 3313886"/>
                <a:gd name="connsiteY4" fmla="*/ 2063868 h 2181343"/>
                <a:gd name="connsiteX5" fmla="*/ 1494611 w 3313886"/>
                <a:gd name="connsiteY5" fmla="*/ 2181343 h 2181343"/>
                <a:gd name="connsiteX6" fmla="*/ 2278836 w 3313886"/>
                <a:gd name="connsiteY6" fmla="*/ 2155943 h 2181343"/>
                <a:gd name="connsiteX7" fmla="*/ 3313886 w 3313886"/>
                <a:gd name="connsiteY7" fmla="*/ 2019418 h 2181343"/>
                <a:gd name="connsiteX8" fmla="*/ 3231336 w 3313886"/>
                <a:gd name="connsiteY8" fmla="*/ 1863843 h 2181343"/>
                <a:gd name="connsiteX9" fmla="*/ 2231211 w 3313886"/>
                <a:gd name="connsiteY9" fmla="*/ 1527293 h 2181343"/>
                <a:gd name="connsiteX10" fmla="*/ 1754961 w 3313886"/>
                <a:gd name="connsiteY10" fmla="*/ 1625718 h 2181343"/>
                <a:gd name="connsiteX11" fmla="*/ 1373961 w 3313886"/>
                <a:gd name="connsiteY11" fmla="*/ 1359018 h 2181343"/>
                <a:gd name="connsiteX12" fmla="*/ 821511 w 3313886"/>
                <a:gd name="connsiteY12" fmla="*/ 501768 h 2181343"/>
                <a:gd name="connsiteX13" fmla="*/ 348436 w 3313886"/>
                <a:gd name="connsiteY13" fmla="*/ 118 h 2181343"/>
                <a:gd name="connsiteX0" fmla="*/ 348436 w 3313886"/>
                <a:gd name="connsiteY0" fmla="*/ 118 h 2181343"/>
                <a:gd name="connsiteX1" fmla="*/ 30936 w 3313886"/>
                <a:gd name="connsiteY1" fmla="*/ 489068 h 2181343"/>
                <a:gd name="connsiteX2" fmla="*/ 37286 w 3313886"/>
                <a:gd name="connsiteY2" fmla="*/ 879593 h 2181343"/>
                <a:gd name="connsiteX3" fmla="*/ 837386 w 3313886"/>
                <a:gd name="connsiteY3" fmla="*/ 1387593 h 2181343"/>
                <a:gd name="connsiteX4" fmla="*/ 1313636 w 3313886"/>
                <a:gd name="connsiteY4" fmla="*/ 2063868 h 2181343"/>
                <a:gd name="connsiteX5" fmla="*/ 1494611 w 3313886"/>
                <a:gd name="connsiteY5" fmla="*/ 2181343 h 2181343"/>
                <a:gd name="connsiteX6" fmla="*/ 2278836 w 3313886"/>
                <a:gd name="connsiteY6" fmla="*/ 2155943 h 2181343"/>
                <a:gd name="connsiteX7" fmla="*/ 3313886 w 3313886"/>
                <a:gd name="connsiteY7" fmla="*/ 2019418 h 2181343"/>
                <a:gd name="connsiteX8" fmla="*/ 3231336 w 3313886"/>
                <a:gd name="connsiteY8" fmla="*/ 1863843 h 2181343"/>
                <a:gd name="connsiteX9" fmla="*/ 2231211 w 3313886"/>
                <a:gd name="connsiteY9" fmla="*/ 1527293 h 2181343"/>
                <a:gd name="connsiteX10" fmla="*/ 1754961 w 3313886"/>
                <a:gd name="connsiteY10" fmla="*/ 1625718 h 2181343"/>
                <a:gd name="connsiteX11" fmla="*/ 1345386 w 3313886"/>
                <a:gd name="connsiteY11" fmla="*/ 1308218 h 2181343"/>
                <a:gd name="connsiteX12" fmla="*/ 821511 w 3313886"/>
                <a:gd name="connsiteY12" fmla="*/ 501768 h 2181343"/>
                <a:gd name="connsiteX13" fmla="*/ 348436 w 3313886"/>
                <a:gd name="connsiteY13" fmla="*/ 118 h 2181343"/>
                <a:gd name="connsiteX0" fmla="*/ 348436 w 3313886"/>
                <a:gd name="connsiteY0" fmla="*/ 134 h 2181359"/>
                <a:gd name="connsiteX1" fmla="*/ 30936 w 3313886"/>
                <a:gd name="connsiteY1" fmla="*/ 489084 h 2181359"/>
                <a:gd name="connsiteX2" fmla="*/ 37286 w 3313886"/>
                <a:gd name="connsiteY2" fmla="*/ 879609 h 2181359"/>
                <a:gd name="connsiteX3" fmla="*/ 837386 w 3313886"/>
                <a:gd name="connsiteY3" fmla="*/ 1387609 h 2181359"/>
                <a:gd name="connsiteX4" fmla="*/ 1313636 w 3313886"/>
                <a:gd name="connsiteY4" fmla="*/ 2063884 h 2181359"/>
                <a:gd name="connsiteX5" fmla="*/ 1494611 w 3313886"/>
                <a:gd name="connsiteY5" fmla="*/ 2181359 h 2181359"/>
                <a:gd name="connsiteX6" fmla="*/ 2278836 w 3313886"/>
                <a:gd name="connsiteY6" fmla="*/ 2155959 h 2181359"/>
                <a:gd name="connsiteX7" fmla="*/ 3313886 w 3313886"/>
                <a:gd name="connsiteY7" fmla="*/ 2019434 h 2181359"/>
                <a:gd name="connsiteX8" fmla="*/ 3231336 w 3313886"/>
                <a:gd name="connsiteY8" fmla="*/ 1863859 h 2181359"/>
                <a:gd name="connsiteX9" fmla="*/ 2231211 w 3313886"/>
                <a:gd name="connsiteY9" fmla="*/ 1527309 h 2181359"/>
                <a:gd name="connsiteX10" fmla="*/ 1754961 w 3313886"/>
                <a:gd name="connsiteY10" fmla="*/ 1625734 h 2181359"/>
                <a:gd name="connsiteX11" fmla="*/ 1345386 w 3313886"/>
                <a:gd name="connsiteY11" fmla="*/ 1308234 h 2181359"/>
                <a:gd name="connsiteX12" fmla="*/ 821511 w 3313886"/>
                <a:gd name="connsiteY12" fmla="*/ 501784 h 2181359"/>
                <a:gd name="connsiteX13" fmla="*/ 348436 w 3313886"/>
                <a:gd name="connsiteY13" fmla="*/ 134 h 2181359"/>
                <a:gd name="connsiteX0" fmla="*/ 348436 w 3313886"/>
                <a:gd name="connsiteY0" fmla="*/ 0 h 2181225"/>
                <a:gd name="connsiteX1" fmla="*/ 30936 w 3313886"/>
                <a:gd name="connsiteY1" fmla="*/ 488950 h 2181225"/>
                <a:gd name="connsiteX2" fmla="*/ 37286 w 3313886"/>
                <a:gd name="connsiteY2" fmla="*/ 879475 h 2181225"/>
                <a:gd name="connsiteX3" fmla="*/ 837386 w 3313886"/>
                <a:gd name="connsiteY3" fmla="*/ 1387475 h 2181225"/>
                <a:gd name="connsiteX4" fmla="*/ 1313636 w 3313886"/>
                <a:gd name="connsiteY4" fmla="*/ 2063750 h 2181225"/>
                <a:gd name="connsiteX5" fmla="*/ 1494611 w 3313886"/>
                <a:gd name="connsiteY5" fmla="*/ 2181225 h 2181225"/>
                <a:gd name="connsiteX6" fmla="*/ 2278836 w 3313886"/>
                <a:gd name="connsiteY6" fmla="*/ 2155825 h 2181225"/>
                <a:gd name="connsiteX7" fmla="*/ 3313886 w 3313886"/>
                <a:gd name="connsiteY7" fmla="*/ 2019300 h 2181225"/>
                <a:gd name="connsiteX8" fmla="*/ 3231336 w 3313886"/>
                <a:gd name="connsiteY8" fmla="*/ 1863725 h 2181225"/>
                <a:gd name="connsiteX9" fmla="*/ 2231211 w 3313886"/>
                <a:gd name="connsiteY9" fmla="*/ 1527175 h 2181225"/>
                <a:gd name="connsiteX10" fmla="*/ 1754961 w 3313886"/>
                <a:gd name="connsiteY10" fmla="*/ 1625600 h 2181225"/>
                <a:gd name="connsiteX11" fmla="*/ 1345386 w 3313886"/>
                <a:gd name="connsiteY11" fmla="*/ 1308100 h 2181225"/>
                <a:gd name="connsiteX12" fmla="*/ 821511 w 3313886"/>
                <a:gd name="connsiteY12" fmla="*/ 501650 h 2181225"/>
                <a:gd name="connsiteX13" fmla="*/ 348436 w 3313886"/>
                <a:gd name="connsiteY13" fmla="*/ 0 h 2181225"/>
                <a:gd name="connsiteX0" fmla="*/ 348436 w 3313886"/>
                <a:gd name="connsiteY0" fmla="*/ 0 h 2181225"/>
                <a:gd name="connsiteX1" fmla="*/ 30936 w 3313886"/>
                <a:gd name="connsiteY1" fmla="*/ 488950 h 2181225"/>
                <a:gd name="connsiteX2" fmla="*/ 37286 w 3313886"/>
                <a:gd name="connsiteY2" fmla="*/ 879475 h 2181225"/>
                <a:gd name="connsiteX3" fmla="*/ 837386 w 3313886"/>
                <a:gd name="connsiteY3" fmla="*/ 1387475 h 2181225"/>
                <a:gd name="connsiteX4" fmla="*/ 1294586 w 3313886"/>
                <a:gd name="connsiteY4" fmla="*/ 2047875 h 2181225"/>
                <a:gd name="connsiteX5" fmla="*/ 1494611 w 3313886"/>
                <a:gd name="connsiteY5" fmla="*/ 2181225 h 2181225"/>
                <a:gd name="connsiteX6" fmla="*/ 2278836 w 3313886"/>
                <a:gd name="connsiteY6" fmla="*/ 2155825 h 2181225"/>
                <a:gd name="connsiteX7" fmla="*/ 3313886 w 3313886"/>
                <a:gd name="connsiteY7" fmla="*/ 2019300 h 2181225"/>
                <a:gd name="connsiteX8" fmla="*/ 3231336 w 3313886"/>
                <a:gd name="connsiteY8" fmla="*/ 1863725 h 2181225"/>
                <a:gd name="connsiteX9" fmla="*/ 2231211 w 3313886"/>
                <a:gd name="connsiteY9" fmla="*/ 1527175 h 2181225"/>
                <a:gd name="connsiteX10" fmla="*/ 1754961 w 3313886"/>
                <a:gd name="connsiteY10" fmla="*/ 1625600 h 2181225"/>
                <a:gd name="connsiteX11" fmla="*/ 1345386 w 3313886"/>
                <a:gd name="connsiteY11" fmla="*/ 1308100 h 2181225"/>
                <a:gd name="connsiteX12" fmla="*/ 821511 w 3313886"/>
                <a:gd name="connsiteY12" fmla="*/ 501650 h 2181225"/>
                <a:gd name="connsiteX13" fmla="*/ 348436 w 3313886"/>
                <a:gd name="connsiteY13" fmla="*/ 0 h 2181225"/>
                <a:gd name="connsiteX0" fmla="*/ 348436 w 3313886"/>
                <a:gd name="connsiteY0" fmla="*/ 0 h 2181225"/>
                <a:gd name="connsiteX1" fmla="*/ 30936 w 3313886"/>
                <a:gd name="connsiteY1" fmla="*/ 488950 h 2181225"/>
                <a:gd name="connsiteX2" fmla="*/ 37286 w 3313886"/>
                <a:gd name="connsiteY2" fmla="*/ 879475 h 2181225"/>
                <a:gd name="connsiteX3" fmla="*/ 837386 w 3313886"/>
                <a:gd name="connsiteY3" fmla="*/ 1387475 h 2181225"/>
                <a:gd name="connsiteX4" fmla="*/ 1294586 w 3313886"/>
                <a:gd name="connsiteY4" fmla="*/ 2047875 h 2181225"/>
                <a:gd name="connsiteX5" fmla="*/ 1494611 w 3313886"/>
                <a:gd name="connsiteY5" fmla="*/ 2181225 h 2181225"/>
                <a:gd name="connsiteX6" fmla="*/ 2278836 w 3313886"/>
                <a:gd name="connsiteY6" fmla="*/ 2155825 h 2181225"/>
                <a:gd name="connsiteX7" fmla="*/ 3313886 w 3313886"/>
                <a:gd name="connsiteY7" fmla="*/ 2019300 h 2181225"/>
                <a:gd name="connsiteX8" fmla="*/ 3231336 w 3313886"/>
                <a:gd name="connsiteY8" fmla="*/ 1863725 h 2181225"/>
                <a:gd name="connsiteX9" fmla="*/ 2231211 w 3313886"/>
                <a:gd name="connsiteY9" fmla="*/ 1527175 h 2181225"/>
                <a:gd name="connsiteX10" fmla="*/ 1754961 w 3313886"/>
                <a:gd name="connsiteY10" fmla="*/ 1625600 h 2181225"/>
                <a:gd name="connsiteX11" fmla="*/ 1345386 w 3313886"/>
                <a:gd name="connsiteY11" fmla="*/ 1308100 h 2181225"/>
                <a:gd name="connsiteX12" fmla="*/ 821511 w 3313886"/>
                <a:gd name="connsiteY12" fmla="*/ 501650 h 2181225"/>
                <a:gd name="connsiteX13" fmla="*/ 348436 w 3313886"/>
                <a:gd name="connsiteY13" fmla="*/ 0 h 2181225"/>
                <a:gd name="connsiteX0" fmla="*/ 348436 w 3313886"/>
                <a:gd name="connsiteY0" fmla="*/ 0 h 2185502"/>
                <a:gd name="connsiteX1" fmla="*/ 30936 w 3313886"/>
                <a:gd name="connsiteY1" fmla="*/ 488950 h 2185502"/>
                <a:gd name="connsiteX2" fmla="*/ 37286 w 3313886"/>
                <a:gd name="connsiteY2" fmla="*/ 879475 h 2185502"/>
                <a:gd name="connsiteX3" fmla="*/ 837386 w 3313886"/>
                <a:gd name="connsiteY3" fmla="*/ 1387475 h 2185502"/>
                <a:gd name="connsiteX4" fmla="*/ 1294586 w 3313886"/>
                <a:gd name="connsiteY4" fmla="*/ 2047875 h 2185502"/>
                <a:gd name="connsiteX5" fmla="*/ 1494611 w 3313886"/>
                <a:gd name="connsiteY5" fmla="*/ 2181225 h 2185502"/>
                <a:gd name="connsiteX6" fmla="*/ 2278836 w 3313886"/>
                <a:gd name="connsiteY6" fmla="*/ 2155825 h 2185502"/>
                <a:gd name="connsiteX7" fmla="*/ 3313886 w 3313886"/>
                <a:gd name="connsiteY7" fmla="*/ 2019300 h 2185502"/>
                <a:gd name="connsiteX8" fmla="*/ 3231336 w 3313886"/>
                <a:gd name="connsiteY8" fmla="*/ 1863725 h 2185502"/>
                <a:gd name="connsiteX9" fmla="*/ 2231211 w 3313886"/>
                <a:gd name="connsiteY9" fmla="*/ 1527175 h 2185502"/>
                <a:gd name="connsiteX10" fmla="*/ 1754961 w 3313886"/>
                <a:gd name="connsiteY10" fmla="*/ 1625600 h 2185502"/>
                <a:gd name="connsiteX11" fmla="*/ 1345386 w 3313886"/>
                <a:gd name="connsiteY11" fmla="*/ 1308100 h 2185502"/>
                <a:gd name="connsiteX12" fmla="*/ 821511 w 3313886"/>
                <a:gd name="connsiteY12" fmla="*/ 501650 h 2185502"/>
                <a:gd name="connsiteX13" fmla="*/ 348436 w 3313886"/>
                <a:gd name="connsiteY13" fmla="*/ 0 h 2185502"/>
                <a:gd name="connsiteX0" fmla="*/ 348436 w 3313886"/>
                <a:gd name="connsiteY0" fmla="*/ 0 h 2185502"/>
                <a:gd name="connsiteX1" fmla="*/ 30936 w 3313886"/>
                <a:gd name="connsiteY1" fmla="*/ 488950 h 2185502"/>
                <a:gd name="connsiteX2" fmla="*/ 37286 w 3313886"/>
                <a:gd name="connsiteY2" fmla="*/ 879475 h 2185502"/>
                <a:gd name="connsiteX3" fmla="*/ 837386 w 3313886"/>
                <a:gd name="connsiteY3" fmla="*/ 1387475 h 2185502"/>
                <a:gd name="connsiteX4" fmla="*/ 1294586 w 3313886"/>
                <a:gd name="connsiteY4" fmla="*/ 2047875 h 2185502"/>
                <a:gd name="connsiteX5" fmla="*/ 1494611 w 3313886"/>
                <a:gd name="connsiteY5" fmla="*/ 2181225 h 2185502"/>
                <a:gd name="connsiteX6" fmla="*/ 2278836 w 3313886"/>
                <a:gd name="connsiteY6" fmla="*/ 2155825 h 2185502"/>
                <a:gd name="connsiteX7" fmla="*/ 3313886 w 3313886"/>
                <a:gd name="connsiteY7" fmla="*/ 2019300 h 2185502"/>
                <a:gd name="connsiteX8" fmla="*/ 3231336 w 3313886"/>
                <a:gd name="connsiteY8" fmla="*/ 1863725 h 2185502"/>
                <a:gd name="connsiteX9" fmla="*/ 2231211 w 3313886"/>
                <a:gd name="connsiteY9" fmla="*/ 1527175 h 2185502"/>
                <a:gd name="connsiteX10" fmla="*/ 1754961 w 3313886"/>
                <a:gd name="connsiteY10" fmla="*/ 1625600 h 2185502"/>
                <a:gd name="connsiteX11" fmla="*/ 1345386 w 3313886"/>
                <a:gd name="connsiteY11" fmla="*/ 1308100 h 2185502"/>
                <a:gd name="connsiteX12" fmla="*/ 821511 w 3313886"/>
                <a:gd name="connsiteY12" fmla="*/ 501650 h 2185502"/>
                <a:gd name="connsiteX13" fmla="*/ 348436 w 3313886"/>
                <a:gd name="connsiteY13" fmla="*/ 0 h 2185502"/>
                <a:gd name="connsiteX0" fmla="*/ 348436 w 3313886"/>
                <a:gd name="connsiteY0" fmla="*/ 0 h 2189870"/>
                <a:gd name="connsiteX1" fmla="*/ 30936 w 3313886"/>
                <a:gd name="connsiteY1" fmla="*/ 488950 h 2189870"/>
                <a:gd name="connsiteX2" fmla="*/ 37286 w 3313886"/>
                <a:gd name="connsiteY2" fmla="*/ 879475 h 2189870"/>
                <a:gd name="connsiteX3" fmla="*/ 837386 w 3313886"/>
                <a:gd name="connsiteY3" fmla="*/ 1387475 h 2189870"/>
                <a:gd name="connsiteX4" fmla="*/ 1294586 w 3313886"/>
                <a:gd name="connsiteY4" fmla="*/ 2047875 h 2189870"/>
                <a:gd name="connsiteX5" fmla="*/ 1494611 w 3313886"/>
                <a:gd name="connsiteY5" fmla="*/ 2181225 h 2189870"/>
                <a:gd name="connsiteX6" fmla="*/ 2307411 w 3313886"/>
                <a:gd name="connsiteY6" fmla="*/ 2171700 h 2189870"/>
                <a:gd name="connsiteX7" fmla="*/ 3313886 w 3313886"/>
                <a:gd name="connsiteY7" fmla="*/ 2019300 h 2189870"/>
                <a:gd name="connsiteX8" fmla="*/ 3231336 w 3313886"/>
                <a:gd name="connsiteY8" fmla="*/ 1863725 h 2189870"/>
                <a:gd name="connsiteX9" fmla="*/ 2231211 w 3313886"/>
                <a:gd name="connsiteY9" fmla="*/ 1527175 h 2189870"/>
                <a:gd name="connsiteX10" fmla="*/ 1754961 w 3313886"/>
                <a:gd name="connsiteY10" fmla="*/ 1625600 h 2189870"/>
                <a:gd name="connsiteX11" fmla="*/ 1345386 w 3313886"/>
                <a:gd name="connsiteY11" fmla="*/ 1308100 h 2189870"/>
                <a:gd name="connsiteX12" fmla="*/ 821511 w 3313886"/>
                <a:gd name="connsiteY12" fmla="*/ 501650 h 2189870"/>
                <a:gd name="connsiteX13" fmla="*/ 348436 w 3313886"/>
                <a:gd name="connsiteY13" fmla="*/ 0 h 2189870"/>
                <a:gd name="connsiteX0" fmla="*/ 348436 w 3313886"/>
                <a:gd name="connsiteY0" fmla="*/ 0 h 2195153"/>
                <a:gd name="connsiteX1" fmla="*/ 30936 w 3313886"/>
                <a:gd name="connsiteY1" fmla="*/ 488950 h 2195153"/>
                <a:gd name="connsiteX2" fmla="*/ 37286 w 3313886"/>
                <a:gd name="connsiteY2" fmla="*/ 879475 h 2195153"/>
                <a:gd name="connsiteX3" fmla="*/ 837386 w 3313886"/>
                <a:gd name="connsiteY3" fmla="*/ 1387475 h 2195153"/>
                <a:gd name="connsiteX4" fmla="*/ 1294586 w 3313886"/>
                <a:gd name="connsiteY4" fmla="*/ 2047875 h 2195153"/>
                <a:gd name="connsiteX5" fmla="*/ 1494611 w 3313886"/>
                <a:gd name="connsiteY5" fmla="*/ 2181225 h 2195153"/>
                <a:gd name="connsiteX6" fmla="*/ 2307411 w 3313886"/>
                <a:gd name="connsiteY6" fmla="*/ 2171700 h 2195153"/>
                <a:gd name="connsiteX7" fmla="*/ 3313886 w 3313886"/>
                <a:gd name="connsiteY7" fmla="*/ 2019300 h 2195153"/>
                <a:gd name="connsiteX8" fmla="*/ 3231336 w 3313886"/>
                <a:gd name="connsiteY8" fmla="*/ 1863725 h 2195153"/>
                <a:gd name="connsiteX9" fmla="*/ 2231211 w 3313886"/>
                <a:gd name="connsiteY9" fmla="*/ 1527175 h 2195153"/>
                <a:gd name="connsiteX10" fmla="*/ 1754961 w 3313886"/>
                <a:gd name="connsiteY10" fmla="*/ 1625600 h 2195153"/>
                <a:gd name="connsiteX11" fmla="*/ 1345386 w 3313886"/>
                <a:gd name="connsiteY11" fmla="*/ 1308100 h 2195153"/>
                <a:gd name="connsiteX12" fmla="*/ 821511 w 3313886"/>
                <a:gd name="connsiteY12" fmla="*/ 501650 h 2195153"/>
                <a:gd name="connsiteX13" fmla="*/ 348436 w 3313886"/>
                <a:gd name="connsiteY13" fmla="*/ 0 h 2195153"/>
                <a:gd name="connsiteX0" fmla="*/ 348436 w 3320429"/>
                <a:gd name="connsiteY0" fmla="*/ 0 h 2195153"/>
                <a:gd name="connsiteX1" fmla="*/ 30936 w 3320429"/>
                <a:gd name="connsiteY1" fmla="*/ 488950 h 2195153"/>
                <a:gd name="connsiteX2" fmla="*/ 37286 w 3320429"/>
                <a:gd name="connsiteY2" fmla="*/ 879475 h 2195153"/>
                <a:gd name="connsiteX3" fmla="*/ 837386 w 3320429"/>
                <a:gd name="connsiteY3" fmla="*/ 1387475 h 2195153"/>
                <a:gd name="connsiteX4" fmla="*/ 1294586 w 3320429"/>
                <a:gd name="connsiteY4" fmla="*/ 2047875 h 2195153"/>
                <a:gd name="connsiteX5" fmla="*/ 1494611 w 3320429"/>
                <a:gd name="connsiteY5" fmla="*/ 2181225 h 2195153"/>
                <a:gd name="connsiteX6" fmla="*/ 2307411 w 3320429"/>
                <a:gd name="connsiteY6" fmla="*/ 2171700 h 2195153"/>
                <a:gd name="connsiteX7" fmla="*/ 3313886 w 3320429"/>
                <a:gd name="connsiteY7" fmla="*/ 2019300 h 2195153"/>
                <a:gd name="connsiteX8" fmla="*/ 3231336 w 3320429"/>
                <a:gd name="connsiteY8" fmla="*/ 1863725 h 2195153"/>
                <a:gd name="connsiteX9" fmla="*/ 2231211 w 3320429"/>
                <a:gd name="connsiteY9" fmla="*/ 1527175 h 2195153"/>
                <a:gd name="connsiteX10" fmla="*/ 1754961 w 3320429"/>
                <a:gd name="connsiteY10" fmla="*/ 1625600 h 2195153"/>
                <a:gd name="connsiteX11" fmla="*/ 1345386 w 3320429"/>
                <a:gd name="connsiteY11" fmla="*/ 1308100 h 2195153"/>
                <a:gd name="connsiteX12" fmla="*/ 821511 w 3320429"/>
                <a:gd name="connsiteY12" fmla="*/ 501650 h 2195153"/>
                <a:gd name="connsiteX13" fmla="*/ 348436 w 3320429"/>
                <a:gd name="connsiteY13" fmla="*/ 0 h 2195153"/>
                <a:gd name="connsiteX0" fmla="*/ 348436 w 3321934"/>
                <a:gd name="connsiteY0" fmla="*/ 0 h 2195153"/>
                <a:gd name="connsiteX1" fmla="*/ 30936 w 3321934"/>
                <a:gd name="connsiteY1" fmla="*/ 488950 h 2195153"/>
                <a:gd name="connsiteX2" fmla="*/ 37286 w 3321934"/>
                <a:gd name="connsiteY2" fmla="*/ 879475 h 2195153"/>
                <a:gd name="connsiteX3" fmla="*/ 837386 w 3321934"/>
                <a:gd name="connsiteY3" fmla="*/ 1387475 h 2195153"/>
                <a:gd name="connsiteX4" fmla="*/ 1294586 w 3321934"/>
                <a:gd name="connsiteY4" fmla="*/ 2047875 h 2195153"/>
                <a:gd name="connsiteX5" fmla="*/ 1494611 w 3321934"/>
                <a:gd name="connsiteY5" fmla="*/ 2181225 h 2195153"/>
                <a:gd name="connsiteX6" fmla="*/ 2307411 w 3321934"/>
                <a:gd name="connsiteY6" fmla="*/ 2171700 h 2195153"/>
                <a:gd name="connsiteX7" fmla="*/ 3313886 w 3321934"/>
                <a:gd name="connsiteY7" fmla="*/ 2019300 h 2195153"/>
                <a:gd name="connsiteX8" fmla="*/ 3231336 w 3321934"/>
                <a:gd name="connsiteY8" fmla="*/ 1863725 h 2195153"/>
                <a:gd name="connsiteX9" fmla="*/ 2231211 w 3321934"/>
                <a:gd name="connsiteY9" fmla="*/ 1527175 h 2195153"/>
                <a:gd name="connsiteX10" fmla="*/ 1754961 w 3321934"/>
                <a:gd name="connsiteY10" fmla="*/ 1625600 h 2195153"/>
                <a:gd name="connsiteX11" fmla="*/ 1345386 w 3321934"/>
                <a:gd name="connsiteY11" fmla="*/ 1308100 h 2195153"/>
                <a:gd name="connsiteX12" fmla="*/ 821511 w 3321934"/>
                <a:gd name="connsiteY12" fmla="*/ 501650 h 2195153"/>
                <a:gd name="connsiteX13" fmla="*/ 348436 w 3321934"/>
                <a:gd name="connsiteY13" fmla="*/ 0 h 2195153"/>
                <a:gd name="connsiteX0" fmla="*/ 348436 w 3327185"/>
                <a:gd name="connsiteY0" fmla="*/ 0 h 2193498"/>
                <a:gd name="connsiteX1" fmla="*/ 30936 w 3327185"/>
                <a:gd name="connsiteY1" fmla="*/ 488950 h 2193498"/>
                <a:gd name="connsiteX2" fmla="*/ 37286 w 3327185"/>
                <a:gd name="connsiteY2" fmla="*/ 879475 h 2193498"/>
                <a:gd name="connsiteX3" fmla="*/ 837386 w 3327185"/>
                <a:gd name="connsiteY3" fmla="*/ 1387475 h 2193498"/>
                <a:gd name="connsiteX4" fmla="*/ 1294586 w 3327185"/>
                <a:gd name="connsiteY4" fmla="*/ 2047875 h 2193498"/>
                <a:gd name="connsiteX5" fmla="*/ 1494611 w 3327185"/>
                <a:gd name="connsiteY5" fmla="*/ 2181225 h 2193498"/>
                <a:gd name="connsiteX6" fmla="*/ 2307411 w 3327185"/>
                <a:gd name="connsiteY6" fmla="*/ 2171700 h 2193498"/>
                <a:gd name="connsiteX7" fmla="*/ 3266261 w 3327185"/>
                <a:gd name="connsiteY7" fmla="*/ 2041525 h 2193498"/>
                <a:gd name="connsiteX8" fmla="*/ 3231336 w 3327185"/>
                <a:gd name="connsiteY8" fmla="*/ 1863725 h 2193498"/>
                <a:gd name="connsiteX9" fmla="*/ 2231211 w 3327185"/>
                <a:gd name="connsiteY9" fmla="*/ 1527175 h 2193498"/>
                <a:gd name="connsiteX10" fmla="*/ 1754961 w 3327185"/>
                <a:gd name="connsiteY10" fmla="*/ 1625600 h 2193498"/>
                <a:gd name="connsiteX11" fmla="*/ 1345386 w 3327185"/>
                <a:gd name="connsiteY11" fmla="*/ 1308100 h 2193498"/>
                <a:gd name="connsiteX12" fmla="*/ 821511 w 3327185"/>
                <a:gd name="connsiteY12" fmla="*/ 501650 h 2193498"/>
                <a:gd name="connsiteX13" fmla="*/ 348436 w 3327185"/>
                <a:gd name="connsiteY13" fmla="*/ 0 h 2193498"/>
                <a:gd name="connsiteX0" fmla="*/ 348436 w 3332226"/>
                <a:gd name="connsiteY0" fmla="*/ 0 h 2193498"/>
                <a:gd name="connsiteX1" fmla="*/ 30936 w 3332226"/>
                <a:gd name="connsiteY1" fmla="*/ 488950 h 2193498"/>
                <a:gd name="connsiteX2" fmla="*/ 37286 w 3332226"/>
                <a:gd name="connsiteY2" fmla="*/ 879475 h 2193498"/>
                <a:gd name="connsiteX3" fmla="*/ 837386 w 3332226"/>
                <a:gd name="connsiteY3" fmla="*/ 1387475 h 2193498"/>
                <a:gd name="connsiteX4" fmla="*/ 1294586 w 3332226"/>
                <a:gd name="connsiteY4" fmla="*/ 2047875 h 2193498"/>
                <a:gd name="connsiteX5" fmla="*/ 1494611 w 3332226"/>
                <a:gd name="connsiteY5" fmla="*/ 2181225 h 2193498"/>
                <a:gd name="connsiteX6" fmla="*/ 2307411 w 3332226"/>
                <a:gd name="connsiteY6" fmla="*/ 2171700 h 2193498"/>
                <a:gd name="connsiteX7" fmla="*/ 3266261 w 3332226"/>
                <a:gd name="connsiteY7" fmla="*/ 2041525 h 2193498"/>
                <a:gd name="connsiteX8" fmla="*/ 3231336 w 3332226"/>
                <a:gd name="connsiteY8" fmla="*/ 1863725 h 2193498"/>
                <a:gd name="connsiteX9" fmla="*/ 2231211 w 3332226"/>
                <a:gd name="connsiteY9" fmla="*/ 1527175 h 2193498"/>
                <a:gd name="connsiteX10" fmla="*/ 1754961 w 3332226"/>
                <a:gd name="connsiteY10" fmla="*/ 1625600 h 2193498"/>
                <a:gd name="connsiteX11" fmla="*/ 1345386 w 3332226"/>
                <a:gd name="connsiteY11" fmla="*/ 1308100 h 2193498"/>
                <a:gd name="connsiteX12" fmla="*/ 821511 w 3332226"/>
                <a:gd name="connsiteY12" fmla="*/ 501650 h 2193498"/>
                <a:gd name="connsiteX13" fmla="*/ 348436 w 3332226"/>
                <a:gd name="connsiteY13" fmla="*/ 0 h 2193498"/>
                <a:gd name="connsiteX0" fmla="*/ 348436 w 3294507"/>
                <a:gd name="connsiteY0" fmla="*/ 0 h 2193498"/>
                <a:gd name="connsiteX1" fmla="*/ 30936 w 3294507"/>
                <a:gd name="connsiteY1" fmla="*/ 488950 h 2193498"/>
                <a:gd name="connsiteX2" fmla="*/ 37286 w 3294507"/>
                <a:gd name="connsiteY2" fmla="*/ 879475 h 2193498"/>
                <a:gd name="connsiteX3" fmla="*/ 837386 w 3294507"/>
                <a:gd name="connsiteY3" fmla="*/ 1387475 h 2193498"/>
                <a:gd name="connsiteX4" fmla="*/ 1294586 w 3294507"/>
                <a:gd name="connsiteY4" fmla="*/ 2047875 h 2193498"/>
                <a:gd name="connsiteX5" fmla="*/ 1494611 w 3294507"/>
                <a:gd name="connsiteY5" fmla="*/ 2181225 h 2193498"/>
                <a:gd name="connsiteX6" fmla="*/ 2307411 w 3294507"/>
                <a:gd name="connsiteY6" fmla="*/ 2171700 h 2193498"/>
                <a:gd name="connsiteX7" fmla="*/ 3266261 w 3294507"/>
                <a:gd name="connsiteY7" fmla="*/ 2041525 h 2193498"/>
                <a:gd name="connsiteX8" fmla="*/ 3231336 w 3294507"/>
                <a:gd name="connsiteY8" fmla="*/ 1863725 h 2193498"/>
                <a:gd name="connsiteX9" fmla="*/ 2231211 w 3294507"/>
                <a:gd name="connsiteY9" fmla="*/ 1527175 h 2193498"/>
                <a:gd name="connsiteX10" fmla="*/ 1754961 w 3294507"/>
                <a:gd name="connsiteY10" fmla="*/ 1625600 h 2193498"/>
                <a:gd name="connsiteX11" fmla="*/ 1345386 w 3294507"/>
                <a:gd name="connsiteY11" fmla="*/ 1308100 h 2193498"/>
                <a:gd name="connsiteX12" fmla="*/ 821511 w 3294507"/>
                <a:gd name="connsiteY12" fmla="*/ 501650 h 2193498"/>
                <a:gd name="connsiteX13" fmla="*/ 348436 w 3294507"/>
                <a:gd name="connsiteY13" fmla="*/ 0 h 2193498"/>
                <a:gd name="connsiteX0" fmla="*/ 348436 w 3294507"/>
                <a:gd name="connsiteY0" fmla="*/ 0 h 2193498"/>
                <a:gd name="connsiteX1" fmla="*/ 30936 w 3294507"/>
                <a:gd name="connsiteY1" fmla="*/ 488950 h 2193498"/>
                <a:gd name="connsiteX2" fmla="*/ 37286 w 3294507"/>
                <a:gd name="connsiteY2" fmla="*/ 879475 h 2193498"/>
                <a:gd name="connsiteX3" fmla="*/ 837386 w 3294507"/>
                <a:gd name="connsiteY3" fmla="*/ 1387475 h 2193498"/>
                <a:gd name="connsiteX4" fmla="*/ 1294586 w 3294507"/>
                <a:gd name="connsiteY4" fmla="*/ 2047875 h 2193498"/>
                <a:gd name="connsiteX5" fmla="*/ 1494611 w 3294507"/>
                <a:gd name="connsiteY5" fmla="*/ 2181225 h 2193498"/>
                <a:gd name="connsiteX6" fmla="*/ 2307411 w 3294507"/>
                <a:gd name="connsiteY6" fmla="*/ 2171700 h 2193498"/>
                <a:gd name="connsiteX7" fmla="*/ 3266261 w 3294507"/>
                <a:gd name="connsiteY7" fmla="*/ 2041525 h 2193498"/>
                <a:gd name="connsiteX8" fmla="*/ 3231336 w 3294507"/>
                <a:gd name="connsiteY8" fmla="*/ 1863725 h 2193498"/>
                <a:gd name="connsiteX9" fmla="*/ 2231211 w 3294507"/>
                <a:gd name="connsiteY9" fmla="*/ 1527175 h 2193498"/>
                <a:gd name="connsiteX10" fmla="*/ 1754961 w 3294507"/>
                <a:gd name="connsiteY10" fmla="*/ 1625600 h 2193498"/>
                <a:gd name="connsiteX11" fmla="*/ 1345386 w 3294507"/>
                <a:gd name="connsiteY11" fmla="*/ 1308100 h 2193498"/>
                <a:gd name="connsiteX12" fmla="*/ 821511 w 3294507"/>
                <a:gd name="connsiteY12" fmla="*/ 501650 h 2193498"/>
                <a:gd name="connsiteX13" fmla="*/ 348436 w 3294507"/>
                <a:gd name="connsiteY13" fmla="*/ 0 h 2193498"/>
                <a:gd name="connsiteX0" fmla="*/ 348436 w 3294507"/>
                <a:gd name="connsiteY0" fmla="*/ 0 h 2195322"/>
                <a:gd name="connsiteX1" fmla="*/ 30936 w 3294507"/>
                <a:gd name="connsiteY1" fmla="*/ 488950 h 2195322"/>
                <a:gd name="connsiteX2" fmla="*/ 37286 w 3294507"/>
                <a:gd name="connsiteY2" fmla="*/ 879475 h 2195322"/>
                <a:gd name="connsiteX3" fmla="*/ 837386 w 3294507"/>
                <a:gd name="connsiteY3" fmla="*/ 1387475 h 2195322"/>
                <a:gd name="connsiteX4" fmla="*/ 1275536 w 3294507"/>
                <a:gd name="connsiteY4" fmla="*/ 2022475 h 2195322"/>
                <a:gd name="connsiteX5" fmla="*/ 1494611 w 3294507"/>
                <a:gd name="connsiteY5" fmla="*/ 2181225 h 2195322"/>
                <a:gd name="connsiteX6" fmla="*/ 2307411 w 3294507"/>
                <a:gd name="connsiteY6" fmla="*/ 2171700 h 2195322"/>
                <a:gd name="connsiteX7" fmla="*/ 3266261 w 3294507"/>
                <a:gd name="connsiteY7" fmla="*/ 2041525 h 2195322"/>
                <a:gd name="connsiteX8" fmla="*/ 3231336 w 3294507"/>
                <a:gd name="connsiteY8" fmla="*/ 1863725 h 2195322"/>
                <a:gd name="connsiteX9" fmla="*/ 2231211 w 3294507"/>
                <a:gd name="connsiteY9" fmla="*/ 1527175 h 2195322"/>
                <a:gd name="connsiteX10" fmla="*/ 1754961 w 3294507"/>
                <a:gd name="connsiteY10" fmla="*/ 1625600 h 2195322"/>
                <a:gd name="connsiteX11" fmla="*/ 1345386 w 3294507"/>
                <a:gd name="connsiteY11" fmla="*/ 1308100 h 2195322"/>
                <a:gd name="connsiteX12" fmla="*/ 821511 w 3294507"/>
                <a:gd name="connsiteY12" fmla="*/ 501650 h 2195322"/>
                <a:gd name="connsiteX13" fmla="*/ 348436 w 3294507"/>
                <a:gd name="connsiteY13" fmla="*/ 0 h 2195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94507" h="2195322">
                  <a:moveTo>
                    <a:pt x="348436" y="0"/>
                  </a:moveTo>
                  <a:cubicBezTo>
                    <a:pt x="308219" y="7408"/>
                    <a:pt x="82794" y="342371"/>
                    <a:pt x="30936" y="488950"/>
                  </a:cubicBezTo>
                  <a:cubicBezTo>
                    <a:pt x="-20922" y="635529"/>
                    <a:pt x="244" y="839258"/>
                    <a:pt x="37286" y="879475"/>
                  </a:cubicBezTo>
                  <a:cubicBezTo>
                    <a:pt x="74328" y="919692"/>
                    <a:pt x="631011" y="1196975"/>
                    <a:pt x="837386" y="1387475"/>
                  </a:cubicBezTo>
                  <a:cubicBezTo>
                    <a:pt x="1043761" y="1577975"/>
                    <a:pt x="1234261" y="1943100"/>
                    <a:pt x="1275536" y="2022475"/>
                  </a:cubicBezTo>
                  <a:cubicBezTo>
                    <a:pt x="1316811" y="2101850"/>
                    <a:pt x="1322632" y="2156354"/>
                    <a:pt x="1494611" y="2181225"/>
                  </a:cubicBezTo>
                  <a:cubicBezTo>
                    <a:pt x="1666590" y="2206096"/>
                    <a:pt x="2012136" y="2194983"/>
                    <a:pt x="2307411" y="2171700"/>
                  </a:cubicBezTo>
                  <a:cubicBezTo>
                    <a:pt x="2602686" y="2148417"/>
                    <a:pt x="3219694" y="2070100"/>
                    <a:pt x="3266261" y="2041525"/>
                  </a:cubicBezTo>
                  <a:cubicBezTo>
                    <a:pt x="3312828" y="2012950"/>
                    <a:pt x="3302244" y="1908175"/>
                    <a:pt x="3231336" y="1863725"/>
                  </a:cubicBezTo>
                  <a:cubicBezTo>
                    <a:pt x="3160428" y="1819275"/>
                    <a:pt x="2513786" y="1607608"/>
                    <a:pt x="2231211" y="1527175"/>
                  </a:cubicBezTo>
                  <a:cubicBezTo>
                    <a:pt x="2072461" y="1559983"/>
                    <a:pt x="1902599" y="1662113"/>
                    <a:pt x="1754961" y="1625600"/>
                  </a:cubicBezTo>
                  <a:cubicBezTo>
                    <a:pt x="1607324" y="1589088"/>
                    <a:pt x="1450161" y="1447800"/>
                    <a:pt x="1345386" y="1308100"/>
                  </a:cubicBezTo>
                  <a:cubicBezTo>
                    <a:pt x="1240611" y="1168400"/>
                    <a:pt x="976028" y="710142"/>
                    <a:pt x="821511" y="501650"/>
                  </a:cubicBezTo>
                  <a:cubicBezTo>
                    <a:pt x="666994" y="293158"/>
                    <a:pt x="404528" y="17992"/>
                    <a:pt x="348436" y="0"/>
                  </a:cubicBezTo>
                  <a:close/>
                </a:path>
              </a:pathLst>
            </a:custGeom>
            <a:grp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77" name="グループ化 376">
            <a:extLst>
              <a:ext uri="{FF2B5EF4-FFF2-40B4-BE49-F238E27FC236}">
                <a16:creationId xmlns:a16="http://schemas.microsoft.com/office/drawing/2014/main" id="{12092FC4-5B9F-8A60-7D5B-5EC822131A01}"/>
              </a:ext>
            </a:extLst>
          </p:cNvPr>
          <p:cNvGrpSpPr/>
          <p:nvPr/>
        </p:nvGrpSpPr>
        <p:grpSpPr>
          <a:xfrm>
            <a:off x="6611195" y="2164228"/>
            <a:ext cx="2522155" cy="858291"/>
            <a:chOff x="4114821" y="5103813"/>
            <a:chExt cx="4011999" cy="1365286"/>
          </a:xfrm>
        </p:grpSpPr>
        <p:sp>
          <p:nvSpPr>
            <p:cNvPr id="375" name="フリーフォーム: 図形 374">
              <a:extLst>
                <a:ext uri="{FF2B5EF4-FFF2-40B4-BE49-F238E27FC236}">
                  <a16:creationId xmlns:a16="http://schemas.microsoft.com/office/drawing/2014/main" id="{FDA3E8C9-615A-A676-02FC-97AC9D4064E0}"/>
                </a:ext>
              </a:extLst>
            </p:cNvPr>
            <p:cNvSpPr/>
            <p:nvPr/>
          </p:nvSpPr>
          <p:spPr bwMode="auto">
            <a:xfrm>
              <a:off x="4114821" y="5103813"/>
              <a:ext cx="4011999" cy="1268414"/>
            </a:xfrm>
            <a:custGeom>
              <a:avLst/>
              <a:gdLst>
                <a:gd name="connsiteX0" fmla="*/ 1108075 w 4022725"/>
                <a:gd name="connsiteY0" fmla="*/ 444500 h 1355725"/>
                <a:gd name="connsiteX1" fmla="*/ 584200 w 4022725"/>
                <a:gd name="connsiteY1" fmla="*/ 606425 h 1355725"/>
                <a:gd name="connsiteX2" fmla="*/ 133350 w 4022725"/>
                <a:gd name="connsiteY2" fmla="*/ 692150 h 1355725"/>
                <a:gd name="connsiteX3" fmla="*/ 0 w 4022725"/>
                <a:gd name="connsiteY3" fmla="*/ 835025 h 1355725"/>
                <a:gd name="connsiteX4" fmla="*/ 101600 w 4022725"/>
                <a:gd name="connsiteY4" fmla="*/ 984250 h 1355725"/>
                <a:gd name="connsiteX5" fmla="*/ 1196975 w 4022725"/>
                <a:gd name="connsiteY5" fmla="*/ 1298575 h 1355725"/>
                <a:gd name="connsiteX6" fmla="*/ 1743075 w 4022725"/>
                <a:gd name="connsiteY6" fmla="*/ 1355725 h 1355725"/>
                <a:gd name="connsiteX7" fmla="*/ 3124200 w 4022725"/>
                <a:gd name="connsiteY7" fmla="*/ 996950 h 1355725"/>
                <a:gd name="connsiteX8" fmla="*/ 3937000 w 4022725"/>
                <a:gd name="connsiteY8" fmla="*/ 996950 h 1355725"/>
                <a:gd name="connsiteX9" fmla="*/ 4022725 w 4022725"/>
                <a:gd name="connsiteY9" fmla="*/ 787400 h 1355725"/>
                <a:gd name="connsiteX10" fmla="*/ 4022725 w 4022725"/>
                <a:gd name="connsiteY10" fmla="*/ 565150 h 1355725"/>
                <a:gd name="connsiteX11" fmla="*/ 3854450 w 4022725"/>
                <a:gd name="connsiteY11" fmla="*/ 0 h 1355725"/>
                <a:gd name="connsiteX12" fmla="*/ 3092450 w 4022725"/>
                <a:gd name="connsiteY12" fmla="*/ 292100 h 1355725"/>
                <a:gd name="connsiteX13" fmla="*/ 1838325 w 4022725"/>
                <a:gd name="connsiteY13" fmla="*/ 720725 h 1355725"/>
                <a:gd name="connsiteX14" fmla="*/ 1527175 w 4022725"/>
                <a:gd name="connsiteY14" fmla="*/ 685800 h 1355725"/>
                <a:gd name="connsiteX15" fmla="*/ 1108075 w 4022725"/>
                <a:gd name="connsiteY15" fmla="*/ 444500 h 1355725"/>
                <a:gd name="connsiteX0" fmla="*/ 1110776 w 4025426"/>
                <a:gd name="connsiteY0" fmla="*/ 444500 h 1355725"/>
                <a:gd name="connsiteX1" fmla="*/ 586901 w 4025426"/>
                <a:gd name="connsiteY1" fmla="*/ 606425 h 1355725"/>
                <a:gd name="connsiteX2" fmla="*/ 136051 w 4025426"/>
                <a:gd name="connsiteY2" fmla="*/ 692150 h 1355725"/>
                <a:gd name="connsiteX3" fmla="*/ 2701 w 4025426"/>
                <a:gd name="connsiteY3" fmla="*/ 835025 h 1355725"/>
                <a:gd name="connsiteX4" fmla="*/ 104301 w 4025426"/>
                <a:gd name="connsiteY4" fmla="*/ 984250 h 1355725"/>
                <a:gd name="connsiteX5" fmla="*/ 1199676 w 4025426"/>
                <a:gd name="connsiteY5" fmla="*/ 1298575 h 1355725"/>
                <a:gd name="connsiteX6" fmla="*/ 1745776 w 4025426"/>
                <a:gd name="connsiteY6" fmla="*/ 1355725 h 1355725"/>
                <a:gd name="connsiteX7" fmla="*/ 3126901 w 4025426"/>
                <a:gd name="connsiteY7" fmla="*/ 996950 h 1355725"/>
                <a:gd name="connsiteX8" fmla="*/ 3939701 w 4025426"/>
                <a:gd name="connsiteY8" fmla="*/ 996950 h 1355725"/>
                <a:gd name="connsiteX9" fmla="*/ 4025426 w 4025426"/>
                <a:gd name="connsiteY9" fmla="*/ 787400 h 1355725"/>
                <a:gd name="connsiteX10" fmla="*/ 4025426 w 4025426"/>
                <a:gd name="connsiteY10" fmla="*/ 565150 h 1355725"/>
                <a:gd name="connsiteX11" fmla="*/ 3857151 w 4025426"/>
                <a:gd name="connsiteY11" fmla="*/ 0 h 1355725"/>
                <a:gd name="connsiteX12" fmla="*/ 3095151 w 4025426"/>
                <a:gd name="connsiteY12" fmla="*/ 292100 h 1355725"/>
                <a:gd name="connsiteX13" fmla="*/ 1841026 w 4025426"/>
                <a:gd name="connsiteY13" fmla="*/ 720725 h 1355725"/>
                <a:gd name="connsiteX14" fmla="*/ 1529876 w 4025426"/>
                <a:gd name="connsiteY14" fmla="*/ 685800 h 1355725"/>
                <a:gd name="connsiteX15" fmla="*/ 1110776 w 4025426"/>
                <a:gd name="connsiteY15" fmla="*/ 444500 h 1355725"/>
                <a:gd name="connsiteX0" fmla="*/ 1107688 w 4022338"/>
                <a:gd name="connsiteY0" fmla="*/ 444500 h 1355725"/>
                <a:gd name="connsiteX1" fmla="*/ 583813 w 4022338"/>
                <a:gd name="connsiteY1" fmla="*/ 606425 h 1355725"/>
                <a:gd name="connsiteX2" fmla="*/ 132963 w 4022338"/>
                <a:gd name="connsiteY2" fmla="*/ 692150 h 1355725"/>
                <a:gd name="connsiteX3" fmla="*/ 2788 w 4022338"/>
                <a:gd name="connsiteY3" fmla="*/ 806450 h 1355725"/>
                <a:gd name="connsiteX4" fmla="*/ 101213 w 4022338"/>
                <a:gd name="connsiteY4" fmla="*/ 984250 h 1355725"/>
                <a:gd name="connsiteX5" fmla="*/ 1196588 w 4022338"/>
                <a:gd name="connsiteY5" fmla="*/ 1298575 h 1355725"/>
                <a:gd name="connsiteX6" fmla="*/ 1742688 w 4022338"/>
                <a:gd name="connsiteY6" fmla="*/ 1355725 h 1355725"/>
                <a:gd name="connsiteX7" fmla="*/ 3123813 w 4022338"/>
                <a:gd name="connsiteY7" fmla="*/ 996950 h 1355725"/>
                <a:gd name="connsiteX8" fmla="*/ 3936613 w 4022338"/>
                <a:gd name="connsiteY8" fmla="*/ 996950 h 1355725"/>
                <a:gd name="connsiteX9" fmla="*/ 4022338 w 4022338"/>
                <a:gd name="connsiteY9" fmla="*/ 787400 h 1355725"/>
                <a:gd name="connsiteX10" fmla="*/ 4022338 w 4022338"/>
                <a:gd name="connsiteY10" fmla="*/ 565150 h 1355725"/>
                <a:gd name="connsiteX11" fmla="*/ 3854063 w 4022338"/>
                <a:gd name="connsiteY11" fmla="*/ 0 h 1355725"/>
                <a:gd name="connsiteX12" fmla="*/ 3092063 w 4022338"/>
                <a:gd name="connsiteY12" fmla="*/ 292100 h 1355725"/>
                <a:gd name="connsiteX13" fmla="*/ 1837938 w 4022338"/>
                <a:gd name="connsiteY13" fmla="*/ 720725 h 1355725"/>
                <a:gd name="connsiteX14" fmla="*/ 1526788 w 4022338"/>
                <a:gd name="connsiteY14" fmla="*/ 685800 h 1355725"/>
                <a:gd name="connsiteX15" fmla="*/ 1107688 w 4022338"/>
                <a:gd name="connsiteY15" fmla="*/ 444500 h 1355725"/>
                <a:gd name="connsiteX0" fmla="*/ 1105739 w 4020389"/>
                <a:gd name="connsiteY0" fmla="*/ 444500 h 1355725"/>
                <a:gd name="connsiteX1" fmla="*/ 581864 w 4020389"/>
                <a:gd name="connsiteY1" fmla="*/ 606425 h 1355725"/>
                <a:gd name="connsiteX2" fmla="*/ 131014 w 4020389"/>
                <a:gd name="connsiteY2" fmla="*/ 692150 h 1355725"/>
                <a:gd name="connsiteX3" fmla="*/ 839 w 4020389"/>
                <a:gd name="connsiteY3" fmla="*/ 806450 h 1355725"/>
                <a:gd name="connsiteX4" fmla="*/ 99264 w 4020389"/>
                <a:gd name="connsiteY4" fmla="*/ 984250 h 1355725"/>
                <a:gd name="connsiteX5" fmla="*/ 1194639 w 4020389"/>
                <a:gd name="connsiteY5" fmla="*/ 1298575 h 1355725"/>
                <a:gd name="connsiteX6" fmla="*/ 1740739 w 4020389"/>
                <a:gd name="connsiteY6" fmla="*/ 1355725 h 1355725"/>
                <a:gd name="connsiteX7" fmla="*/ 3121864 w 4020389"/>
                <a:gd name="connsiteY7" fmla="*/ 996950 h 1355725"/>
                <a:gd name="connsiteX8" fmla="*/ 3934664 w 4020389"/>
                <a:gd name="connsiteY8" fmla="*/ 996950 h 1355725"/>
                <a:gd name="connsiteX9" fmla="*/ 4020389 w 4020389"/>
                <a:gd name="connsiteY9" fmla="*/ 787400 h 1355725"/>
                <a:gd name="connsiteX10" fmla="*/ 4020389 w 4020389"/>
                <a:gd name="connsiteY10" fmla="*/ 565150 h 1355725"/>
                <a:gd name="connsiteX11" fmla="*/ 3852114 w 4020389"/>
                <a:gd name="connsiteY11" fmla="*/ 0 h 1355725"/>
                <a:gd name="connsiteX12" fmla="*/ 3090114 w 4020389"/>
                <a:gd name="connsiteY12" fmla="*/ 292100 h 1355725"/>
                <a:gd name="connsiteX13" fmla="*/ 1835989 w 4020389"/>
                <a:gd name="connsiteY13" fmla="*/ 720725 h 1355725"/>
                <a:gd name="connsiteX14" fmla="*/ 1524839 w 4020389"/>
                <a:gd name="connsiteY14" fmla="*/ 685800 h 1355725"/>
                <a:gd name="connsiteX15" fmla="*/ 1105739 w 4020389"/>
                <a:gd name="connsiteY15" fmla="*/ 444500 h 1355725"/>
                <a:gd name="connsiteX0" fmla="*/ 1106974 w 4021624"/>
                <a:gd name="connsiteY0" fmla="*/ 444500 h 1355725"/>
                <a:gd name="connsiteX1" fmla="*/ 583099 w 4021624"/>
                <a:gd name="connsiteY1" fmla="*/ 606425 h 1355725"/>
                <a:gd name="connsiteX2" fmla="*/ 132249 w 4021624"/>
                <a:gd name="connsiteY2" fmla="*/ 692150 h 1355725"/>
                <a:gd name="connsiteX3" fmla="*/ 2074 w 4021624"/>
                <a:gd name="connsiteY3" fmla="*/ 806450 h 1355725"/>
                <a:gd name="connsiteX4" fmla="*/ 240199 w 4021624"/>
                <a:gd name="connsiteY4" fmla="*/ 955675 h 1355725"/>
                <a:gd name="connsiteX5" fmla="*/ 1195874 w 4021624"/>
                <a:gd name="connsiteY5" fmla="*/ 1298575 h 1355725"/>
                <a:gd name="connsiteX6" fmla="*/ 1741974 w 4021624"/>
                <a:gd name="connsiteY6" fmla="*/ 1355725 h 1355725"/>
                <a:gd name="connsiteX7" fmla="*/ 3123099 w 4021624"/>
                <a:gd name="connsiteY7" fmla="*/ 996950 h 1355725"/>
                <a:gd name="connsiteX8" fmla="*/ 3935899 w 4021624"/>
                <a:gd name="connsiteY8" fmla="*/ 996950 h 1355725"/>
                <a:gd name="connsiteX9" fmla="*/ 4021624 w 4021624"/>
                <a:gd name="connsiteY9" fmla="*/ 787400 h 1355725"/>
                <a:gd name="connsiteX10" fmla="*/ 4021624 w 4021624"/>
                <a:gd name="connsiteY10" fmla="*/ 565150 h 1355725"/>
                <a:gd name="connsiteX11" fmla="*/ 3853349 w 4021624"/>
                <a:gd name="connsiteY11" fmla="*/ 0 h 1355725"/>
                <a:gd name="connsiteX12" fmla="*/ 3091349 w 4021624"/>
                <a:gd name="connsiteY12" fmla="*/ 292100 h 1355725"/>
                <a:gd name="connsiteX13" fmla="*/ 1837224 w 4021624"/>
                <a:gd name="connsiteY13" fmla="*/ 720725 h 1355725"/>
                <a:gd name="connsiteX14" fmla="*/ 1526074 w 4021624"/>
                <a:gd name="connsiteY14" fmla="*/ 685800 h 1355725"/>
                <a:gd name="connsiteX15" fmla="*/ 1106974 w 4021624"/>
                <a:gd name="connsiteY15" fmla="*/ 444500 h 1355725"/>
                <a:gd name="connsiteX0" fmla="*/ 1106974 w 4021624"/>
                <a:gd name="connsiteY0" fmla="*/ 444500 h 1355725"/>
                <a:gd name="connsiteX1" fmla="*/ 583099 w 4021624"/>
                <a:gd name="connsiteY1" fmla="*/ 606425 h 1355725"/>
                <a:gd name="connsiteX2" fmla="*/ 132249 w 4021624"/>
                <a:gd name="connsiteY2" fmla="*/ 692150 h 1355725"/>
                <a:gd name="connsiteX3" fmla="*/ 2074 w 4021624"/>
                <a:gd name="connsiteY3" fmla="*/ 806450 h 1355725"/>
                <a:gd name="connsiteX4" fmla="*/ 240199 w 4021624"/>
                <a:gd name="connsiteY4" fmla="*/ 955675 h 1355725"/>
                <a:gd name="connsiteX5" fmla="*/ 1195874 w 4021624"/>
                <a:gd name="connsiteY5" fmla="*/ 1298575 h 1355725"/>
                <a:gd name="connsiteX6" fmla="*/ 1741974 w 4021624"/>
                <a:gd name="connsiteY6" fmla="*/ 1355725 h 1355725"/>
                <a:gd name="connsiteX7" fmla="*/ 3123099 w 4021624"/>
                <a:gd name="connsiteY7" fmla="*/ 996950 h 1355725"/>
                <a:gd name="connsiteX8" fmla="*/ 3935899 w 4021624"/>
                <a:gd name="connsiteY8" fmla="*/ 996950 h 1355725"/>
                <a:gd name="connsiteX9" fmla="*/ 4021624 w 4021624"/>
                <a:gd name="connsiteY9" fmla="*/ 787400 h 1355725"/>
                <a:gd name="connsiteX10" fmla="*/ 4021624 w 4021624"/>
                <a:gd name="connsiteY10" fmla="*/ 565150 h 1355725"/>
                <a:gd name="connsiteX11" fmla="*/ 3853349 w 4021624"/>
                <a:gd name="connsiteY11" fmla="*/ 0 h 1355725"/>
                <a:gd name="connsiteX12" fmla="*/ 3091349 w 4021624"/>
                <a:gd name="connsiteY12" fmla="*/ 292100 h 1355725"/>
                <a:gd name="connsiteX13" fmla="*/ 1837224 w 4021624"/>
                <a:gd name="connsiteY13" fmla="*/ 720725 h 1355725"/>
                <a:gd name="connsiteX14" fmla="*/ 1526074 w 4021624"/>
                <a:gd name="connsiteY14" fmla="*/ 685800 h 1355725"/>
                <a:gd name="connsiteX15" fmla="*/ 1106974 w 4021624"/>
                <a:gd name="connsiteY15" fmla="*/ 444500 h 1355725"/>
                <a:gd name="connsiteX0" fmla="*/ 1106974 w 4021624"/>
                <a:gd name="connsiteY0" fmla="*/ 444500 h 1355725"/>
                <a:gd name="connsiteX1" fmla="*/ 583099 w 4021624"/>
                <a:gd name="connsiteY1" fmla="*/ 606425 h 1355725"/>
                <a:gd name="connsiteX2" fmla="*/ 132249 w 4021624"/>
                <a:gd name="connsiteY2" fmla="*/ 692150 h 1355725"/>
                <a:gd name="connsiteX3" fmla="*/ 2074 w 4021624"/>
                <a:gd name="connsiteY3" fmla="*/ 806450 h 1355725"/>
                <a:gd name="connsiteX4" fmla="*/ 240199 w 4021624"/>
                <a:gd name="connsiteY4" fmla="*/ 955675 h 1355725"/>
                <a:gd name="connsiteX5" fmla="*/ 1205399 w 4021624"/>
                <a:gd name="connsiteY5" fmla="*/ 1228725 h 1355725"/>
                <a:gd name="connsiteX6" fmla="*/ 1741974 w 4021624"/>
                <a:gd name="connsiteY6" fmla="*/ 1355725 h 1355725"/>
                <a:gd name="connsiteX7" fmla="*/ 3123099 w 4021624"/>
                <a:gd name="connsiteY7" fmla="*/ 996950 h 1355725"/>
                <a:gd name="connsiteX8" fmla="*/ 3935899 w 4021624"/>
                <a:gd name="connsiteY8" fmla="*/ 996950 h 1355725"/>
                <a:gd name="connsiteX9" fmla="*/ 4021624 w 4021624"/>
                <a:gd name="connsiteY9" fmla="*/ 787400 h 1355725"/>
                <a:gd name="connsiteX10" fmla="*/ 4021624 w 4021624"/>
                <a:gd name="connsiteY10" fmla="*/ 565150 h 1355725"/>
                <a:gd name="connsiteX11" fmla="*/ 3853349 w 4021624"/>
                <a:gd name="connsiteY11" fmla="*/ 0 h 1355725"/>
                <a:gd name="connsiteX12" fmla="*/ 3091349 w 4021624"/>
                <a:gd name="connsiteY12" fmla="*/ 292100 h 1355725"/>
                <a:gd name="connsiteX13" fmla="*/ 1837224 w 4021624"/>
                <a:gd name="connsiteY13" fmla="*/ 720725 h 1355725"/>
                <a:gd name="connsiteX14" fmla="*/ 1526074 w 4021624"/>
                <a:gd name="connsiteY14" fmla="*/ 685800 h 1355725"/>
                <a:gd name="connsiteX15" fmla="*/ 1106974 w 4021624"/>
                <a:gd name="connsiteY15" fmla="*/ 444500 h 1355725"/>
                <a:gd name="connsiteX0" fmla="*/ 1106974 w 4021624"/>
                <a:gd name="connsiteY0" fmla="*/ 444500 h 1355725"/>
                <a:gd name="connsiteX1" fmla="*/ 583099 w 4021624"/>
                <a:gd name="connsiteY1" fmla="*/ 606425 h 1355725"/>
                <a:gd name="connsiteX2" fmla="*/ 132249 w 4021624"/>
                <a:gd name="connsiteY2" fmla="*/ 692150 h 1355725"/>
                <a:gd name="connsiteX3" fmla="*/ 2074 w 4021624"/>
                <a:gd name="connsiteY3" fmla="*/ 806450 h 1355725"/>
                <a:gd name="connsiteX4" fmla="*/ 240199 w 4021624"/>
                <a:gd name="connsiteY4" fmla="*/ 955675 h 1355725"/>
                <a:gd name="connsiteX5" fmla="*/ 1741974 w 4021624"/>
                <a:gd name="connsiteY5" fmla="*/ 1355725 h 1355725"/>
                <a:gd name="connsiteX6" fmla="*/ 3123099 w 4021624"/>
                <a:gd name="connsiteY6" fmla="*/ 996950 h 1355725"/>
                <a:gd name="connsiteX7" fmla="*/ 3935899 w 4021624"/>
                <a:gd name="connsiteY7" fmla="*/ 996950 h 1355725"/>
                <a:gd name="connsiteX8" fmla="*/ 4021624 w 4021624"/>
                <a:gd name="connsiteY8" fmla="*/ 787400 h 1355725"/>
                <a:gd name="connsiteX9" fmla="*/ 4021624 w 4021624"/>
                <a:gd name="connsiteY9" fmla="*/ 565150 h 1355725"/>
                <a:gd name="connsiteX10" fmla="*/ 3853349 w 4021624"/>
                <a:gd name="connsiteY10" fmla="*/ 0 h 1355725"/>
                <a:gd name="connsiteX11" fmla="*/ 3091349 w 4021624"/>
                <a:gd name="connsiteY11" fmla="*/ 292100 h 1355725"/>
                <a:gd name="connsiteX12" fmla="*/ 1837224 w 4021624"/>
                <a:gd name="connsiteY12" fmla="*/ 720725 h 1355725"/>
                <a:gd name="connsiteX13" fmla="*/ 1526074 w 4021624"/>
                <a:gd name="connsiteY13" fmla="*/ 685800 h 1355725"/>
                <a:gd name="connsiteX14" fmla="*/ 1106974 w 4021624"/>
                <a:gd name="connsiteY14" fmla="*/ 444500 h 1355725"/>
                <a:gd name="connsiteX0" fmla="*/ 1106974 w 4021624"/>
                <a:gd name="connsiteY0" fmla="*/ 444500 h 1266825"/>
                <a:gd name="connsiteX1" fmla="*/ 583099 w 4021624"/>
                <a:gd name="connsiteY1" fmla="*/ 606425 h 1266825"/>
                <a:gd name="connsiteX2" fmla="*/ 132249 w 4021624"/>
                <a:gd name="connsiteY2" fmla="*/ 692150 h 1266825"/>
                <a:gd name="connsiteX3" fmla="*/ 2074 w 4021624"/>
                <a:gd name="connsiteY3" fmla="*/ 806450 h 1266825"/>
                <a:gd name="connsiteX4" fmla="*/ 240199 w 4021624"/>
                <a:gd name="connsiteY4" fmla="*/ 955675 h 1266825"/>
                <a:gd name="connsiteX5" fmla="*/ 1748324 w 4021624"/>
                <a:gd name="connsiteY5" fmla="*/ 1266825 h 1266825"/>
                <a:gd name="connsiteX6" fmla="*/ 3123099 w 4021624"/>
                <a:gd name="connsiteY6" fmla="*/ 996950 h 1266825"/>
                <a:gd name="connsiteX7" fmla="*/ 3935899 w 4021624"/>
                <a:gd name="connsiteY7" fmla="*/ 996950 h 1266825"/>
                <a:gd name="connsiteX8" fmla="*/ 4021624 w 4021624"/>
                <a:gd name="connsiteY8" fmla="*/ 787400 h 1266825"/>
                <a:gd name="connsiteX9" fmla="*/ 4021624 w 4021624"/>
                <a:gd name="connsiteY9" fmla="*/ 565150 h 1266825"/>
                <a:gd name="connsiteX10" fmla="*/ 3853349 w 4021624"/>
                <a:gd name="connsiteY10" fmla="*/ 0 h 1266825"/>
                <a:gd name="connsiteX11" fmla="*/ 3091349 w 4021624"/>
                <a:gd name="connsiteY11" fmla="*/ 292100 h 1266825"/>
                <a:gd name="connsiteX12" fmla="*/ 1837224 w 4021624"/>
                <a:gd name="connsiteY12" fmla="*/ 720725 h 1266825"/>
                <a:gd name="connsiteX13" fmla="*/ 1526074 w 4021624"/>
                <a:gd name="connsiteY13" fmla="*/ 685800 h 1266825"/>
                <a:gd name="connsiteX14" fmla="*/ 1106974 w 4021624"/>
                <a:gd name="connsiteY14" fmla="*/ 444500 h 1266825"/>
                <a:gd name="connsiteX0" fmla="*/ 1106974 w 4021624"/>
                <a:gd name="connsiteY0" fmla="*/ 444500 h 1271681"/>
                <a:gd name="connsiteX1" fmla="*/ 583099 w 4021624"/>
                <a:gd name="connsiteY1" fmla="*/ 606425 h 1271681"/>
                <a:gd name="connsiteX2" fmla="*/ 132249 w 4021624"/>
                <a:gd name="connsiteY2" fmla="*/ 692150 h 1271681"/>
                <a:gd name="connsiteX3" fmla="*/ 2074 w 4021624"/>
                <a:gd name="connsiteY3" fmla="*/ 806450 h 1271681"/>
                <a:gd name="connsiteX4" fmla="*/ 240199 w 4021624"/>
                <a:gd name="connsiteY4" fmla="*/ 955675 h 1271681"/>
                <a:gd name="connsiteX5" fmla="*/ 1748324 w 4021624"/>
                <a:gd name="connsiteY5" fmla="*/ 1266825 h 1271681"/>
                <a:gd name="connsiteX6" fmla="*/ 3123099 w 4021624"/>
                <a:gd name="connsiteY6" fmla="*/ 996950 h 1271681"/>
                <a:gd name="connsiteX7" fmla="*/ 3935899 w 4021624"/>
                <a:gd name="connsiteY7" fmla="*/ 996950 h 1271681"/>
                <a:gd name="connsiteX8" fmla="*/ 4021624 w 4021624"/>
                <a:gd name="connsiteY8" fmla="*/ 787400 h 1271681"/>
                <a:gd name="connsiteX9" fmla="*/ 4021624 w 4021624"/>
                <a:gd name="connsiteY9" fmla="*/ 565150 h 1271681"/>
                <a:gd name="connsiteX10" fmla="*/ 3853349 w 4021624"/>
                <a:gd name="connsiteY10" fmla="*/ 0 h 1271681"/>
                <a:gd name="connsiteX11" fmla="*/ 3091349 w 4021624"/>
                <a:gd name="connsiteY11" fmla="*/ 292100 h 1271681"/>
                <a:gd name="connsiteX12" fmla="*/ 1837224 w 4021624"/>
                <a:gd name="connsiteY12" fmla="*/ 720725 h 1271681"/>
                <a:gd name="connsiteX13" fmla="*/ 1526074 w 4021624"/>
                <a:gd name="connsiteY13" fmla="*/ 685800 h 1271681"/>
                <a:gd name="connsiteX14" fmla="*/ 1106974 w 4021624"/>
                <a:gd name="connsiteY14" fmla="*/ 444500 h 1271681"/>
                <a:gd name="connsiteX0" fmla="*/ 1106974 w 4021624"/>
                <a:gd name="connsiteY0" fmla="*/ 444500 h 1271089"/>
                <a:gd name="connsiteX1" fmla="*/ 583099 w 4021624"/>
                <a:gd name="connsiteY1" fmla="*/ 606425 h 1271089"/>
                <a:gd name="connsiteX2" fmla="*/ 132249 w 4021624"/>
                <a:gd name="connsiteY2" fmla="*/ 692150 h 1271089"/>
                <a:gd name="connsiteX3" fmla="*/ 2074 w 4021624"/>
                <a:gd name="connsiteY3" fmla="*/ 806450 h 1271089"/>
                <a:gd name="connsiteX4" fmla="*/ 240199 w 4021624"/>
                <a:gd name="connsiteY4" fmla="*/ 955675 h 1271089"/>
                <a:gd name="connsiteX5" fmla="*/ 1748324 w 4021624"/>
                <a:gd name="connsiteY5" fmla="*/ 1266825 h 1271089"/>
                <a:gd name="connsiteX6" fmla="*/ 3123099 w 4021624"/>
                <a:gd name="connsiteY6" fmla="*/ 996950 h 1271089"/>
                <a:gd name="connsiteX7" fmla="*/ 3935899 w 4021624"/>
                <a:gd name="connsiteY7" fmla="*/ 996950 h 1271089"/>
                <a:gd name="connsiteX8" fmla="*/ 4021624 w 4021624"/>
                <a:gd name="connsiteY8" fmla="*/ 787400 h 1271089"/>
                <a:gd name="connsiteX9" fmla="*/ 4021624 w 4021624"/>
                <a:gd name="connsiteY9" fmla="*/ 565150 h 1271089"/>
                <a:gd name="connsiteX10" fmla="*/ 3853349 w 4021624"/>
                <a:gd name="connsiteY10" fmla="*/ 0 h 1271089"/>
                <a:gd name="connsiteX11" fmla="*/ 3091349 w 4021624"/>
                <a:gd name="connsiteY11" fmla="*/ 292100 h 1271089"/>
                <a:gd name="connsiteX12" fmla="*/ 1837224 w 4021624"/>
                <a:gd name="connsiteY12" fmla="*/ 720725 h 1271089"/>
                <a:gd name="connsiteX13" fmla="*/ 1526074 w 4021624"/>
                <a:gd name="connsiteY13" fmla="*/ 685800 h 1271089"/>
                <a:gd name="connsiteX14" fmla="*/ 1106974 w 4021624"/>
                <a:gd name="connsiteY14" fmla="*/ 444500 h 1271089"/>
                <a:gd name="connsiteX0" fmla="*/ 1106974 w 4021624"/>
                <a:gd name="connsiteY0" fmla="*/ 444500 h 1271036"/>
                <a:gd name="connsiteX1" fmla="*/ 583099 w 4021624"/>
                <a:gd name="connsiteY1" fmla="*/ 606425 h 1271036"/>
                <a:gd name="connsiteX2" fmla="*/ 132249 w 4021624"/>
                <a:gd name="connsiteY2" fmla="*/ 692150 h 1271036"/>
                <a:gd name="connsiteX3" fmla="*/ 2074 w 4021624"/>
                <a:gd name="connsiteY3" fmla="*/ 806450 h 1271036"/>
                <a:gd name="connsiteX4" fmla="*/ 240199 w 4021624"/>
                <a:gd name="connsiteY4" fmla="*/ 955675 h 1271036"/>
                <a:gd name="connsiteX5" fmla="*/ 1748324 w 4021624"/>
                <a:gd name="connsiteY5" fmla="*/ 1266825 h 1271036"/>
                <a:gd name="connsiteX6" fmla="*/ 3123099 w 4021624"/>
                <a:gd name="connsiteY6" fmla="*/ 996950 h 1271036"/>
                <a:gd name="connsiteX7" fmla="*/ 3939074 w 4021624"/>
                <a:gd name="connsiteY7" fmla="*/ 965200 h 1271036"/>
                <a:gd name="connsiteX8" fmla="*/ 4021624 w 4021624"/>
                <a:gd name="connsiteY8" fmla="*/ 787400 h 1271036"/>
                <a:gd name="connsiteX9" fmla="*/ 4021624 w 4021624"/>
                <a:gd name="connsiteY9" fmla="*/ 565150 h 1271036"/>
                <a:gd name="connsiteX10" fmla="*/ 3853349 w 4021624"/>
                <a:gd name="connsiteY10" fmla="*/ 0 h 1271036"/>
                <a:gd name="connsiteX11" fmla="*/ 3091349 w 4021624"/>
                <a:gd name="connsiteY11" fmla="*/ 292100 h 1271036"/>
                <a:gd name="connsiteX12" fmla="*/ 1837224 w 4021624"/>
                <a:gd name="connsiteY12" fmla="*/ 720725 h 1271036"/>
                <a:gd name="connsiteX13" fmla="*/ 1526074 w 4021624"/>
                <a:gd name="connsiteY13" fmla="*/ 685800 h 1271036"/>
                <a:gd name="connsiteX14" fmla="*/ 1106974 w 4021624"/>
                <a:gd name="connsiteY14" fmla="*/ 444500 h 1271036"/>
                <a:gd name="connsiteX0" fmla="*/ 1106974 w 4031501"/>
                <a:gd name="connsiteY0" fmla="*/ 444500 h 1271036"/>
                <a:gd name="connsiteX1" fmla="*/ 583099 w 4031501"/>
                <a:gd name="connsiteY1" fmla="*/ 606425 h 1271036"/>
                <a:gd name="connsiteX2" fmla="*/ 132249 w 4031501"/>
                <a:gd name="connsiteY2" fmla="*/ 692150 h 1271036"/>
                <a:gd name="connsiteX3" fmla="*/ 2074 w 4031501"/>
                <a:gd name="connsiteY3" fmla="*/ 806450 h 1271036"/>
                <a:gd name="connsiteX4" fmla="*/ 240199 w 4031501"/>
                <a:gd name="connsiteY4" fmla="*/ 955675 h 1271036"/>
                <a:gd name="connsiteX5" fmla="*/ 1748324 w 4031501"/>
                <a:gd name="connsiteY5" fmla="*/ 1266825 h 1271036"/>
                <a:gd name="connsiteX6" fmla="*/ 3123099 w 4031501"/>
                <a:gd name="connsiteY6" fmla="*/ 996950 h 1271036"/>
                <a:gd name="connsiteX7" fmla="*/ 3939074 w 4031501"/>
                <a:gd name="connsiteY7" fmla="*/ 965200 h 1271036"/>
                <a:gd name="connsiteX8" fmla="*/ 4021624 w 4031501"/>
                <a:gd name="connsiteY8" fmla="*/ 787400 h 1271036"/>
                <a:gd name="connsiteX9" fmla="*/ 4021624 w 4031501"/>
                <a:gd name="connsiteY9" fmla="*/ 565150 h 1271036"/>
                <a:gd name="connsiteX10" fmla="*/ 3853349 w 4031501"/>
                <a:gd name="connsiteY10" fmla="*/ 0 h 1271036"/>
                <a:gd name="connsiteX11" fmla="*/ 3091349 w 4031501"/>
                <a:gd name="connsiteY11" fmla="*/ 292100 h 1271036"/>
                <a:gd name="connsiteX12" fmla="*/ 1837224 w 4031501"/>
                <a:gd name="connsiteY12" fmla="*/ 720725 h 1271036"/>
                <a:gd name="connsiteX13" fmla="*/ 1526074 w 4031501"/>
                <a:gd name="connsiteY13" fmla="*/ 685800 h 1271036"/>
                <a:gd name="connsiteX14" fmla="*/ 1106974 w 4031501"/>
                <a:gd name="connsiteY14" fmla="*/ 444500 h 1271036"/>
                <a:gd name="connsiteX0" fmla="*/ 1106974 w 4023015"/>
                <a:gd name="connsiteY0" fmla="*/ 444500 h 1271036"/>
                <a:gd name="connsiteX1" fmla="*/ 583099 w 4023015"/>
                <a:gd name="connsiteY1" fmla="*/ 606425 h 1271036"/>
                <a:gd name="connsiteX2" fmla="*/ 132249 w 4023015"/>
                <a:gd name="connsiteY2" fmla="*/ 692150 h 1271036"/>
                <a:gd name="connsiteX3" fmla="*/ 2074 w 4023015"/>
                <a:gd name="connsiteY3" fmla="*/ 806450 h 1271036"/>
                <a:gd name="connsiteX4" fmla="*/ 240199 w 4023015"/>
                <a:gd name="connsiteY4" fmla="*/ 955675 h 1271036"/>
                <a:gd name="connsiteX5" fmla="*/ 1748324 w 4023015"/>
                <a:gd name="connsiteY5" fmla="*/ 1266825 h 1271036"/>
                <a:gd name="connsiteX6" fmla="*/ 3123099 w 4023015"/>
                <a:gd name="connsiteY6" fmla="*/ 996950 h 1271036"/>
                <a:gd name="connsiteX7" fmla="*/ 3939074 w 4023015"/>
                <a:gd name="connsiteY7" fmla="*/ 965200 h 1271036"/>
                <a:gd name="connsiteX8" fmla="*/ 4021624 w 4023015"/>
                <a:gd name="connsiteY8" fmla="*/ 787400 h 1271036"/>
                <a:gd name="connsiteX9" fmla="*/ 3993049 w 4023015"/>
                <a:gd name="connsiteY9" fmla="*/ 441325 h 1271036"/>
                <a:gd name="connsiteX10" fmla="*/ 3853349 w 4023015"/>
                <a:gd name="connsiteY10" fmla="*/ 0 h 1271036"/>
                <a:gd name="connsiteX11" fmla="*/ 3091349 w 4023015"/>
                <a:gd name="connsiteY11" fmla="*/ 292100 h 1271036"/>
                <a:gd name="connsiteX12" fmla="*/ 1837224 w 4023015"/>
                <a:gd name="connsiteY12" fmla="*/ 720725 h 1271036"/>
                <a:gd name="connsiteX13" fmla="*/ 1526074 w 4023015"/>
                <a:gd name="connsiteY13" fmla="*/ 685800 h 1271036"/>
                <a:gd name="connsiteX14" fmla="*/ 1106974 w 4023015"/>
                <a:gd name="connsiteY14" fmla="*/ 444500 h 1271036"/>
                <a:gd name="connsiteX0" fmla="*/ 1106974 w 4026450"/>
                <a:gd name="connsiteY0" fmla="*/ 444500 h 1271036"/>
                <a:gd name="connsiteX1" fmla="*/ 583099 w 4026450"/>
                <a:gd name="connsiteY1" fmla="*/ 606425 h 1271036"/>
                <a:gd name="connsiteX2" fmla="*/ 132249 w 4026450"/>
                <a:gd name="connsiteY2" fmla="*/ 692150 h 1271036"/>
                <a:gd name="connsiteX3" fmla="*/ 2074 w 4026450"/>
                <a:gd name="connsiteY3" fmla="*/ 806450 h 1271036"/>
                <a:gd name="connsiteX4" fmla="*/ 240199 w 4026450"/>
                <a:gd name="connsiteY4" fmla="*/ 955675 h 1271036"/>
                <a:gd name="connsiteX5" fmla="*/ 1748324 w 4026450"/>
                <a:gd name="connsiteY5" fmla="*/ 1266825 h 1271036"/>
                <a:gd name="connsiteX6" fmla="*/ 3123099 w 4026450"/>
                <a:gd name="connsiteY6" fmla="*/ 996950 h 1271036"/>
                <a:gd name="connsiteX7" fmla="*/ 3939074 w 4026450"/>
                <a:gd name="connsiteY7" fmla="*/ 965200 h 1271036"/>
                <a:gd name="connsiteX8" fmla="*/ 4021624 w 4026450"/>
                <a:gd name="connsiteY8" fmla="*/ 787400 h 1271036"/>
                <a:gd name="connsiteX9" fmla="*/ 3993049 w 4026450"/>
                <a:gd name="connsiteY9" fmla="*/ 441325 h 1271036"/>
                <a:gd name="connsiteX10" fmla="*/ 3853349 w 4026450"/>
                <a:gd name="connsiteY10" fmla="*/ 0 h 1271036"/>
                <a:gd name="connsiteX11" fmla="*/ 3091349 w 4026450"/>
                <a:gd name="connsiteY11" fmla="*/ 292100 h 1271036"/>
                <a:gd name="connsiteX12" fmla="*/ 1837224 w 4026450"/>
                <a:gd name="connsiteY12" fmla="*/ 720725 h 1271036"/>
                <a:gd name="connsiteX13" fmla="*/ 1526074 w 4026450"/>
                <a:gd name="connsiteY13" fmla="*/ 685800 h 1271036"/>
                <a:gd name="connsiteX14" fmla="*/ 1106974 w 4026450"/>
                <a:gd name="connsiteY14" fmla="*/ 444500 h 1271036"/>
                <a:gd name="connsiteX0" fmla="*/ 1106974 w 4023542"/>
                <a:gd name="connsiteY0" fmla="*/ 444500 h 1271036"/>
                <a:gd name="connsiteX1" fmla="*/ 583099 w 4023542"/>
                <a:gd name="connsiteY1" fmla="*/ 606425 h 1271036"/>
                <a:gd name="connsiteX2" fmla="*/ 132249 w 4023542"/>
                <a:gd name="connsiteY2" fmla="*/ 692150 h 1271036"/>
                <a:gd name="connsiteX3" fmla="*/ 2074 w 4023542"/>
                <a:gd name="connsiteY3" fmla="*/ 806450 h 1271036"/>
                <a:gd name="connsiteX4" fmla="*/ 240199 w 4023542"/>
                <a:gd name="connsiteY4" fmla="*/ 955675 h 1271036"/>
                <a:gd name="connsiteX5" fmla="*/ 1748324 w 4023542"/>
                <a:gd name="connsiteY5" fmla="*/ 1266825 h 1271036"/>
                <a:gd name="connsiteX6" fmla="*/ 3123099 w 4023542"/>
                <a:gd name="connsiteY6" fmla="*/ 996950 h 1271036"/>
                <a:gd name="connsiteX7" fmla="*/ 3939074 w 4023542"/>
                <a:gd name="connsiteY7" fmla="*/ 965200 h 1271036"/>
                <a:gd name="connsiteX8" fmla="*/ 4021624 w 4023542"/>
                <a:gd name="connsiteY8" fmla="*/ 787400 h 1271036"/>
                <a:gd name="connsiteX9" fmla="*/ 3853349 w 4023542"/>
                <a:gd name="connsiteY9" fmla="*/ 0 h 1271036"/>
                <a:gd name="connsiteX10" fmla="*/ 3091349 w 4023542"/>
                <a:gd name="connsiteY10" fmla="*/ 292100 h 1271036"/>
                <a:gd name="connsiteX11" fmla="*/ 1837224 w 4023542"/>
                <a:gd name="connsiteY11" fmla="*/ 720725 h 1271036"/>
                <a:gd name="connsiteX12" fmla="*/ 1526074 w 4023542"/>
                <a:gd name="connsiteY12" fmla="*/ 685800 h 1271036"/>
                <a:gd name="connsiteX13" fmla="*/ 1106974 w 4023542"/>
                <a:gd name="connsiteY13" fmla="*/ 444500 h 1271036"/>
                <a:gd name="connsiteX0" fmla="*/ 1106974 w 4020445"/>
                <a:gd name="connsiteY0" fmla="*/ 444500 h 1271036"/>
                <a:gd name="connsiteX1" fmla="*/ 583099 w 4020445"/>
                <a:gd name="connsiteY1" fmla="*/ 606425 h 1271036"/>
                <a:gd name="connsiteX2" fmla="*/ 132249 w 4020445"/>
                <a:gd name="connsiteY2" fmla="*/ 692150 h 1271036"/>
                <a:gd name="connsiteX3" fmla="*/ 2074 w 4020445"/>
                <a:gd name="connsiteY3" fmla="*/ 806450 h 1271036"/>
                <a:gd name="connsiteX4" fmla="*/ 240199 w 4020445"/>
                <a:gd name="connsiteY4" fmla="*/ 955675 h 1271036"/>
                <a:gd name="connsiteX5" fmla="*/ 1748324 w 4020445"/>
                <a:gd name="connsiteY5" fmla="*/ 1266825 h 1271036"/>
                <a:gd name="connsiteX6" fmla="*/ 3123099 w 4020445"/>
                <a:gd name="connsiteY6" fmla="*/ 996950 h 1271036"/>
                <a:gd name="connsiteX7" fmla="*/ 3939074 w 4020445"/>
                <a:gd name="connsiteY7" fmla="*/ 965200 h 1271036"/>
                <a:gd name="connsiteX8" fmla="*/ 4018449 w 4020445"/>
                <a:gd name="connsiteY8" fmla="*/ 669925 h 1271036"/>
                <a:gd name="connsiteX9" fmla="*/ 3853349 w 4020445"/>
                <a:gd name="connsiteY9" fmla="*/ 0 h 1271036"/>
                <a:gd name="connsiteX10" fmla="*/ 3091349 w 4020445"/>
                <a:gd name="connsiteY10" fmla="*/ 292100 h 1271036"/>
                <a:gd name="connsiteX11" fmla="*/ 1837224 w 4020445"/>
                <a:gd name="connsiteY11" fmla="*/ 720725 h 1271036"/>
                <a:gd name="connsiteX12" fmla="*/ 1526074 w 4020445"/>
                <a:gd name="connsiteY12" fmla="*/ 685800 h 1271036"/>
                <a:gd name="connsiteX13" fmla="*/ 1106974 w 4020445"/>
                <a:gd name="connsiteY13" fmla="*/ 444500 h 1271036"/>
                <a:gd name="connsiteX0" fmla="*/ 1106974 w 4020445"/>
                <a:gd name="connsiteY0" fmla="*/ 444821 h 1271357"/>
                <a:gd name="connsiteX1" fmla="*/ 583099 w 4020445"/>
                <a:gd name="connsiteY1" fmla="*/ 606746 h 1271357"/>
                <a:gd name="connsiteX2" fmla="*/ 132249 w 4020445"/>
                <a:gd name="connsiteY2" fmla="*/ 692471 h 1271357"/>
                <a:gd name="connsiteX3" fmla="*/ 2074 w 4020445"/>
                <a:gd name="connsiteY3" fmla="*/ 806771 h 1271357"/>
                <a:gd name="connsiteX4" fmla="*/ 240199 w 4020445"/>
                <a:gd name="connsiteY4" fmla="*/ 955996 h 1271357"/>
                <a:gd name="connsiteX5" fmla="*/ 1748324 w 4020445"/>
                <a:gd name="connsiteY5" fmla="*/ 1267146 h 1271357"/>
                <a:gd name="connsiteX6" fmla="*/ 3123099 w 4020445"/>
                <a:gd name="connsiteY6" fmla="*/ 997271 h 1271357"/>
                <a:gd name="connsiteX7" fmla="*/ 3939074 w 4020445"/>
                <a:gd name="connsiteY7" fmla="*/ 965521 h 1271357"/>
                <a:gd name="connsiteX8" fmla="*/ 4018449 w 4020445"/>
                <a:gd name="connsiteY8" fmla="*/ 670246 h 1271357"/>
                <a:gd name="connsiteX9" fmla="*/ 3853349 w 4020445"/>
                <a:gd name="connsiteY9" fmla="*/ 321 h 1271357"/>
                <a:gd name="connsiteX10" fmla="*/ 3091349 w 4020445"/>
                <a:gd name="connsiteY10" fmla="*/ 292421 h 1271357"/>
                <a:gd name="connsiteX11" fmla="*/ 1837224 w 4020445"/>
                <a:gd name="connsiteY11" fmla="*/ 721046 h 1271357"/>
                <a:gd name="connsiteX12" fmla="*/ 1526074 w 4020445"/>
                <a:gd name="connsiteY12" fmla="*/ 686121 h 1271357"/>
                <a:gd name="connsiteX13" fmla="*/ 1106974 w 4020445"/>
                <a:gd name="connsiteY13" fmla="*/ 444821 h 1271357"/>
                <a:gd name="connsiteX0" fmla="*/ 1106974 w 4020445"/>
                <a:gd name="connsiteY0" fmla="*/ 444821 h 1271357"/>
                <a:gd name="connsiteX1" fmla="*/ 583099 w 4020445"/>
                <a:gd name="connsiteY1" fmla="*/ 606746 h 1271357"/>
                <a:gd name="connsiteX2" fmla="*/ 132249 w 4020445"/>
                <a:gd name="connsiteY2" fmla="*/ 692471 h 1271357"/>
                <a:gd name="connsiteX3" fmla="*/ 2074 w 4020445"/>
                <a:gd name="connsiteY3" fmla="*/ 806771 h 1271357"/>
                <a:gd name="connsiteX4" fmla="*/ 240199 w 4020445"/>
                <a:gd name="connsiteY4" fmla="*/ 955996 h 1271357"/>
                <a:gd name="connsiteX5" fmla="*/ 1748324 w 4020445"/>
                <a:gd name="connsiteY5" fmla="*/ 1267146 h 1271357"/>
                <a:gd name="connsiteX6" fmla="*/ 3123099 w 4020445"/>
                <a:gd name="connsiteY6" fmla="*/ 997271 h 1271357"/>
                <a:gd name="connsiteX7" fmla="*/ 3939074 w 4020445"/>
                <a:gd name="connsiteY7" fmla="*/ 965521 h 1271357"/>
                <a:gd name="connsiteX8" fmla="*/ 4018449 w 4020445"/>
                <a:gd name="connsiteY8" fmla="*/ 670246 h 1271357"/>
                <a:gd name="connsiteX9" fmla="*/ 3853349 w 4020445"/>
                <a:gd name="connsiteY9" fmla="*/ 321 h 1271357"/>
                <a:gd name="connsiteX10" fmla="*/ 3091349 w 4020445"/>
                <a:gd name="connsiteY10" fmla="*/ 292421 h 1271357"/>
                <a:gd name="connsiteX11" fmla="*/ 1983274 w 4020445"/>
                <a:gd name="connsiteY11" fmla="*/ 721046 h 1271357"/>
                <a:gd name="connsiteX12" fmla="*/ 1526074 w 4020445"/>
                <a:gd name="connsiteY12" fmla="*/ 686121 h 1271357"/>
                <a:gd name="connsiteX13" fmla="*/ 1106974 w 4020445"/>
                <a:gd name="connsiteY13" fmla="*/ 444821 h 1271357"/>
                <a:gd name="connsiteX0" fmla="*/ 1106974 w 4020445"/>
                <a:gd name="connsiteY0" fmla="*/ 444821 h 1271357"/>
                <a:gd name="connsiteX1" fmla="*/ 583099 w 4020445"/>
                <a:gd name="connsiteY1" fmla="*/ 606746 h 1271357"/>
                <a:gd name="connsiteX2" fmla="*/ 132249 w 4020445"/>
                <a:gd name="connsiteY2" fmla="*/ 692471 h 1271357"/>
                <a:gd name="connsiteX3" fmla="*/ 2074 w 4020445"/>
                <a:gd name="connsiteY3" fmla="*/ 806771 h 1271357"/>
                <a:gd name="connsiteX4" fmla="*/ 240199 w 4020445"/>
                <a:gd name="connsiteY4" fmla="*/ 955996 h 1271357"/>
                <a:gd name="connsiteX5" fmla="*/ 1748324 w 4020445"/>
                <a:gd name="connsiteY5" fmla="*/ 1267146 h 1271357"/>
                <a:gd name="connsiteX6" fmla="*/ 3123099 w 4020445"/>
                <a:gd name="connsiteY6" fmla="*/ 997271 h 1271357"/>
                <a:gd name="connsiteX7" fmla="*/ 3939074 w 4020445"/>
                <a:gd name="connsiteY7" fmla="*/ 965521 h 1271357"/>
                <a:gd name="connsiteX8" fmla="*/ 4018449 w 4020445"/>
                <a:gd name="connsiteY8" fmla="*/ 670246 h 1271357"/>
                <a:gd name="connsiteX9" fmla="*/ 3853349 w 4020445"/>
                <a:gd name="connsiteY9" fmla="*/ 321 h 1271357"/>
                <a:gd name="connsiteX10" fmla="*/ 3091349 w 4020445"/>
                <a:gd name="connsiteY10" fmla="*/ 292421 h 1271357"/>
                <a:gd name="connsiteX11" fmla="*/ 1983274 w 4020445"/>
                <a:gd name="connsiteY11" fmla="*/ 721046 h 1271357"/>
                <a:gd name="connsiteX12" fmla="*/ 1526074 w 4020445"/>
                <a:gd name="connsiteY12" fmla="*/ 686121 h 1271357"/>
                <a:gd name="connsiteX13" fmla="*/ 1106974 w 4020445"/>
                <a:gd name="connsiteY13" fmla="*/ 444821 h 1271357"/>
                <a:gd name="connsiteX0" fmla="*/ 1106974 w 4020445"/>
                <a:gd name="connsiteY0" fmla="*/ 444821 h 1271357"/>
                <a:gd name="connsiteX1" fmla="*/ 583099 w 4020445"/>
                <a:gd name="connsiteY1" fmla="*/ 606746 h 1271357"/>
                <a:gd name="connsiteX2" fmla="*/ 132249 w 4020445"/>
                <a:gd name="connsiteY2" fmla="*/ 692471 h 1271357"/>
                <a:gd name="connsiteX3" fmla="*/ 2074 w 4020445"/>
                <a:gd name="connsiteY3" fmla="*/ 806771 h 1271357"/>
                <a:gd name="connsiteX4" fmla="*/ 240199 w 4020445"/>
                <a:gd name="connsiteY4" fmla="*/ 955996 h 1271357"/>
                <a:gd name="connsiteX5" fmla="*/ 1748324 w 4020445"/>
                <a:gd name="connsiteY5" fmla="*/ 1267146 h 1271357"/>
                <a:gd name="connsiteX6" fmla="*/ 3123099 w 4020445"/>
                <a:gd name="connsiteY6" fmla="*/ 997271 h 1271357"/>
                <a:gd name="connsiteX7" fmla="*/ 3939074 w 4020445"/>
                <a:gd name="connsiteY7" fmla="*/ 965521 h 1271357"/>
                <a:gd name="connsiteX8" fmla="*/ 4018449 w 4020445"/>
                <a:gd name="connsiteY8" fmla="*/ 670246 h 1271357"/>
                <a:gd name="connsiteX9" fmla="*/ 3853349 w 4020445"/>
                <a:gd name="connsiteY9" fmla="*/ 321 h 1271357"/>
                <a:gd name="connsiteX10" fmla="*/ 3091349 w 4020445"/>
                <a:gd name="connsiteY10" fmla="*/ 292421 h 1271357"/>
                <a:gd name="connsiteX11" fmla="*/ 1983274 w 4020445"/>
                <a:gd name="connsiteY11" fmla="*/ 721046 h 1271357"/>
                <a:gd name="connsiteX12" fmla="*/ 1106974 w 4020445"/>
                <a:gd name="connsiteY12" fmla="*/ 444821 h 1271357"/>
                <a:gd name="connsiteX0" fmla="*/ 1106974 w 4020445"/>
                <a:gd name="connsiteY0" fmla="*/ 444821 h 1271357"/>
                <a:gd name="connsiteX1" fmla="*/ 583099 w 4020445"/>
                <a:gd name="connsiteY1" fmla="*/ 606746 h 1271357"/>
                <a:gd name="connsiteX2" fmla="*/ 132249 w 4020445"/>
                <a:gd name="connsiteY2" fmla="*/ 692471 h 1271357"/>
                <a:gd name="connsiteX3" fmla="*/ 2074 w 4020445"/>
                <a:gd name="connsiteY3" fmla="*/ 806771 h 1271357"/>
                <a:gd name="connsiteX4" fmla="*/ 240199 w 4020445"/>
                <a:gd name="connsiteY4" fmla="*/ 955996 h 1271357"/>
                <a:gd name="connsiteX5" fmla="*/ 1748324 w 4020445"/>
                <a:gd name="connsiteY5" fmla="*/ 1267146 h 1271357"/>
                <a:gd name="connsiteX6" fmla="*/ 3123099 w 4020445"/>
                <a:gd name="connsiteY6" fmla="*/ 997271 h 1271357"/>
                <a:gd name="connsiteX7" fmla="*/ 3939074 w 4020445"/>
                <a:gd name="connsiteY7" fmla="*/ 965521 h 1271357"/>
                <a:gd name="connsiteX8" fmla="*/ 4018449 w 4020445"/>
                <a:gd name="connsiteY8" fmla="*/ 670246 h 1271357"/>
                <a:gd name="connsiteX9" fmla="*/ 3853349 w 4020445"/>
                <a:gd name="connsiteY9" fmla="*/ 321 h 1271357"/>
                <a:gd name="connsiteX10" fmla="*/ 3091349 w 4020445"/>
                <a:gd name="connsiteY10" fmla="*/ 292421 h 1271357"/>
                <a:gd name="connsiteX11" fmla="*/ 1859449 w 4020445"/>
                <a:gd name="connsiteY11" fmla="*/ 724221 h 1271357"/>
                <a:gd name="connsiteX12" fmla="*/ 1106974 w 4020445"/>
                <a:gd name="connsiteY12" fmla="*/ 444821 h 1271357"/>
                <a:gd name="connsiteX0" fmla="*/ 1106974 w 4020445"/>
                <a:gd name="connsiteY0" fmla="*/ 444821 h 1271357"/>
                <a:gd name="connsiteX1" fmla="*/ 583099 w 4020445"/>
                <a:gd name="connsiteY1" fmla="*/ 606746 h 1271357"/>
                <a:gd name="connsiteX2" fmla="*/ 132249 w 4020445"/>
                <a:gd name="connsiteY2" fmla="*/ 692471 h 1271357"/>
                <a:gd name="connsiteX3" fmla="*/ 2074 w 4020445"/>
                <a:gd name="connsiteY3" fmla="*/ 806771 h 1271357"/>
                <a:gd name="connsiteX4" fmla="*/ 240199 w 4020445"/>
                <a:gd name="connsiteY4" fmla="*/ 955996 h 1271357"/>
                <a:gd name="connsiteX5" fmla="*/ 1748324 w 4020445"/>
                <a:gd name="connsiteY5" fmla="*/ 1267146 h 1271357"/>
                <a:gd name="connsiteX6" fmla="*/ 3123099 w 4020445"/>
                <a:gd name="connsiteY6" fmla="*/ 997271 h 1271357"/>
                <a:gd name="connsiteX7" fmla="*/ 3939074 w 4020445"/>
                <a:gd name="connsiteY7" fmla="*/ 965521 h 1271357"/>
                <a:gd name="connsiteX8" fmla="*/ 4018449 w 4020445"/>
                <a:gd name="connsiteY8" fmla="*/ 670246 h 1271357"/>
                <a:gd name="connsiteX9" fmla="*/ 3853349 w 4020445"/>
                <a:gd name="connsiteY9" fmla="*/ 321 h 1271357"/>
                <a:gd name="connsiteX10" fmla="*/ 3091349 w 4020445"/>
                <a:gd name="connsiteY10" fmla="*/ 292421 h 1271357"/>
                <a:gd name="connsiteX11" fmla="*/ 1859449 w 4020445"/>
                <a:gd name="connsiteY11" fmla="*/ 724221 h 1271357"/>
                <a:gd name="connsiteX12" fmla="*/ 1106974 w 4020445"/>
                <a:gd name="connsiteY12" fmla="*/ 444821 h 1271357"/>
                <a:gd name="connsiteX0" fmla="*/ 1106974 w 4020445"/>
                <a:gd name="connsiteY0" fmla="*/ 444821 h 1271357"/>
                <a:gd name="connsiteX1" fmla="*/ 583099 w 4020445"/>
                <a:gd name="connsiteY1" fmla="*/ 606746 h 1271357"/>
                <a:gd name="connsiteX2" fmla="*/ 132249 w 4020445"/>
                <a:gd name="connsiteY2" fmla="*/ 692471 h 1271357"/>
                <a:gd name="connsiteX3" fmla="*/ 2074 w 4020445"/>
                <a:gd name="connsiteY3" fmla="*/ 806771 h 1271357"/>
                <a:gd name="connsiteX4" fmla="*/ 240199 w 4020445"/>
                <a:gd name="connsiteY4" fmla="*/ 955996 h 1271357"/>
                <a:gd name="connsiteX5" fmla="*/ 1748324 w 4020445"/>
                <a:gd name="connsiteY5" fmla="*/ 1267146 h 1271357"/>
                <a:gd name="connsiteX6" fmla="*/ 3123099 w 4020445"/>
                <a:gd name="connsiteY6" fmla="*/ 997271 h 1271357"/>
                <a:gd name="connsiteX7" fmla="*/ 3939074 w 4020445"/>
                <a:gd name="connsiteY7" fmla="*/ 965521 h 1271357"/>
                <a:gd name="connsiteX8" fmla="*/ 4018449 w 4020445"/>
                <a:gd name="connsiteY8" fmla="*/ 670246 h 1271357"/>
                <a:gd name="connsiteX9" fmla="*/ 3853349 w 4020445"/>
                <a:gd name="connsiteY9" fmla="*/ 321 h 1271357"/>
                <a:gd name="connsiteX10" fmla="*/ 3091349 w 4020445"/>
                <a:gd name="connsiteY10" fmla="*/ 292421 h 1271357"/>
                <a:gd name="connsiteX11" fmla="*/ 1859449 w 4020445"/>
                <a:gd name="connsiteY11" fmla="*/ 724221 h 1271357"/>
                <a:gd name="connsiteX12" fmla="*/ 1106974 w 4020445"/>
                <a:gd name="connsiteY12" fmla="*/ 444821 h 1271357"/>
                <a:gd name="connsiteX0" fmla="*/ 1106974 w 4020445"/>
                <a:gd name="connsiteY0" fmla="*/ 444821 h 1271357"/>
                <a:gd name="connsiteX1" fmla="*/ 583099 w 4020445"/>
                <a:gd name="connsiteY1" fmla="*/ 606746 h 1271357"/>
                <a:gd name="connsiteX2" fmla="*/ 132249 w 4020445"/>
                <a:gd name="connsiteY2" fmla="*/ 692471 h 1271357"/>
                <a:gd name="connsiteX3" fmla="*/ 2074 w 4020445"/>
                <a:gd name="connsiteY3" fmla="*/ 806771 h 1271357"/>
                <a:gd name="connsiteX4" fmla="*/ 240199 w 4020445"/>
                <a:gd name="connsiteY4" fmla="*/ 955996 h 1271357"/>
                <a:gd name="connsiteX5" fmla="*/ 1748324 w 4020445"/>
                <a:gd name="connsiteY5" fmla="*/ 1267146 h 1271357"/>
                <a:gd name="connsiteX6" fmla="*/ 3123099 w 4020445"/>
                <a:gd name="connsiteY6" fmla="*/ 997271 h 1271357"/>
                <a:gd name="connsiteX7" fmla="*/ 3939074 w 4020445"/>
                <a:gd name="connsiteY7" fmla="*/ 965521 h 1271357"/>
                <a:gd name="connsiteX8" fmla="*/ 4018449 w 4020445"/>
                <a:gd name="connsiteY8" fmla="*/ 670246 h 1271357"/>
                <a:gd name="connsiteX9" fmla="*/ 3853349 w 4020445"/>
                <a:gd name="connsiteY9" fmla="*/ 321 h 1271357"/>
                <a:gd name="connsiteX10" fmla="*/ 3091349 w 4020445"/>
                <a:gd name="connsiteY10" fmla="*/ 292421 h 1271357"/>
                <a:gd name="connsiteX11" fmla="*/ 1859449 w 4020445"/>
                <a:gd name="connsiteY11" fmla="*/ 724221 h 1271357"/>
                <a:gd name="connsiteX12" fmla="*/ 1106974 w 4020445"/>
                <a:gd name="connsiteY12" fmla="*/ 444821 h 1271357"/>
                <a:gd name="connsiteX0" fmla="*/ 1114624 w 4028095"/>
                <a:gd name="connsiteY0" fmla="*/ 444821 h 1271357"/>
                <a:gd name="connsiteX1" fmla="*/ 590749 w 4028095"/>
                <a:gd name="connsiteY1" fmla="*/ 606746 h 1271357"/>
                <a:gd name="connsiteX2" fmla="*/ 139899 w 4028095"/>
                <a:gd name="connsiteY2" fmla="*/ 692471 h 1271357"/>
                <a:gd name="connsiteX3" fmla="*/ 9724 w 4028095"/>
                <a:gd name="connsiteY3" fmla="*/ 806771 h 1271357"/>
                <a:gd name="connsiteX4" fmla="*/ 247849 w 4028095"/>
                <a:gd name="connsiteY4" fmla="*/ 955996 h 1271357"/>
                <a:gd name="connsiteX5" fmla="*/ 1755974 w 4028095"/>
                <a:gd name="connsiteY5" fmla="*/ 1267146 h 1271357"/>
                <a:gd name="connsiteX6" fmla="*/ 3130749 w 4028095"/>
                <a:gd name="connsiteY6" fmla="*/ 997271 h 1271357"/>
                <a:gd name="connsiteX7" fmla="*/ 3946724 w 4028095"/>
                <a:gd name="connsiteY7" fmla="*/ 965521 h 1271357"/>
                <a:gd name="connsiteX8" fmla="*/ 4026099 w 4028095"/>
                <a:gd name="connsiteY8" fmla="*/ 670246 h 1271357"/>
                <a:gd name="connsiteX9" fmla="*/ 3860999 w 4028095"/>
                <a:gd name="connsiteY9" fmla="*/ 321 h 1271357"/>
                <a:gd name="connsiteX10" fmla="*/ 3098999 w 4028095"/>
                <a:gd name="connsiteY10" fmla="*/ 292421 h 1271357"/>
                <a:gd name="connsiteX11" fmla="*/ 1867099 w 4028095"/>
                <a:gd name="connsiteY11" fmla="*/ 724221 h 1271357"/>
                <a:gd name="connsiteX12" fmla="*/ 1114624 w 4028095"/>
                <a:gd name="connsiteY12" fmla="*/ 444821 h 1271357"/>
                <a:gd name="connsiteX0" fmla="*/ 1133675 w 4047146"/>
                <a:gd name="connsiteY0" fmla="*/ 444821 h 1271357"/>
                <a:gd name="connsiteX1" fmla="*/ 609800 w 4047146"/>
                <a:gd name="connsiteY1" fmla="*/ 606746 h 1271357"/>
                <a:gd name="connsiteX2" fmla="*/ 28775 w 4047146"/>
                <a:gd name="connsiteY2" fmla="*/ 806771 h 1271357"/>
                <a:gd name="connsiteX3" fmla="*/ 266900 w 4047146"/>
                <a:gd name="connsiteY3" fmla="*/ 955996 h 1271357"/>
                <a:gd name="connsiteX4" fmla="*/ 1775025 w 4047146"/>
                <a:gd name="connsiteY4" fmla="*/ 1267146 h 1271357"/>
                <a:gd name="connsiteX5" fmla="*/ 3149800 w 4047146"/>
                <a:gd name="connsiteY5" fmla="*/ 997271 h 1271357"/>
                <a:gd name="connsiteX6" fmla="*/ 3965775 w 4047146"/>
                <a:gd name="connsiteY6" fmla="*/ 965521 h 1271357"/>
                <a:gd name="connsiteX7" fmla="*/ 4045150 w 4047146"/>
                <a:gd name="connsiteY7" fmla="*/ 670246 h 1271357"/>
                <a:gd name="connsiteX8" fmla="*/ 3880050 w 4047146"/>
                <a:gd name="connsiteY8" fmla="*/ 321 h 1271357"/>
                <a:gd name="connsiteX9" fmla="*/ 3118050 w 4047146"/>
                <a:gd name="connsiteY9" fmla="*/ 292421 h 1271357"/>
                <a:gd name="connsiteX10" fmla="*/ 1886150 w 4047146"/>
                <a:gd name="connsiteY10" fmla="*/ 724221 h 1271357"/>
                <a:gd name="connsiteX11" fmla="*/ 1133675 w 4047146"/>
                <a:gd name="connsiteY11" fmla="*/ 444821 h 1271357"/>
                <a:gd name="connsiteX0" fmla="*/ 1089886 w 4003357"/>
                <a:gd name="connsiteY0" fmla="*/ 444821 h 1271357"/>
                <a:gd name="connsiteX1" fmla="*/ 566011 w 4003357"/>
                <a:gd name="connsiteY1" fmla="*/ 606746 h 1271357"/>
                <a:gd name="connsiteX2" fmla="*/ 42136 w 4003357"/>
                <a:gd name="connsiteY2" fmla="*/ 730571 h 1271357"/>
                <a:gd name="connsiteX3" fmla="*/ 223111 w 4003357"/>
                <a:gd name="connsiteY3" fmla="*/ 955996 h 1271357"/>
                <a:gd name="connsiteX4" fmla="*/ 1731236 w 4003357"/>
                <a:gd name="connsiteY4" fmla="*/ 1267146 h 1271357"/>
                <a:gd name="connsiteX5" fmla="*/ 3106011 w 4003357"/>
                <a:gd name="connsiteY5" fmla="*/ 997271 h 1271357"/>
                <a:gd name="connsiteX6" fmla="*/ 3921986 w 4003357"/>
                <a:gd name="connsiteY6" fmla="*/ 965521 h 1271357"/>
                <a:gd name="connsiteX7" fmla="*/ 4001361 w 4003357"/>
                <a:gd name="connsiteY7" fmla="*/ 670246 h 1271357"/>
                <a:gd name="connsiteX8" fmla="*/ 3836261 w 4003357"/>
                <a:gd name="connsiteY8" fmla="*/ 321 h 1271357"/>
                <a:gd name="connsiteX9" fmla="*/ 3074261 w 4003357"/>
                <a:gd name="connsiteY9" fmla="*/ 292421 h 1271357"/>
                <a:gd name="connsiteX10" fmla="*/ 1842361 w 4003357"/>
                <a:gd name="connsiteY10" fmla="*/ 724221 h 1271357"/>
                <a:gd name="connsiteX11" fmla="*/ 1089886 w 4003357"/>
                <a:gd name="connsiteY11" fmla="*/ 444821 h 1271357"/>
                <a:gd name="connsiteX0" fmla="*/ 1092658 w 4006129"/>
                <a:gd name="connsiteY0" fmla="*/ 444821 h 1271357"/>
                <a:gd name="connsiteX1" fmla="*/ 568783 w 4006129"/>
                <a:gd name="connsiteY1" fmla="*/ 606746 h 1271357"/>
                <a:gd name="connsiteX2" fmla="*/ 44908 w 4006129"/>
                <a:gd name="connsiteY2" fmla="*/ 730571 h 1271357"/>
                <a:gd name="connsiteX3" fmla="*/ 225883 w 4006129"/>
                <a:gd name="connsiteY3" fmla="*/ 955996 h 1271357"/>
                <a:gd name="connsiteX4" fmla="*/ 1734008 w 4006129"/>
                <a:gd name="connsiteY4" fmla="*/ 1267146 h 1271357"/>
                <a:gd name="connsiteX5" fmla="*/ 3108783 w 4006129"/>
                <a:gd name="connsiteY5" fmla="*/ 997271 h 1271357"/>
                <a:gd name="connsiteX6" fmla="*/ 3924758 w 4006129"/>
                <a:gd name="connsiteY6" fmla="*/ 965521 h 1271357"/>
                <a:gd name="connsiteX7" fmla="*/ 4004133 w 4006129"/>
                <a:gd name="connsiteY7" fmla="*/ 670246 h 1271357"/>
                <a:gd name="connsiteX8" fmla="*/ 3839033 w 4006129"/>
                <a:gd name="connsiteY8" fmla="*/ 321 h 1271357"/>
                <a:gd name="connsiteX9" fmla="*/ 3077033 w 4006129"/>
                <a:gd name="connsiteY9" fmla="*/ 292421 h 1271357"/>
                <a:gd name="connsiteX10" fmla="*/ 1845133 w 4006129"/>
                <a:gd name="connsiteY10" fmla="*/ 724221 h 1271357"/>
                <a:gd name="connsiteX11" fmla="*/ 1092658 w 4006129"/>
                <a:gd name="connsiteY11" fmla="*/ 444821 h 1271357"/>
                <a:gd name="connsiteX0" fmla="*/ 1065202 w 3978673"/>
                <a:gd name="connsiteY0" fmla="*/ 444821 h 1267149"/>
                <a:gd name="connsiteX1" fmla="*/ 541327 w 3978673"/>
                <a:gd name="connsiteY1" fmla="*/ 606746 h 1267149"/>
                <a:gd name="connsiteX2" fmla="*/ 17452 w 3978673"/>
                <a:gd name="connsiteY2" fmla="*/ 730571 h 1267149"/>
                <a:gd name="connsiteX3" fmla="*/ 277802 w 3978673"/>
                <a:gd name="connsiteY3" fmla="*/ 990921 h 1267149"/>
                <a:gd name="connsiteX4" fmla="*/ 1706552 w 3978673"/>
                <a:gd name="connsiteY4" fmla="*/ 1267146 h 1267149"/>
                <a:gd name="connsiteX5" fmla="*/ 3081327 w 3978673"/>
                <a:gd name="connsiteY5" fmla="*/ 997271 h 1267149"/>
                <a:gd name="connsiteX6" fmla="*/ 3897302 w 3978673"/>
                <a:gd name="connsiteY6" fmla="*/ 965521 h 1267149"/>
                <a:gd name="connsiteX7" fmla="*/ 3976677 w 3978673"/>
                <a:gd name="connsiteY7" fmla="*/ 670246 h 1267149"/>
                <a:gd name="connsiteX8" fmla="*/ 3811577 w 3978673"/>
                <a:gd name="connsiteY8" fmla="*/ 321 h 1267149"/>
                <a:gd name="connsiteX9" fmla="*/ 3049577 w 3978673"/>
                <a:gd name="connsiteY9" fmla="*/ 292421 h 1267149"/>
                <a:gd name="connsiteX10" fmla="*/ 1817677 w 3978673"/>
                <a:gd name="connsiteY10" fmla="*/ 724221 h 1267149"/>
                <a:gd name="connsiteX11" fmla="*/ 1065202 w 3978673"/>
                <a:gd name="connsiteY11" fmla="*/ 444821 h 1267149"/>
                <a:gd name="connsiteX0" fmla="*/ 1093525 w 4006996"/>
                <a:gd name="connsiteY0" fmla="*/ 444821 h 1267149"/>
                <a:gd name="connsiteX1" fmla="*/ 569650 w 4006996"/>
                <a:gd name="connsiteY1" fmla="*/ 606746 h 1267149"/>
                <a:gd name="connsiteX2" fmla="*/ 14025 w 4006996"/>
                <a:gd name="connsiteY2" fmla="*/ 752796 h 1267149"/>
                <a:gd name="connsiteX3" fmla="*/ 306125 w 4006996"/>
                <a:gd name="connsiteY3" fmla="*/ 990921 h 1267149"/>
                <a:gd name="connsiteX4" fmla="*/ 1734875 w 4006996"/>
                <a:gd name="connsiteY4" fmla="*/ 1267146 h 1267149"/>
                <a:gd name="connsiteX5" fmla="*/ 3109650 w 4006996"/>
                <a:gd name="connsiteY5" fmla="*/ 997271 h 1267149"/>
                <a:gd name="connsiteX6" fmla="*/ 3925625 w 4006996"/>
                <a:gd name="connsiteY6" fmla="*/ 965521 h 1267149"/>
                <a:gd name="connsiteX7" fmla="*/ 4005000 w 4006996"/>
                <a:gd name="connsiteY7" fmla="*/ 670246 h 1267149"/>
                <a:gd name="connsiteX8" fmla="*/ 3839900 w 4006996"/>
                <a:gd name="connsiteY8" fmla="*/ 321 h 1267149"/>
                <a:gd name="connsiteX9" fmla="*/ 3077900 w 4006996"/>
                <a:gd name="connsiteY9" fmla="*/ 292421 h 1267149"/>
                <a:gd name="connsiteX10" fmla="*/ 1846000 w 4006996"/>
                <a:gd name="connsiteY10" fmla="*/ 724221 h 1267149"/>
                <a:gd name="connsiteX11" fmla="*/ 1093525 w 4006996"/>
                <a:gd name="connsiteY11" fmla="*/ 444821 h 1267149"/>
                <a:gd name="connsiteX0" fmla="*/ 1098528 w 4011999"/>
                <a:gd name="connsiteY0" fmla="*/ 444821 h 1267149"/>
                <a:gd name="connsiteX1" fmla="*/ 574653 w 4011999"/>
                <a:gd name="connsiteY1" fmla="*/ 606746 h 1267149"/>
                <a:gd name="connsiteX2" fmla="*/ 19028 w 4011999"/>
                <a:gd name="connsiteY2" fmla="*/ 752796 h 1267149"/>
                <a:gd name="connsiteX3" fmla="*/ 311128 w 4011999"/>
                <a:gd name="connsiteY3" fmla="*/ 990921 h 1267149"/>
                <a:gd name="connsiteX4" fmla="*/ 1739878 w 4011999"/>
                <a:gd name="connsiteY4" fmla="*/ 1267146 h 1267149"/>
                <a:gd name="connsiteX5" fmla="*/ 3114653 w 4011999"/>
                <a:gd name="connsiteY5" fmla="*/ 997271 h 1267149"/>
                <a:gd name="connsiteX6" fmla="*/ 3930628 w 4011999"/>
                <a:gd name="connsiteY6" fmla="*/ 965521 h 1267149"/>
                <a:gd name="connsiteX7" fmla="*/ 4010003 w 4011999"/>
                <a:gd name="connsiteY7" fmla="*/ 670246 h 1267149"/>
                <a:gd name="connsiteX8" fmla="*/ 3844903 w 4011999"/>
                <a:gd name="connsiteY8" fmla="*/ 321 h 1267149"/>
                <a:gd name="connsiteX9" fmla="*/ 3082903 w 4011999"/>
                <a:gd name="connsiteY9" fmla="*/ 292421 h 1267149"/>
                <a:gd name="connsiteX10" fmla="*/ 1851003 w 4011999"/>
                <a:gd name="connsiteY10" fmla="*/ 724221 h 1267149"/>
                <a:gd name="connsiteX11" fmla="*/ 1098528 w 4011999"/>
                <a:gd name="connsiteY11" fmla="*/ 444821 h 1267149"/>
                <a:gd name="connsiteX0" fmla="*/ 1098528 w 4011999"/>
                <a:gd name="connsiteY0" fmla="*/ 444821 h 1267149"/>
                <a:gd name="connsiteX1" fmla="*/ 574653 w 4011999"/>
                <a:gd name="connsiteY1" fmla="*/ 606746 h 1267149"/>
                <a:gd name="connsiteX2" fmla="*/ 19028 w 4011999"/>
                <a:gd name="connsiteY2" fmla="*/ 752796 h 1267149"/>
                <a:gd name="connsiteX3" fmla="*/ 311128 w 4011999"/>
                <a:gd name="connsiteY3" fmla="*/ 990921 h 1267149"/>
                <a:gd name="connsiteX4" fmla="*/ 1739878 w 4011999"/>
                <a:gd name="connsiteY4" fmla="*/ 1267146 h 1267149"/>
                <a:gd name="connsiteX5" fmla="*/ 3114653 w 4011999"/>
                <a:gd name="connsiteY5" fmla="*/ 997271 h 1267149"/>
                <a:gd name="connsiteX6" fmla="*/ 3930628 w 4011999"/>
                <a:gd name="connsiteY6" fmla="*/ 965521 h 1267149"/>
                <a:gd name="connsiteX7" fmla="*/ 4010003 w 4011999"/>
                <a:gd name="connsiteY7" fmla="*/ 670246 h 1267149"/>
                <a:gd name="connsiteX8" fmla="*/ 3844903 w 4011999"/>
                <a:gd name="connsiteY8" fmla="*/ 321 h 1267149"/>
                <a:gd name="connsiteX9" fmla="*/ 3082903 w 4011999"/>
                <a:gd name="connsiteY9" fmla="*/ 292421 h 1267149"/>
                <a:gd name="connsiteX10" fmla="*/ 1851003 w 4011999"/>
                <a:gd name="connsiteY10" fmla="*/ 724221 h 1267149"/>
                <a:gd name="connsiteX11" fmla="*/ 1098528 w 4011999"/>
                <a:gd name="connsiteY11" fmla="*/ 444821 h 1267149"/>
                <a:gd name="connsiteX0" fmla="*/ 1098528 w 4011999"/>
                <a:gd name="connsiteY0" fmla="*/ 446086 h 1268414"/>
                <a:gd name="connsiteX1" fmla="*/ 574653 w 4011999"/>
                <a:gd name="connsiteY1" fmla="*/ 608011 h 1268414"/>
                <a:gd name="connsiteX2" fmla="*/ 19028 w 4011999"/>
                <a:gd name="connsiteY2" fmla="*/ 754061 h 1268414"/>
                <a:gd name="connsiteX3" fmla="*/ 311128 w 4011999"/>
                <a:gd name="connsiteY3" fmla="*/ 992186 h 1268414"/>
                <a:gd name="connsiteX4" fmla="*/ 1739878 w 4011999"/>
                <a:gd name="connsiteY4" fmla="*/ 1268411 h 1268414"/>
                <a:gd name="connsiteX5" fmla="*/ 3114653 w 4011999"/>
                <a:gd name="connsiteY5" fmla="*/ 998536 h 1268414"/>
                <a:gd name="connsiteX6" fmla="*/ 3930628 w 4011999"/>
                <a:gd name="connsiteY6" fmla="*/ 966786 h 1268414"/>
                <a:gd name="connsiteX7" fmla="*/ 4010003 w 4011999"/>
                <a:gd name="connsiteY7" fmla="*/ 671511 h 1268414"/>
                <a:gd name="connsiteX8" fmla="*/ 3844903 w 4011999"/>
                <a:gd name="connsiteY8" fmla="*/ 1586 h 1268414"/>
                <a:gd name="connsiteX9" fmla="*/ 3082903 w 4011999"/>
                <a:gd name="connsiteY9" fmla="*/ 293686 h 1268414"/>
                <a:gd name="connsiteX10" fmla="*/ 1851003 w 4011999"/>
                <a:gd name="connsiteY10" fmla="*/ 725486 h 1268414"/>
                <a:gd name="connsiteX11" fmla="*/ 1098528 w 4011999"/>
                <a:gd name="connsiteY11" fmla="*/ 446086 h 1268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011999" h="1268414">
                  <a:moveTo>
                    <a:pt x="1098528" y="446086"/>
                  </a:moveTo>
                  <a:cubicBezTo>
                    <a:pt x="988990" y="465136"/>
                    <a:pt x="760920" y="578907"/>
                    <a:pt x="574653" y="608011"/>
                  </a:cubicBezTo>
                  <a:cubicBezTo>
                    <a:pt x="388386" y="637115"/>
                    <a:pt x="75649" y="661457"/>
                    <a:pt x="19028" y="754061"/>
                  </a:cubicBezTo>
                  <a:cubicBezTo>
                    <a:pt x="-37593" y="846665"/>
                    <a:pt x="24320" y="906461"/>
                    <a:pt x="311128" y="992186"/>
                  </a:cubicBezTo>
                  <a:cubicBezTo>
                    <a:pt x="597936" y="1077911"/>
                    <a:pt x="1272624" y="1267353"/>
                    <a:pt x="1739878" y="1268411"/>
                  </a:cubicBezTo>
                  <a:cubicBezTo>
                    <a:pt x="2207132" y="1269469"/>
                    <a:pt x="2749528" y="1048807"/>
                    <a:pt x="3114653" y="998536"/>
                  </a:cubicBezTo>
                  <a:cubicBezTo>
                    <a:pt x="3479778" y="948265"/>
                    <a:pt x="3659695" y="966786"/>
                    <a:pt x="3930628" y="966786"/>
                  </a:cubicBezTo>
                  <a:cubicBezTo>
                    <a:pt x="3958145" y="907519"/>
                    <a:pt x="4024291" y="832378"/>
                    <a:pt x="4010003" y="671511"/>
                  </a:cubicBezTo>
                  <a:cubicBezTo>
                    <a:pt x="3995716" y="510644"/>
                    <a:pt x="3895174" y="23811"/>
                    <a:pt x="3844903" y="1586"/>
                  </a:cubicBezTo>
                  <a:cubicBezTo>
                    <a:pt x="3794632" y="-20639"/>
                    <a:pt x="3336903" y="196319"/>
                    <a:pt x="3082903" y="293686"/>
                  </a:cubicBezTo>
                  <a:cubicBezTo>
                    <a:pt x="2713545" y="436561"/>
                    <a:pt x="2318786" y="696911"/>
                    <a:pt x="1851003" y="725486"/>
                  </a:cubicBezTo>
                  <a:cubicBezTo>
                    <a:pt x="1383220" y="754061"/>
                    <a:pt x="1208066" y="427036"/>
                    <a:pt x="1098528" y="446086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6" name="フリーフォーム: 図形 375">
              <a:extLst>
                <a:ext uri="{FF2B5EF4-FFF2-40B4-BE49-F238E27FC236}">
                  <a16:creationId xmlns:a16="http://schemas.microsoft.com/office/drawing/2014/main" id="{AD684413-ACEB-C438-CE13-F0F033DCF45D}"/>
                </a:ext>
              </a:extLst>
            </p:cNvPr>
            <p:cNvSpPr/>
            <p:nvPr/>
          </p:nvSpPr>
          <p:spPr bwMode="auto">
            <a:xfrm>
              <a:off x="4116897" y="5908675"/>
              <a:ext cx="3925377" cy="560424"/>
            </a:xfrm>
            <a:custGeom>
              <a:avLst/>
              <a:gdLst>
                <a:gd name="connsiteX0" fmla="*/ 0 w 3924300"/>
                <a:gd name="connsiteY0" fmla="*/ 0 h 558800"/>
                <a:gd name="connsiteX1" fmla="*/ 47625 w 3924300"/>
                <a:gd name="connsiteY1" fmla="*/ 158750 h 558800"/>
                <a:gd name="connsiteX2" fmla="*/ 993775 w 3924300"/>
                <a:gd name="connsiteY2" fmla="*/ 476250 h 558800"/>
                <a:gd name="connsiteX3" fmla="*/ 1749425 w 3924300"/>
                <a:gd name="connsiteY3" fmla="*/ 558800 h 558800"/>
                <a:gd name="connsiteX4" fmla="*/ 2781300 w 3924300"/>
                <a:gd name="connsiteY4" fmla="*/ 352425 h 558800"/>
                <a:gd name="connsiteX5" fmla="*/ 3127375 w 3924300"/>
                <a:gd name="connsiteY5" fmla="*/ 336550 h 558800"/>
                <a:gd name="connsiteX6" fmla="*/ 3127375 w 3924300"/>
                <a:gd name="connsiteY6" fmla="*/ 511175 h 558800"/>
                <a:gd name="connsiteX7" fmla="*/ 3895725 w 3924300"/>
                <a:gd name="connsiteY7" fmla="*/ 450850 h 558800"/>
                <a:gd name="connsiteX8" fmla="*/ 3924300 w 3924300"/>
                <a:gd name="connsiteY8" fmla="*/ 130175 h 558800"/>
                <a:gd name="connsiteX9" fmla="*/ 3235325 w 3924300"/>
                <a:gd name="connsiteY9" fmla="*/ 127000 h 558800"/>
                <a:gd name="connsiteX10" fmla="*/ 1774825 w 3924300"/>
                <a:gd name="connsiteY10" fmla="*/ 431800 h 558800"/>
                <a:gd name="connsiteX11" fmla="*/ 0 w 3924300"/>
                <a:gd name="connsiteY11" fmla="*/ 0 h 558800"/>
                <a:gd name="connsiteX0" fmla="*/ 0 w 3924300"/>
                <a:gd name="connsiteY0" fmla="*/ 0 h 558800"/>
                <a:gd name="connsiteX1" fmla="*/ 41275 w 3924300"/>
                <a:gd name="connsiteY1" fmla="*/ 149225 h 558800"/>
                <a:gd name="connsiteX2" fmla="*/ 993775 w 3924300"/>
                <a:gd name="connsiteY2" fmla="*/ 476250 h 558800"/>
                <a:gd name="connsiteX3" fmla="*/ 1749425 w 3924300"/>
                <a:gd name="connsiteY3" fmla="*/ 558800 h 558800"/>
                <a:gd name="connsiteX4" fmla="*/ 2781300 w 3924300"/>
                <a:gd name="connsiteY4" fmla="*/ 352425 h 558800"/>
                <a:gd name="connsiteX5" fmla="*/ 3127375 w 3924300"/>
                <a:gd name="connsiteY5" fmla="*/ 336550 h 558800"/>
                <a:gd name="connsiteX6" fmla="*/ 3127375 w 3924300"/>
                <a:gd name="connsiteY6" fmla="*/ 511175 h 558800"/>
                <a:gd name="connsiteX7" fmla="*/ 3895725 w 3924300"/>
                <a:gd name="connsiteY7" fmla="*/ 450850 h 558800"/>
                <a:gd name="connsiteX8" fmla="*/ 3924300 w 3924300"/>
                <a:gd name="connsiteY8" fmla="*/ 130175 h 558800"/>
                <a:gd name="connsiteX9" fmla="*/ 3235325 w 3924300"/>
                <a:gd name="connsiteY9" fmla="*/ 127000 h 558800"/>
                <a:gd name="connsiteX10" fmla="*/ 1774825 w 3924300"/>
                <a:gd name="connsiteY10" fmla="*/ 431800 h 558800"/>
                <a:gd name="connsiteX11" fmla="*/ 0 w 3924300"/>
                <a:gd name="connsiteY11" fmla="*/ 0 h 558800"/>
                <a:gd name="connsiteX0" fmla="*/ 0 w 3924300"/>
                <a:gd name="connsiteY0" fmla="*/ 0 h 558800"/>
                <a:gd name="connsiteX1" fmla="*/ 41275 w 3924300"/>
                <a:gd name="connsiteY1" fmla="*/ 149225 h 558800"/>
                <a:gd name="connsiteX2" fmla="*/ 993775 w 3924300"/>
                <a:gd name="connsiteY2" fmla="*/ 476250 h 558800"/>
                <a:gd name="connsiteX3" fmla="*/ 1749425 w 3924300"/>
                <a:gd name="connsiteY3" fmla="*/ 558800 h 558800"/>
                <a:gd name="connsiteX4" fmla="*/ 2781300 w 3924300"/>
                <a:gd name="connsiteY4" fmla="*/ 352425 h 558800"/>
                <a:gd name="connsiteX5" fmla="*/ 3127375 w 3924300"/>
                <a:gd name="connsiteY5" fmla="*/ 336550 h 558800"/>
                <a:gd name="connsiteX6" fmla="*/ 3127375 w 3924300"/>
                <a:gd name="connsiteY6" fmla="*/ 511175 h 558800"/>
                <a:gd name="connsiteX7" fmla="*/ 3895725 w 3924300"/>
                <a:gd name="connsiteY7" fmla="*/ 450850 h 558800"/>
                <a:gd name="connsiteX8" fmla="*/ 3924300 w 3924300"/>
                <a:gd name="connsiteY8" fmla="*/ 130175 h 558800"/>
                <a:gd name="connsiteX9" fmla="*/ 3235325 w 3924300"/>
                <a:gd name="connsiteY9" fmla="*/ 127000 h 558800"/>
                <a:gd name="connsiteX10" fmla="*/ 1774825 w 3924300"/>
                <a:gd name="connsiteY10" fmla="*/ 431800 h 558800"/>
                <a:gd name="connsiteX11" fmla="*/ 0 w 3924300"/>
                <a:gd name="connsiteY11" fmla="*/ 0 h 558800"/>
                <a:gd name="connsiteX0" fmla="*/ 0 w 3924300"/>
                <a:gd name="connsiteY0" fmla="*/ 0 h 558800"/>
                <a:gd name="connsiteX1" fmla="*/ 41275 w 3924300"/>
                <a:gd name="connsiteY1" fmla="*/ 149225 h 558800"/>
                <a:gd name="connsiteX2" fmla="*/ 993775 w 3924300"/>
                <a:gd name="connsiteY2" fmla="*/ 476250 h 558800"/>
                <a:gd name="connsiteX3" fmla="*/ 1749425 w 3924300"/>
                <a:gd name="connsiteY3" fmla="*/ 558800 h 558800"/>
                <a:gd name="connsiteX4" fmla="*/ 2781300 w 3924300"/>
                <a:gd name="connsiteY4" fmla="*/ 352425 h 558800"/>
                <a:gd name="connsiteX5" fmla="*/ 3127375 w 3924300"/>
                <a:gd name="connsiteY5" fmla="*/ 336550 h 558800"/>
                <a:gd name="connsiteX6" fmla="*/ 3127375 w 3924300"/>
                <a:gd name="connsiteY6" fmla="*/ 511175 h 558800"/>
                <a:gd name="connsiteX7" fmla="*/ 3895725 w 3924300"/>
                <a:gd name="connsiteY7" fmla="*/ 450850 h 558800"/>
                <a:gd name="connsiteX8" fmla="*/ 3924300 w 3924300"/>
                <a:gd name="connsiteY8" fmla="*/ 130175 h 558800"/>
                <a:gd name="connsiteX9" fmla="*/ 3235325 w 3924300"/>
                <a:gd name="connsiteY9" fmla="*/ 127000 h 558800"/>
                <a:gd name="connsiteX10" fmla="*/ 1774825 w 3924300"/>
                <a:gd name="connsiteY10" fmla="*/ 431800 h 558800"/>
                <a:gd name="connsiteX11" fmla="*/ 0 w 3924300"/>
                <a:gd name="connsiteY11" fmla="*/ 0 h 558800"/>
                <a:gd name="connsiteX0" fmla="*/ 36799 w 3961099"/>
                <a:gd name="connsiteY0" fmla="*/ 0 h 558800"/>
                <a:gd name="connsiteX1" fmla="*/ 78074 w 3961099"/>
                <a:gd name="connsiteY1" fmla="*/ 149225 h 558800"/>
                <a:gd name="connsiteX2" fmla="*/ 973424 w 3961099"/>
                <a:gd name="connsiteY2" fmla="*/ 441325 h 558800"/>
                <a:gd name="connsiteX3" fmla="*/ 1786224 w 3961099"/>
                <a:gd name="connsiteY3" fmla="*/ 558800 h 558800"/>
                <a:gd name="connsiteX4" fmla="*/ 2818099 w 3961099"/>
                <a:gd name="connsiteY4" fmla="*/ 352425 h 558800"/>
                <a:gd name="connsiteX5" fmla="*/ 3164174 w 3961099"/>
                <a:gd name="connsiteY5" fmla="*/ 336550 h 558800"/>
                <a:gd name="connsiteX6" fmla="*/ 3164174 w 3961099"/>
                <a:gd name="connsiteY6" fmla="*/ 511175 h 558800"/>
                <a:gd name="connsiteX7" fmla="*/ 3932524 w 3961099"/>
                <a:gd name="connsiteY7" fmla="*/ 450850 h 558800"/>
                <a:gd name="connsiteX8" fmla="*/ 3961099 w 3961099"/>
                <a:gd name="connsiteY8" fmla="*/ 130175 h 558800"/>
                <a:gd name="connsiteX9" fmla="*/ 3272124 w 3961099"/>
                <a:gd name="connsiteY9" fmla="*/ 127000 h 558800"/>
                <a:gd name="connsiteX10" fmla="*/ 1811624 w 3961099"/>
                <a:gd name="connsiteY10" fmla="*/ 431800 h 558800"/>
                <a:gd name="connsiteX11" fmla="*/ 36799 w 3961099"/>
                <a:gd name="connsiteY11" fmla="*/ 0 h 558800"/>
                <a:gd name="connsiteX0" fmla="*/ 36799 w 3961099"/>
                <a:gd name="connsiteY0" fmla="*/ 0 h 559678"/>
                <a:gd name="connsiteX1" fmla="*/ 78074 w 3961099"/>
                <a:gd name="connsiteY1" fmla="*/ 149225 h 559678"/>
                <a:gd name="connsiteX2" fmla="*/ 973424 w 3961099"/>
                <a:gd name="connsiteY2" fmla="*/ 441325 h 559678"/>
                <a:gd name="connsiteX3" fmla="*/ 1786224 w 3961099"/>
                <a:gd name="connsiteY3" fmla="*/ 558800 h 559678"/>
                <a:gd name="connsiteX4" fmla="*/ 2818099 w 3961099"/>
                <a:gd name="connsiteY4" fmla="*/ 352425 h 559678"/>
                <a:gd name="connsiteX5" fmla="*/ 3164174 w 3961099"/>
                <a:gd name="connsiteY5" fmla="*/ 336550 h 559678"/>
                <a:gd name="connsiteX6" fmla="*/ 3164174 w 3961099"/>
                <a:gd name="connsiteY6" fmla="*/ 511175 h 559678"/>
                <a:gd name="connsiteX7" fmla="*/ 3932524 w 3961099"/>
                <a:gd name="connsiteY7" fmla="*/ 450850 h 559678"/>
                <a:gd name="connsiteX8" fmla="*/ 3961099 w 3961099"/>
                <a:gd name="connsiteY8" fmla="*/ 130175 h 559678"/>
                <a:gd name="connsiteX9" fmla="*/ 3272124 w 3961099"/>
                <a:gd name="connsiteY9" fmla="*/ 127000 h 559678"/>
                <a:gd name="connsiteX10" fmla="*/ 1811624 w 3961099"/>
                <a:gd name="connsiteY10" fmla="*/ 431800 h 559678"/>
                <a:gd name="connsiteX11" fmla="*/ 36799 w 3961099"/>
                <a:gd name="connsiteY11" fmla="*/ 0 h 559678"/>
                <a:gd name="connsiteX0" fmla="*/ 36799 w 3961099"/>
                <a:gd name="connsiteY0" fmla="*/ 0 h 559536"/>
                <a:gd name="connsiteX1" fmla="*/ 78074 w 3961099"/>
                <a:gd name="connsiteY1" fmla="*/ 149225 h 559536"/>
                <a:gd name="connsiteX2" fmla="*/ 973424 w 3961099"/>
                <a:gd name="connsiteY2" fmla="*/ 441325 h 559536"/>
                <a:gd name="connsiteX3" fmla="*/ 1786224 w 3961099"/>
                <a:gd name="connsiteY3" fmla="*/ 558800 h 559536"/>
                <a:gd name="connsiteX4" fmla="*/ 2818099 w 3961099"/>
                <a:gd name="connsiteY4" fmla="*/ 352425 h 559536"/>
                <a:gd name="connsiteX5" fmla="*/ 3164174 w 3961099"/>
                <a:gd name="connsiteY5" fmla="*/ 336550 h 559536"/>
                <a:gd name="connsiteX6" fmla="*/ 3164174 w 3961099"/>
                <a:gd name="connsiteY6" fmla="*/ 511175 h 559536"/>
                <a:gd name="connsiteX7" fmla="*/ 3932524 w 3961099"/>
                <a:gd name="connsiteY7" fmla="*/ 450850 h 559536"/>
                <a:gd name="connsiteX8" fmla="*/ 3961099 w 3961099"/>
                <a:gd name="connsiteY8" fmla="*/ 130175 h 559536"/>
                <a:gd name="connsiteX9" fmla="*/ 3272124 w 3961099"/>
                <a:gd name="connsiteY9" fmla="*/ 127000 h 559536"/>
                <a:gd name="connsiteX10" fmla="*/ 1811624 w 3961099"/>
                <a:gd name="connsiteY10" fmla="*/ 431800 h 559536"/>
                <a:gd name="connsiteX11" fmla="*/ 36799 w 3961099"/>
                <a:gd name="connsiteY11" fmla="*/ 0 h 559536"/>
                <a:gd name="connsiteX0" fmla="*/ 36799 w 3961099"/>
                <a:gd name="connsiteY0" fmla="*/ 0 h 559728"/>
                <a:gd name="connsiteX1" fmla="*/ 78074 w 3961099"/>
                <a:gd name="connsiteY1" fmla="*/ 149225 h 559728"/>
                <a:gd name="connsiteX2" fmla="*/ 973424 w 3961099"/>
                <a:gd name="connsiteY2" fmla="*/ 441325 h 559728"/>
                <a:gd name="connsiteX3" fmla="*/ 1786224 w 3961099"/>
                <a:gd name="connsiteY3" fmla="*/ 558800 h 559728"/>
                <a:gd name="connsiteX4" fmla="*/ 2675224 w 3961099"/>
                <a:gd name="connsiteY4" fmla="*/ 387350 h 559728"/>
                <a:gd name="connsiteX5" fmla="*/ 3164174 w 3961099"/>
                <a:gd name="connsiteY5" fmla="*/ 336550 h 559728"/>
                <a:gd name="connsiteX6" fmla="*/ 3164174 w 3961099"/>
                <a:gd name="connsiteY6" fmla="*/ 511175 h 559728"/>
                <a:gd name="connsiteX7" fmla="*/ 3932524 w 3961099"/>
                <a:gd name="connsiteY7" fmla="*/ 450850 h 559728"/>
                <a:gd name="connsiteX8" fmla="*/ 3961099 w 3961099"/>
                <a:gd name="connsiteY8" fmla="*/ 130175 h 559728"/>
                <a:gd name="connsiteX9" fmla="*/ 3272124 w 3961099"/>
                <a:gd name="connsiteY9" fmla="*/ 127000 h 559728"/>
                <a:gd name="connsiteX10" fmla="*/ 1811624 w 3961099"/>
                <a:gd name="connsiteY10" fmla="*/ 431800 h 559728"/>
                <a:gd name="connsiteX11" fmla="*/ 36799 w 3961099"/>
                <a:gd name="connsiteY11" fmla="*/ 0 h 559728"/>
                <a:gd name="connsiteX0" fmla="*/ 36799 w 3961099"/>
                <a:gd name="connsiteY0" fmla="*/ 0 h 559728"/>
                <a:gd name="connsiteX1" fmla="*/ 78074 w 3961099"/>
                <a:gd name="connsiteY1" fmla="*/ 149225 h 559728"/>
                <a:gd name="connsiteX2" fmla="*/ 973424 w 3961099"/>
                <a:gd name="connsiteY2" fmla="*/ 441325 h 559728"/>
                <a:gd name="connsiteX3" fmla="*/ 1786224 w 3961099"/>
                <a:gd name="connsiteY3" fmla="*/ 558800 h 559728"/>
                <a:gd name="connsiteX4" fmla="*/ 2675224 w 3961099"/>
                <a:gd name="connsiteY4" fmla="*/ 387350 h 559728"/>
                <a:gd name="connsiteX5" fmla="*/ 3164174 w 3961099"/>
                <a:gd name="connsiteY5" fmla="*/ 336550 h 559728"/>
                <a:gd name="connsiteX6" fmla="*/ 3164174 w 3961099"/>
                <a:gd name="connsiteY6" fmla="*/ 511175 h 559728"/>
                <a:gd name="connsiteX7" fmla="*/ 3932524 w 3961099"/>
                <a:gd name="connsiteY7" fmla="*/ 450850 h 559728"/>
                <a:gd name="connsiteX8" fmla="*/ 3961099 w 3961099"/>
                <a:gd name="connsiteY8" fmla="*/ 130175 h 559728"/>
                <a:gd name="connsiteX9" fmla="*/ 3272124 w 3961099"/>
                <a:gd name="connsiteY9" fmla="*/ 127000 h 559728"/>
                <a:gd name="connsiteX10" fmla="*/ 1811624 w 3961099"/>
                <a:gd name="connsiteY10" fmla="*/ 431800 h 559728"/>
                <a:gd name="connsiteX11" fmla="*/ 36799 w 3961099"/>
                <a:gd name="connsiteY11" fmla="*/ 0 h 559728"/>
                <a:gd name="connsiteX0" fmla="*/ 36799 w 3961099"/>
                <a:gd name="connsiteY0" fmla="*/ 0 h 559728"/>
                <a:gd name="connsiteX1" fmla="*/ 78074 w 3961099"/>
                <a:gd name="connsiteY1" fmla="*/ 149225 h 559728"/>
                <a:gd name="connsiteX2" fmla="*/ 973424 w 3961099"/>
                <a:gd name="connsiteY2" fmla="*/ 441325 h 559728"/>
                <a:gd name="connsiteX3" fmla="*/ 1786224 w 3961099"/>
                <a:gd name="connsiteY3" fmla="*/ 558800 h 559728"/>
                <a:gd name="connsiteX4" fmla="*/ 2675224 w 3961099"/>
                <a:gd name="connsiteY4" fmla="*/ 387350 h 559728"/>
                <a:gd name="connsiteX5" fmla="*/ 3164174 w 3961099"/>
                <a:gd name="connsiteY5" fmla="*/ 336550 h 559728"/>
                <a:gd name="connsiteX6" fmla="*/ 3164174 w 3961099"/>
                <a:gd name="connsiteY6" fmla="*/ 488950 h 559728"/>
                <a:gd name="connsiteX7" fmla="*/ 3932524 w 3961099"/>
                <a:gd name="connsiteY7" fmla="*/ 450850 h 559728"/>
                <a:gd name="connsiteX8" fmla="*/ 3961099 w 3961099"/>
                <a:gd name="connsiteY8" fmla="*/ 130175 h 559728"/>
                <a:gd name="connsiteX9" fmla="*/ 3272124 w 3961099"/>
                <a:gd name="connsiteY9" fmla="*/ 127000 h 559728"/>
                <a:gd name="connsiteX10" fmla="*/ 1811624 w 3961099"/>
                <a:gd name="connsiteY10" fmla="*/ 431800 h 559728"/>
                <a:gd name="connsiteX11" fmla="*/ 36799 w 3961099"/>
                <a:gd name="connsiteY11" fmla="*/ 0 h 559728"/>
                <a:gd name="connsiteX0" fmla="*/ 36799 w 3961099"/>
                <a:gd name="connsiteY0" fmla="*/ 0 h 559728"/>
                <a:gd name="connsiteX1" fmla="*/ 78074 w 3961099"/>
                <a:gd name="connsiteY1" fmla="*/ 149225 h 559728"/>
                <a:gd name="connsiteX2" fmla="*/ 973424 w 3961099"/>
                <a:gd name="connsiteY2" fmla="*/ 441325 h 559728"/>
                <a:gd name="connsiteX3" fmla="*/ 1786224 w 3961099"/>
                <a:gd name="connsiteY3" fmla="*/ 558800 h 559728"/>
                <a:gd name="connsiteX4" fmla="*/ 2675224 w 3961099"/>
                <a:gd name="connsiteY4" fmla="*/ 387350 h 559728"/>
                <a:gd name="connsiteX5" fmla="*/ 3164174 w 3961099"/>
                <a:gd name="connsiteY5" fmla="*/ 336550 h 559728"/>
                <a:gd name="connsiteX6" fmla="*/ 3164174 w 3961099"/>
                <a:gd name="connsiteY6" fmla="*/ 488950 h 559728"/>
                <a:gd name="connsiteX7" fmla="*/ 3932524 w 3961099"/>
                <a:gd name="connsiteY7" fmla="*/ 450850 h 559728"/>
                <a:gd name="connsiteX8" fmla="*/ 3961099 w 3961099"/>
                <a:gd name="connsiteY8" fmla="*/ 130175 h 559728"/>
                <a:gd name="connsiteX9" fmla="*/ 3272124 w 3961099"/>
                <a:gd name="connsiteY9" fmla="*/ 127000 h 559728"/>
                <a:gd name="connsiteX10" fmla="*/ 1811624 w 3961099"/>
                <a:gd name="connsiteY10" fmla="*/ 431800 h 559728"/>
                <a:gd name="connsiteX11" fmla="*/ 36799 w 3961099"/>
                <a:gd name="connsiteY11" fmla="*/ 0 h 559728"/>
                <a:gd name="connsiteX0" fmla="*/ 36799 w 3961099"/>
                <a:gd name="connsiteY0" fmla="*/ 0 h 559728"/>
                <a:gd name="connsiteX1" fmla="*/ 78074 w 3961099"/>
                <a:gd name="connsiteY1" fmla="*/ 149225 h 559728"/>
                <a:gd name="connsiteX2" fmla="*/ 973424 w 3961099"/>
                <a:gd name="connsiteY2" fmla="*/ 441325 h 559728"/>
                <a:gd name="connsiteX3" fmla="*/ 1786224 w 3961099"/>
                <a:gd name="connsiteY3" fmla="*/ 558800 h 559728"/>
                <a:gd name="connsiteX4" fmla="*/ 2675224 w 3961099"/>
                <a:gd name="connsiteY4" fmla="*/ 387350 h 559728"/>
                <a:gd name="connsiteX5" fmla="*/ 3164174 w 3961099"/>
                <a:gd name="connsiteY5" fmla="*/ 336550 h 559728"/>
                <a:gd name="connsiteX6" fmla="*/ 3164174 w 3961099"/>
                <a:gd name="connsiteY6" fmla="*/ 488950 h 559728"/>
                <a:gd name="connsiteX7" fmla="*/ 3932524 w 3961099"/>
                <a:gd name="connsiteY7" fmla="*/ 450850 h 559728"/>
                <a:gd name="connsiteX8" fmla="*/ 3961099 w 3961099"/>
                <a:gd name="connsiteY8" fmla="*/ 130175 h 559728"/>
                <a:gd name="connsiteX9" fmla="*/ 3272124 w 3961099"/>
                <a:gd name="connsiteY9" fmla="*/ 127000 h 559728"/>
                <a:gd name="connsiteX10" fmla="*/ 1811624 w 3961099"/>
                <a:gd name="connsiteY10" fmla="*/ 431800 h 559728"/>
                <a:gd name="connsiteX11" fmla="*/ 36799 w 3961099"/>
                <a:gd name="connsiteY11" fmla="*/ 0 h 559728"/>
                <a:gd name="connsiteX0" fmla="*/ 36799 w 3965228"/>
                <a:gd name="connsiteY0" fmla="*/ 0 h 559728"/>
                <a:gd name="connsiteX1" fmla="*/ 78074 w 3965228"/>
                <a:gd name="connsiteY1" fmla="*/ 149225 h 559728"/>
                <a:gd name="connsiteX2" fmla="*/ 973424 w 3965228"/>
                <a:gd name="connsiteY2" fmla="*/ 441325 h 559728"/>
                <a:gd name="connsiteX3" fmla="*/ 1786224 w 3965228"/>
                <a:gd name="connsiteY3" fmla="*/ 558800 h 559728"/>
                <a:gd name="connsiteX4" fmla="*/ 2675224 w 3965228"/>
                <a:gd name="connsiteY4" fmla="*/ 387350 h 559728"/>
                <a:gd name="connsiteX5" fmla="*/ 3164174 w 3965228"/>
                <a:gd name="connsiteY5" fmla="*/ 336550 h 559728"/>
                <a:gd name="connsiteX6" fmla="*/ 3164174 w 3965228"/>
                <a:gd name="connsiteY6" fmla="*/ 488950 h 559728"/>
                <a:gd name="connsiteX7" fmla="*/ 3942049 w 3965228"/>
                <a:gd name="connsiteY7" fmla="*/ 450850 h 559728"/>
                <a:gd name="connsiteX8" fmla="*/ 3961099 w 3965228"/>
                <a:gd name="connsiteY8" fmla="*/ 130175 h 559728"/>
                <a:gd name="connsiteX9" fmla="*/ 3272124 w 3965228"/>
                <a:gd name="connsiteY9" fmla="*/ 127000 h 559728"/>
                <a:gd name="connsiteX10" fmla="*/ 1811624 w 3965228"/>
                <a:gd name="connsiteY10" fmla="*/ 431800 h 559728"/>
                <a:gd name="connsiteX11" fmla="*/ 36799 w 3965228"/>
                <a:gd name="connsiteY11" fmla="*/ 0 h 559728"/>
                <a:gd name="connsiteX0" fmla="*/ 36799 w 3965228"/>
                <a:gd name="connsiteY0" fmla="*/ 0 h 559728"/>
                <a:gd name="connsiteX1" fmla="*/ 78074 w 3965228"/>
                <a:gd name="connsiteY1" fmla="*/ 149225 h 559728"/>
                <a:gd name="connsiteX2" fmla="*/ 973424 w 3965228"/>
                <a:gd name="connsiteY2" fmla="*/ 441325 h 559728"/>
                <a:gd name="connsiteX3" fmla="*/ 1786224 w 3965228"/>
                <a:gd name="connsiteY3" fmla="*/ 558800 h 559728"/>
                <a:gd name="connsiteX4" fmla="*/ 2675224 w 3965228"/>
                <a:gd name="connsiteY4" fmla="*/ 387350 h 559728"/>
                <a:gd name="connsiteX5" fmla="*/ 3164174 w 3965228"/>
                <a:gd name="connsiteY5" fmla="*/ 336550 h 559728"/>
                <a:gd name="connsiteX6" fmla="*/ 3164174 w 3965228"/>
                <a:gd name="connsiteY6" fmla="*/ 488950 h 559728"/>
                <a:gd name="connsiteX7" fmla="*/ 3942049 w 3965228"/>
                <a:gd name="connsiteY7" fmla="*/ 450850 h 559728"/>
                <a:gd name="connsiteX8" fmla="*/ 3961099 w 3965228"/>
                <a:gd name="connsiteY8" fmla="*/ 130175 h 559728"/>
                <a:gd name="connsiteX9" fmla="*/ 3272124 w 3965228"/>
                <a:gd name="connsiteY9" fmla="*/ 127000 h 559728"/>
                <a:gd name="connsiteX10" fmla="*/ 1811624 w 3965228"/>
                <a:gd name="connsiteY10" fmla="*/ 431800 h 559728"/>
                <a:gd name="connsiteX11" fmla="*/ 36799 w 3965228"/>
                <a:gd name="connsiteY11" fmla="*/ 0 h 559728"/>
                <a:gd name="connsiteX0" fmla="*/ 36799 w 4003134"/>
                <a:gd name="connsiteY0" fmla="*/ 0 h 559728"/>
                <a:gd name="connsiteX1" fmla="*/ 78074 w 4003134"/>
                <a:gd name="connsiteY1" fmla="*/ 149225 h 559728"/>
                <a:gd name="connsiteX2" fmla="*/ 973424 w 4003134"/>
                <a:gd name="connsiteY2" fmla="*/ 441325 h 559728"/>
                <a:gd name="connsiteX3" fmla="*/ 1786224 w 4003134"/>
                <a:gd name="connsiteY3" fmla="*/ 558800 h 559728"/>
                <a:gd name="connsiteX4" fmla="*/ 2675224 w 4003134"/>
                <a:gd name="connsiteY4" fmla="*/ 387350 h 559728"/>
                <a:gd name="connsiteX5" fmla="*/ 3164174 w 4003134"/>
                <a:gd name="connsiteY5" fmla="*/ 336550 h 559728"/>
                <a:gd name="connsiteX6" fmla="*/ 3176874 w 4003134"/>
                <a:gd name="connsiteY6" fmla="*/ 488950 h 559728"/>
                <a:gd name="connsiteX7" fmla="*/ 3942049 w 4003134"/>
                <a:gd name="connsiteY7" fmla="*/ 450850 h 559728"/>
                <a:gd name="connsiteX8" fmla="*/ 3961099 w 4003134"/>
                <a:gd name="connsiteY8" fmla="*/ 130175 h 559728"/>
                <a:gd name="connsiteX9" fmla="*/ 3272124 w 4003134"/>
                <a:gd name="connsiteY9" fmla="*/ 127000 h 559728"/>
                <a:gd name="connsiteX10" fmla="*/ 1811624 w 4003134"/>
                <a:gd name="connsiteY10" fmla="*/ 431800 h 559728"/>
                <a:gd name="connsiteX11" fmla="*/ 36799 w 4003134"/>
                <a:gd name="connsiteY11" fmla="*/ 0 h 559728"/>
                <a:gd name="connsiteX0" fmla="*/ 36799 w 3961099"/>
                <a:gd name="connsiteY0" fmla="*/ 0 h 559728"/>
                <a:gd name="connsiteX1" fmla="*/ 78074 w 3961099"/>
                <a:gd name="connsiteY1" fmla="*/ 149225 h 559728"/>
                <a:gd name="connsiteX2" fmla="*/ 973424 w 3961099"/>
                <a:gd name="connsiteY2" fmla="*/ 441325 h 559728"/>
                <a:gd name="connsiteX3" fmla="*/ 1786224 w 3961099"/>
                <a:gd name="connsiteY3" fmla="*/ 558800 h 559728"/>
                <a:gd name="connsiteX4" fmla="*/ 2675224 w 3961099"/>
                <a:gd name="connsiteY4" fmla="*/ 387350 h 559728"/>
                <a:gd name="connsiteX5" fmla="*/ 3164174 w 3961099"/>
                <a:gd name="connsiteY5" fmla="*/ 336550 h 559728"/>
                <a:gd name="connsiteX6" fmla="*/ 3176874 w 3961099"/>
                <a:gd name="connsiteY6" fmla="*/ 488950 h 559728"/>
                <a:gd name="connsiteX7" fmla="*/ 3942049 w 3961099"/>
                <a:gd name="connsiteY7" fmla="*/ 450850 h 559728"/>
                <a:gd name="connsiteX8" fmla="*/ 3961099 w 3961099"/>
                <a:gd name="connsiteY8" fmla="*/ 130175 h 559728"/>
                <a:gd name="connsiteX9" fmla="*/ 3272124 w 3961099"/>
                <a:gd name="connsiteY9" fmla="*/ 127000 h 559728"/>
                <a:gd name="connsiteX10" fmla="*/ 1811624 w 3961099"/>
                <a:gd name="connsiteY10" fmla="*/ 431800 h 559728"/>
                <a:gd name="connsiteX11" fmla="*/ 36799 w 3961099"/>
                <a:gd name="connsiteY11" fmla="*/ 0 h 559728"/>
                <a:gd name="connsiteX0" fmla="*/ 36799 w 3961099"/>
                <a:gd name="connsiteY0" fmla="*/ 0 h 559728"/>
                <a:gd name="connsiteX1" fmla="*/ 78074 w 3961099"/>
                <a:gd name="connsiteY1" fmla="*/ 149225 h 559728"/>
                <a:gd name="connsiteX2" fmla="*/ 973424 w 3961099"/>
                <a:gd name="connsiteY2" fmla="*/ 441325 h 559728"/>
                <a:gd name="connsiteX3" fmla="*/ 1786224 w 3961099"/>
                <a:gd name="connsiteY3" fmla="*/ 558800 h 559728"/>
                <a:gd name="connsiteX4" fmla="*/ 2675224 w 3961099"/>
                <a:gd name="connsiteY4" fmla="*/ 387350 h 559728"/>
                <a:gd name="connsiteX5" fmla="*/ 3164174 w 3961099"/>
                <a:gd name="connsiteY5" fmla="*/ 336550 h 559728"/>
                <a:gd name="connsiteX6" fmla="*/ 3176874 w 3961099"/>
                <a:gd name="connsiteY6" fmla="*/ 488950 h 559728"/>
                <a:gd name="connsiteX7" fmla="*/ 3942049 w 3961099"/>
                <a:gd name="connsiteY7" fmla="*/ 450850 h 559728"/>
                <a:gd name="connsiteX8" fmla="*/ 3961099 w 3961099"/>
                <a:gd name="connsiteY8" fmla="*/ 130175 h 559728"/>
                <a:gd name="connsiteX9" fmla="*/ 3272124 w 3961099"/>
                <a:gd name="connsiteY9" fmla="*/ 127000 h 559728"/>
                <a:gd name="connsiteX10" fmla="*/ 1811624 w 3961099"/>
                <a:gd name="connsiteY10" fmla="*/ 431800 h 559728"/>
                <a:gd name="connsiteX11" fmla="*/ 36799 w 3961099"/>
                <a:gd name="connsiteY11" fmla="*/ 0 h 559728"/>
                <a:gd name="connsiteX0" fmla="*/ 36799 w 3961099"/>
                <a:gd name="connsiteY0" fmla="*/ 0 h 559728"/>
                <a:gd name="connsiteX1" fmla="*/ 78074 w 3961099"/>
                <a:gd name="connsiteY1" fmla="*/ 149225 h 559728"/>
                <a:gd name="connsiteX2" fmla="*/ 973424 w 3961099"/>
                <a:gd name="connsiteY2" fmla="*/ 441325 h 559728"/>
                <a:gd name="connsiteX3" fmla="*/ 1786224 w 3961099"/>
                <a:gd name="connsiteY3" fmla="*/ 558800 h 559728"/>
                <a:gd name="connsiteX4" fmla="*/ 2675224 w 3961099"/>
                <a:gd name="connsiteY4" fmla="*/ 387350 h 559728"/>
                <a:gd name="connsiteX5" fmla="*/ 3164174 w 3961099"/>
                <a:gd name="connsiteY5" fmla="*/ 336550 h 559728"/>
                <a:gd name="connsiteX6" fmla="*/ 3176874 w 3961099"/>
                <a:gd name="connsiteY6" fmla="*/ 488950 h 559728"/>
                <a:gd name="connsiteX7" fmla="*/ 3942049 w 3961099"/>
                <a:gd name="connsiteY7" fmla="*/ 450850 h 559728"/>
                <a:gd name="connsiteX8" fmla="*/ 3961099 w 3961099"/>
                <a:gd name="connsiteY8" fmla="*/ 130175 h 559728"/>
                <a:gd name="connsiteX9" fmla="*/ 3243549 w 3961099"/>
                <a:gd name="connsiteY9" fmla="*/ 149225 h 559728"/>
                <a:gd name="connsiteX10" fmla="*/ 1811624 w 3961099"/>
                <a:gd name="connsiteY10" fmla="*/ 431800 h 559728"/>
                <a:gd name="connsiteX11" fmla="*/ 36799 w 3961099"/>
                <a:gd name="connsiteY11" fmla="*/ 0 h 559728"/>
                <a:gd name="connsiteX0" fmla="*/ 36799 w 3961099"/>
                <a:gd name="connsiteY0" fmla="*/ 0 h 559728"/>
                <a:gd name="connsiteX1" fmla="*/ 78074 w 3961099"/>
                <a:gd name="connsiteY1" fmla="*/ 149225 h 559728"/>
                <a:gd name="connsiteX2" fmla="*/ 973424 w 3961099"/>
                <a:gd name="connsiteY2" fmla="*/ 441325 h 559728"/>
                <a:gd name="connsiteX3" fmla="*/ 1786224 w 3961099"/>
                <a:gd name="connsiteY3" fmla="*/ 558800 h 559728"/>
                <a:gd name="connsiteX4" fmla="*/ 2675224 w 3961099"/>
                <a:gd name="connsiteY4" fmla="*/ 387350 h 559728"/>
                <a:gd name="connsiteX5" fmla="*/ 3164174 w 3961099"/>
                <a:gd name="connsiteY5" fmla="*/ 336550 h 559728"/>
                <a:gd name="connsiteX6" fmla="*/ 3176874 w 3961099"/>
                <a:gd name="connsiteY6" fmla="*/ 488950 h 559728"/>
                <a:gd name="connsiteX7" fmla="*/ 3942049 w 3961099"/>
                <a:gd name="connsiteY7" fmla="*/ 450850 h 559728"/>
                <a:gd name="connsiteX8" fmla="*/ 3961099 w 3961099"/>
                <a:gd name="connsiteY8" fmla="*/ 130175 h 559728"/>
                <a:gd name="connsiteX9" fmla="*/ 3243549 w 3961099"/>
                <a:gd name="connsiteY9" fmla="*/ 149225 h 559728"/>
                <a:gd name="connsiteX10" fmla="*/ 1798924 w 3961099"/>
                <a:gd name="connsiteY10" fmla="*/ 419100 h 559728"/>
                <a:gd name="connsiteX11" fmla="*/ 36799 w 3961099"/>
                <a:gd name="connsiteY11" fmla="*/ 0 h 559728"/>
                <a:gd name="connsiteX0" fmla="*/ 36799 w 3961099"/>
                <a:gd name="connsiteY0" fmla="*/ 0 h 559728"/>
                <a:gd name="connsiteX1" fmla="*/ 78074 w 3961099"/>
                <a:gd name="connsiteY1" fmla="*/ 149225 h 559728"/>
                <a:gd name="connsiteX2" fmla="*/ 973424 w 3961099"/>
                <a:gd name="connsiteY2" fmla="*/ 441325 h 559728"/>
                <a:gd name="connsiteX3" fmla="*/ 1786224 w 3961099"/>
                <a:gd name="connsiteY3" fmla="*/ 558800 h 559728"/>
                <a:gd name="connsiteX4" fmla="*/ 2675224 w 3961099"/>
                <a:gd name="connsiteY4" fmla="*/ 387350 h 559728"/>
                <a:gd name="connsiteX5" fmla="*/ 3164174 w 3961099"/>
                <a:gd name="connsiteY5" fmla="*/ 336550 h 559728"/>
                <a:gd name="connsiteX6" fmla="*/ 3176874 w 3961099"/>
                <a:gd name="connsiteY6" fmla="*/ 488950 h 559728"/>
                <a:gd name="connsiteX7" fmla="*/ 3942049 w 3961099"/>
                <a:gd name="connsiteY7" fmla="*/ 450850 h 559728"/>
                <a:gd name="connsiteX8" fmla="*/ 3961099 w 3961099"/>
                <a:gd name="connsiteY8" fmla="*/ 130175 h 559728"/>
                <a:gd name="connsiteX9" fmla="*/ 3243549 w 3961099"/>
                <a:gd name="connsiteY9" fmla="*/ 149225 h 559728"/>
                <a:gd name="connsiteX10" fmla="*/ 1798924 w 3961099"/>
                <a:gd name="connsiteY10" fmla="*/ 419100 h 559728"/>
                <a:gd name="connsiteX11" fmla="*/ 36799 w 3961099"/>
                <a:gd name="connsiteY11" fmla="*/ 0 h 559728"/>
                <a:gd name="connsiteX0" fmla="*/ 42264 w 3966564"/>
                <a:gd name="connsiteY0" fmla="*/ 0 h 559728"/>
                <a:gd name="connsiteX1" fmla="*/ 83539 w 3966564"/>
                <a:gd name="connsiteY1" fmla="*/ 149225 h 559728"/>
                <a:gd name="connsiteX2" fmla="*/ 978889 w 3966564"/>
                <a:gd name="connsiteY2" fmla="*/ 441325 h 559728"/>
                <a:gd name="connsiteX3" fmla="*/ 1791689 w 3966564"/>
                <a:gd name="connsiteY3" fmla="*/ 558800 h 559728"/>
                <a:gd name="connsiteX4" fmla="*/ 2680689 w 3966564"/>
                <a:gd name="connsiteY4" fmla="*/ 387350 h 559728"/>
                <a:gd name="connsiteX5" fmla="*/ 3169639 w 3966564"/>
                <a:gd name="connsiteY5" fmla="*/ 336550 h 559728"/>
                <a:gd name="connsiteX6" fmla="*/ 3182339 w 3966564"/>
                <a:gd name="connsiteY6" fmla="*/ 488950 h 559728"/>
                <a:gd name="connsiteX7" fmla="*/ 3947514 w 3966564"/>
                <a:gd name="connsiteY7" fmla="*/ 450850 h 559728"/>
                <a:gd name="connsiteX8" fmla="*/ 3966564 w 3966564"/>
                <a:gd name="connsiteY8" fmla="*/ 130175 h 559728"/>
                <a:gd name="connsiteX9" fmla="*/ 3249014 w 3966564"/>
                <a:gd name="connsiteY9" fmla="*/ 149225 h 559728"/>
                <a:gd name="connsiteX10" fmla="*/ 1804389 w 3966564"/>
                <a:gd name="connsiteY10" fmla="*/ 419100 h 559728"/>
                <a:gd name="connsiteX11" fmla="*/ 42264 w 3966564"/>
                <a:gd name="connsiteY11" fmla="*/ 0 h 559728"/>
                <a:gd name="connsiteX0" fmla="*/ 1077 w 3925377"/>
                <a:gd name="connsiteY0" fmla="*/ 0 h 559728"/>
                <a:gd name="connsiteX1" fmla="*/ 42352 w 3925377"/>
                <a:gd name="connsiteY1" fmla="*/ 149225 h 559728"/>
                <a:gd name="connsiteX2" fmla="*/ 937702 w 3925377"/>
                <a:gd name="connsiteY2" fmla="*/ 441325 h 559728"/>
                <a:gd name="connsiteX3" fmla="*/ 1750502 w 3925377"/>
                <a:gd name="connsiteY3" fmla="*/ 558800 h 559728"/>
                <a:gd name="connsiteX4" fmla="*/ 2639502 w 3925377"/>
                <a:gd name="connsiteY4" fmla="*/ 387350 h 559728"/>
                <a:gd name="connsiteX5" fmla="*/ 3128452 w 3925377"/>
                <a:gd name="connsiteY5" fmla="*/ 336550 h 559728"/>
                <a:gd name="connsiteX6" fmla="*/ 3141152 w 3925377"/>
                <a:gd name="connsiteY6" fmla="*/ 488950 h 559728"/>
                <a:gd name="connsiteX7" fmla="*/ 3906327 w 3925377"/>
                <a:gd name="connsiteY7" fmla="*/ 450850 h 559728"/>
                <a:gd name="connsiteX8" fmla="*/ 3925377 w 3925377"/>
                <a:gd name="connsiteY8" fmla="*/ 130175 h 559728"/>
                <a:gd name="connsiteX9" fmla="*/ 3207827 w 3925377"/>
                <a:gd name="connsiteY9" fmla="*/ 149225 h 559728"/>
                <a:gd name="connsiteX10" fmla="*/ 1763202 w 3925377"/>
                <a:gd name="connsiteY10" fmla="*/ 419100 h 559728"/>
                <a:gd name="connsiteX11" fmla="*/ 1077 w 3925377"/>
                <a:gd name="connsiteY11" fmla="*/ 0 h 559728"/>
                <a:gd name="connsiteX0" fmla="*/ 1077 w 3925377"/>
                <a:gd name="connsiteY0" fmla="*/ 0 h 559728"/>
                <a:gd name="connsiteX1" fmla="*/ 42352 w 3925377"/>
                <a:gd name="connsiteY1" fmla="*/ 149225 h 559728"/>
                <a:gd name="connsiteX2" fmla="*/ 937702 w 3925377"/>
                <a:gd name="connsiteY2" fmla="*/ 441325 h 559728"/>
                <a:gd name="connsiteX3" fmla="*/ 1750502 w 3925377"/>
                <a:gd name="connsiteY3" fmla="*/ 558800 h 559728"/>
                <a:gd name="connsiteX4" fmla="*/ 2639502 w 3925377"/>
                <a:gd name="connsiteY4" fmla="*/ 387350 h 559728"/>
                <a:gd name="connsiteX5" fmla="*/ 3128452 w 3925377"/>
                <a:gd name="connsiteY5" fmla="*/ 336550 h 559728"/>
                <a:gd name="connsiteX6" fmla="*/ 3141152 w 3925377"/>
                <a:gd name="connsiteY6" fmla="*/ 488950 h 559728"/>
                <a:gd name="connsiteX7" fmla="*/ 3906327 w 3925377"/>
                <a:gd name="connsiteY7" fmla="*/ 450850 h 559728"/>
                <a:gd name="connsiteX8" fmla="*/ 3925377 w 3925377"/>
                <a:gd name="connsiteY8" fmla="*/ 130175 h 559728"/>
                <a:gd name="connsiteX9" fmla="*/ 3207827 w 3925377"/>
                <a:gd name="connsiteY9" fmla="*/ 149225 h 559728"/>
                <a:gd name="connsiteX10" fmla="*/ 1763202 w 3925377"/>
                <a:gd name="connsiteY10" fmla="*/ 419100 h 559728"/>
                <a:gd name="connsiteX11" fmla="*/ 1077 w 3925377"/>
                <a:gd name="connsiteY11" fmla="*/ 0 h 559728"/>
                <a:gd name="connsiteX0" fmla="*/ 1077 w 3925377"/>
                <a:gd name="connsiteY0" fmla="*/ 0 h 559728"/>
                <a:gd name="connsiteX1" fmla="*/ 42352 w 3925377"/>
                <a:gd name="connsiteY1" fmla="*/ 149225 h 559728"/>
                <a:gd name="connsiteX2" fmla="*/ 937702 w 3925377"/>
                <a:gd name="connsiteY2" fmla="*/ 441325 h 559728"/>
                <a:gd name="connsiteX3" fmla="*/ 1750502 w 3925377"/>
                <a:gd name="connsiteY3" fmla="*/ 558800 h 559728"/>
                <a:gd name="connsiteX4" fmla="*/ 2639502 w 3925377"/>
                <a:gd name="connsiteY4" fmla="*/ 387350 h 559728"/>
                <a:gd name="connsiteX5" fmla="*/ 3128452 w 3925377"/>
                <a:gd name="connsiteY5" fmla="*/ 336550 h 559728"/>
                <a:gd name="connsiteX6" fmla="*/ 3141152 w 3925377"/>
                <a:gd name="connsiteY6" fmla="*/ 488950 h 559728"/>
                <a:gd name="connsiteX7" fmla="*/ 3906327 w 3925377"/>
                <a:gd name="connsiteY7" fmla="*/ 450850 h 559728"/>
                <a:gd name="connsiteX8" fmla="*/ 3925377 w 3925377"/>
                <a:gd name="connsiteY8" fmla="*/ 130175 h 559728"/>
                <a:gd name="connsiteX9" fmla="*/ 3207827 w 3925377"/>
                <a:gd name="connsiteY9" fmla="*/ 149225 h 559728"/>
                <a:gd name="connsiteX10" fmla="*/ 1763202 w 3925377"/>
                <a:gd name="connsiteY10" fmla="*/ 419100 h 559728"/>
                <a:gd name="connsiteX11" fmla="*/ 1077 w 3925377"/>
                <a:gd name="connsiteY11" fmla="*/ 0 h 559728"/>
                <a:gd name="connsiteX0" fmla="*/ 1077 w 3925377"/>
                <a:gd name="connsiteY0" fmla="*/ 0 h 560424"/>
                <a:gd name="connsiteX1" fmla="*/ 42352 w 3925377"/>
                <a:gd name="connsiteY1" fmla="*/ 149225 h 560424"/>
                <a:gd name="connsiteX2" fmla="*/ 893252 w 3925377"/>
                <a:gd name="connsiteY2" fmla="*/ 454025 h 560424"/>
                <a:gd name="connsiteX3" fmla="*/ 1750502 w 3925377"/>
                <a:gd name="connsiteY3" fmla="*/ 558800 h 560424"/>
                <a:gd name="connsiteX4" fmla="*/ 2639502 w 3925377"/>
                <a:gd name="connsiteY4" fmla="*/ 387350 h 560424"/>
                <a:gd name="connsiteX5" fmla="*/ 3128452 w 3925377"/>
                <a:gd name="connsiteY5" fmla="*/ 336550 h 560424"/>
                <a:gd name="connsiteX6" fmla="*/ 3141152 w 3925377"/>
                <a:gd name="connsiteY6" fmla="*/ 488950 h 560424"/>
                <a:gd name="connsiteX7" fmla="*/ 3906327 w 3925377"/>
                <a:gd name="connsiteY7" fmla="*/ 450850 h 560424"/>
                <a:gd name="connsiteX8" fmla="*/ 3925377 w 3925377"/>
                <a:gd name="connsiteY8" fmla="*/ 130175 h 560424"/>
                <a:gd name="connsiteX9" fmla="*/ 3207827 w 3925377"/>
                <a:gd name="connsiteY9" fmla="*/ 149225 h 560424"/>
                <a:gd name="connsiteX10" fmla="*/ 1763202 w 3925377"/>
                <a:gd name="connsiteY10" fmla="*/ 419100 h 560424"/>
                <a:gd name="connsiteX11" fmla="*/ 1077 w 3925377"/>
                <a:gd name="connsiteY11" fmla="*/ 0 h 560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925377" h="560424">
                  <a:moveTo>
                    <a:pt x="1077" y="0"/>
                  </a:moveTo>
                  <a:cubicBezTo>
                    <a:pt x="-4215" y="40217"/>
                    <a:pt x="10073" y="110596"/>
                    <a:pt x="42352" y="149225"/>
                  </a:cubicBezTo>
                  <a:cubicBezTo>
                    <a:pt x="211156" y="248179"/>
                    <a:pt x="615969" y="385233"/>
                    <a:pt x="893252" y="454025"/>
                  </a:cubicBezTo>
                  <a:cubicBezTo>
                    <a:pt x="1170535" y="522817"/>
                    <a:pt x="1459460" y="569912"/>
                    <a:pt x="1750502" y="558800"/>
                  </a:cubicBezTo>
                  <a:cubicBezTo>
                    <a:pt x="2041544" y="547688"/>
                    <a:pt x="2470169" y="424392"/>
                    <a:pt x="2639502" y="387350"/>
                  </a:cubicBezTo>
                  <a:cubicBezTo>
                    <a:pt x="2808835" y="350308"/>
                    <a:pt x="3013094" y="341842"/>
                    <a:pt x="3128452" y="336550"/>
                  </a:cubicBezTo>
                  <a:cubicBezTo>
                    <a:pt x="3128452" y="387350"/>
                    <a:pt x="3122631" y="476250"/>
                    <a:pt x="3141152" y="488950"/>
                  </a:cubicBezTo>
                  <a:cubicBezTo>
                    <a:pt x="3159673" y="501650"/>
                    <a:pt x="3889923" y="475721"/>
                    <a:pt x="3906327" y="450850"/>
                  </a:cubicBezTo>
                  <a:cubicBezTo>
                    <a:pt x="3922731" y="425979"/>
                    <a:pt x="3915852" y="237067"/>
                    <a:pt x="3925377" y="130175"/>
                  </a:cubicBezTo>
                  <a:cubicBezTo>
                    <a:pt x="3695719" y="129117"/>
                    <a:pt x="3568189" y="101071"/>
                    <a:pt x="3207827" y="149225"/>
                  </a:cubicBezTo>
                  <a:cubicBezTo>
                    <a:pt x="2847465" y="197379"/>
                    <a:pt x="2291310" y="393700"/>
                    <a:pt x="1763202" y="419100"/>
                  </a:cubicBezTo>
                  <a:cubicBezTo>
                    <a:pt x="1235094" y="444500"/>
                    <a:pt x="169352" y="107950"/>
                    <a:pt x="1077" y="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84" name="グループ化 383">
            <a:extLst>
              <a:ext uri="{FF2B5EF4-FFF2-40B4-BE49-F238E27FC236}">
                <a16:creationId xmlns:a16="http://schemas.microsoft.com/office/drawing/2014/main" id="{7A898705-21FB-0A67-A212-F393640E37EE}"/>
              </a:ext>
            </a:extLst>
          </p:cNvPr>
          <p:cNvGrpSpPr/>
          <p:nvPr/>
        </p:nvGrpSpPr>
        <p:grpSpPr>
          <a:xfrm>
            <a:off x="6651422" y="4642554"/>
            <a:ext cx="2552459" cy="1458942"/>
            <a:chOff x="4985262" y="4283075"/>
            <a:chExt cx="3627719" cy="2073542"/>
          </a:xfrm>
        </p:grpSpPr>
        <p:sp>
          <p:nvSpPr>
            <p:cNvPr id="382" name="フリーフォーム: 図形 381">
              <a:extLst>
                <a:ext uri="{FF2B5EF4-FFF2-40B4-BE49-F238E27FC236}">
                  <a16:creationId xmlns:a16="http://schemas.microsoft.com/office/drawing/2014/main" id="{B5111CE4-82C5-09A0-3376-AE3D0838854F}"/>
                </a:ext>
              </a:extLst>
            </p:cNvPr>
            <p:cNvSpPr/>
            <p:nvPr/>
          </p:nvSpPr>
          <p:spPr bwMode="auto">
            <a:xfrm>
              <a:off x="5029201" y="5238750"/>
              <a:ext cx="592666" cy="1067005"/>
            </a:xfrm>
            <a:custGeom>
              <a:avLst/>
              <a:gdLst>
                <a:gd name="connsiteX0" fmla="*/ 244475 w 587375"/>
                <a:gd name="connsiteY0" fmla="*/ 1054100 h 1054100"/>
                <a:gd name="connsiteX1" fmla="*/ 587375 w 587375"/>
                <a:gd name="connsiteY1" fmla="*/ 1054100 h 1054100"/>
                <a:gd name="connsiteX2" fmla="*/ 587375 w 587375"/>
                <a:gd name="connsiteY2" fmla="*/ 171450 h 1054100"/>
                <a:gd name="connsiteX3" fmla="*/ 0 w 587375"/>
                <a:gd name="connsiteY3" fmla="*/ 0 h 1054100"/>
                <a:gd name="connsiteX4" fmla="*/ 142875 w 587375"/>
                <a:gd name="connsiteY4" fmla="*/ 514350 h 1054100"/>
                <a:gd name="connsiteX5" fmla="*/ 244475 w 587375"/>
                <a:gd name="connsiteY5" fmla="*/ 1054100 h 1054100"/>
                <a:gd name="connsiteX0" fmla="*/ 244475 w 587375"/>
                <a:gd name="connsiteY0" fmla="*/ 1054100 h 1054100"/>
                <a:gd name="connsiteX1" fmla="*/ 587375 w 587375"/>
                <a:gd name="connsiteY1" fmla="*/ 1054100 h 1054100"/>
                <a:gd name="connsiteX2" fmla="*/ 587375 w 587375"/>
                <a:gd name="connsiteY2" fmla="*/ 171450 h 1054100"/>
                <a:gd name="connsiteX3" fmla="*/ 0 w 587375"/>
                <a:gd name="connsiteY3" fmla="*/ 0 h 1054100"/>
                <a:gd name="connsiteX4" fmla="*/ 142875 w 587375"/>
                <a:gd name="connsiteY4" fmla="*/ 514350 h 1054100"/>
                <a:gd name="connsiteX5" fmla="*/ 244475 w 587375"/>
                <a:gd name="connsiteY5" fmla="*/ 1054100 h 1054100"/>
                <a:gd name="connsiteX0" fmla="*/ 244475 w 587375"/>
                <a:gd name="connsiteY0" fmla="*/ 1054100 h 1054100"/>
                <a:gd name="connsiteX1" fmla="*/ 587375 w 587375"/>
                <a:gd name="connsiteY1" fmla="*/ 1054100 h 1054100"/>
                <a:gd name="connsiteX2" fmla="*/ 587375 w 587375"/>
                <a:gd name="connsiteY2" fmla="*/ 171450 h 1054100"/>
                <a:gd name="connsiteX3" fmla="*/ 0 w 587375"/>
                <a:gd name="connsiteY3" fmla="*/ 0 h 1054100"/>
                <a:gd name="connsiteX4" fmla="*/ 177800 w 587375"/>
                <a:gd name="connsiteY4" fmla="*/ 571500 h 1054100"/>
                <a:gd name="connsiteX5" fmla="*/ 244475 w 587375"/>
                <a:gd name="connsiteY5" fmla="*/ 1054100 h 1054100"/>
                <a:gd name="connsiteX0" fmla="*/ 244475 w 587375"/>
                <a:gd name="connsiteY0" fmla="*/ 1054100 h 1054100"/>
                <a:gd name="connsiteX1" fmla="*/ 587375 w 587375"/>
                <a:gd name="connsiteY1" fmla="*/ 1054100 h 1054100"/>
                <a:gd name="connsiteX2" fmla="*/ 587375 w 587375"/>
                <a:gd name="connsiteY2" fmla="*/ 171450 h 1054100"/>
                <a:gd name="connsiteX3" fmla="*/ 0 w 587375"/>
                <a:gd name="connsiteY3" fmla="*/ 0 h 1054100"/>
                <a:gd name="connsiteX4" fmla="*/ 177800 w 587375"/>
                <a:gd name="connsiteY4" fmla="*/ 571500 h 1054100"/>
                <a:gd name="connsiteX5" fmla="*/ 244475 w 587375"/>
                <a:gd name="connsiteY5" fmla="*/ 1054100 h 1054100"/>
                <a:gd name="connsiteX0" fmla="*/ 244475 w 587375"/>
                <a:gd name="connsiteY0" fmla="*/ 1054100 h 1054100"/>
                <a:gd name="connsiteX1" fmla="*/ 587375 w 587375"/>
                <a:gd name="connsiteY1" fmla="*/ 1054100 h 1054100"/>
                <a:gd name="connsiteX2" fmla="*/ 587375 w 587375"/>
                <a:gd name="connsiteY2" fmla="*/ 190500 h 1054100"/>
                <a:gd name="connsiteX3" fmla="*/ 0 w 587375"/>
                <a:gd name="connsiteY3" fmla="*/ 0 h 1054100"/>
                <a:gd name="connsiteX4" fmla="*/ 177800 w 587375"/>
                <a:gd name="connsiteY4" fmla="*/ 571500 h 1054100"/>
                <a:gd name="connsiteX5" fmla="*/ 244475 w 587375"/>
                <a:gd name="connsiteY5" fmla="*/ 1054100 h 1054100"/>
                <a:gd name="connsiteX0" fmla="*/ 244475 w 587375"/>
                <a:gd name="connsiteY0" fmla="*/ 1054100 h 1062096"/>
                <a:gd name="connsiteX1" fmla="*/ 587375 w 587375"/>
                <a:gd name="connsiteY1" fmla="*/ 1054100 h 1062096"/>
                <a:gd name="connsiteX2" fmla="*/ 587375 w 587375"/>
                <a:gd name="connsiteY2" fmla="*/ 190500 h 1062096"/>
                <a:gd name="connsiteX3" fmla="*/ 0 w 587375"/>
                <a:gd name="connsiteY3" fmla="*/ 0 h 1062096"/>
                <a:gd name="connsiteX4" fmla="*/ 177800 w 587375"/>
                <a:gd name="connsiteY4" fmla="*/ 571500 h 1062096"/>
                <a:gd name="connsiteX5" fmla="*/ 244475 w 587375"/>
                <a:gd name="connsiteY5" fmla="*/ 1054100 h 1062096"/>
                <a:gd name="connsiteX0" fmla="*/ 244475 w 592666"/>
                <a:gd name="connsiteY0" fmla="*/ 1054100 h 1067005"/>
                <a:gd name="connsiteX1" fmla="*/ 587375 w 592666"/>
                <a:gd name="connsiteY1" fmla="*/ 1054100 h 1067005"/>
                <a:gd name="connsiteX2" fmla="*/ 587375 w 592666"/>
                <a:gd name="connsiteY2" fmla="*/ 190500 h 1067005"/>
                <a:gd name="connsiteX3" fmla="*/ 0 w 592666"/>
                <a:gd name="connsiteY3" fmla="*/ 0 h 1067005"/>
                <a:gd name="connsiteX4" fmla="*/ 177800 w 592666"/>
                <a:gd name="connsiteY4" fmla="*/ 571500 h 1067005"/>
                <a:gd name="connsiteX5" fmla="*/ 244475 w 592666"/>
                <a:gd name="connsiteY5" fmla="*/ 1054100 h 1067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2666" h="1067005">
                  <a:moveTo>
                    <a:pt x="244475" y="1054100"/>
                  </a:moveTo>
                  <a:cubicBezTo>
                    <a:pt x="256910" y="1072092"/>
                    <a:pt x="575469" y="1070504"/>
                    <a:pt x="587375" y="1054100"/>
                  </a:cubicBezTo>
                  <a:cubicBezTo>
                    <a:pt x="599281" y="1037696"/>
                    <a:pt x="587375" y="478367"/>
                    <a:pt x="587375" y="190500"/>
                  </a:cubicBezTo>
                  <a:lnTo>
                    <a:pt x="0" y="0"/>
                  </a:lnTo>
                  <a:cubicBezTo>
                    <a:pt x="47625" y="171450"/>
                    <a:pt x="115358" y="261408"/>
                    <a:pt x="177800" y="571500"/>
                  </a:cubicBezTo>
                  <a:cubicBezTo>
                    <a:pt x="240242" y="881592"/>
                    <a:pt x="232040" y="1036108"/>
                    <a:pt x="244475" y="105410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3" name="フリーフォーム: 図形 382">
              <a:extLst>
                <a:ext uri="{FF2B5EF4-FFF2-40B4-BE49-F238E27FC236}">
                  <a16:creationId xmlns:a16="http://schemas.microsoft.com/office/drawing/2014/main" id="{985BCD0F-F869-44FD-C3F3-552C716F4580}"/>
                </a:ext>
              </a:extLst>
            </p:cNvPr>
            <p:cNvSpPr/>
            <p:nvPr/>
          </p:nvSpPr>
          <p:spPr bwMode="auto">
            <a:xfrm>
              <a:off x="6667499" y="5861966"/>
              <a:ext cx="1945482" cy="494651"/>
            </a:xfrm>
            <a:custGeom>
              <a:avLst/>
              <a:gdLst>
                <a:gd name="connsiteX0" fmla="*/ 0 w 1890712"/>
                <a:gd name="connsiteY0" fmla="*/ 0 h 481013"/>
                <a:gd name="connsiteX1" fmla="*/ 500062 w 1890712"/>
                <a:gd name="connsiteY1" fmla="*/ 481013 h 481013"/>
                <a:gd name="connsiteX2" fmla="*/ 1312069 w 1890712"/>
                <a:gd name="connsiteY2" fmla="*/ 442913 h 481013"/>
                <a:gd name="connsiteX3" fmla="*/ 1890712 w 1890712"/>
                <a:gd name="connsiteY3" fmla="*/ 195263 h 481013"/>
                <a:gd name="connsiteX4" fmla="*/ 1890712 w 1890712"/>
                <a:gd name="connsiteY4" fmla="*/ 4763 h 481013"/>
                <a:gd name="connsiteX5" fmla="*/ 757237 w 1890712"/>
                <a:gd name="connsiteY5" fmla="*/ 271463 h 481013"/>
                <a:gd name="connsiteX6" fmla="*/ 0 w 1890712"/>
                <a:gd name="connsiteY6" fmla="*/ 0 h 481013"/>
                <a:gd name="connsiteX0" fmla="*/ 0 w 1890712"/>
                <a:gd name="connsiteY0" fmla="*/ 0 h 478631"/>
                <a:gd name="connsiteX1" fmla="*/ 564356 w 1890712"/>
                <a:gd name="connsiteY1" fmla="*/ 478631 h 478631"/>
                <a:gd name="connsiteX2" fmla="*/ 1312069 w 1890712"/>
                <a:gd name="connsiteY2" fmla="*/ 442913 h 478631"/>
                <a:gd name="connsiteX3" fmla="*/ 1890712 w 1890712"/>
                <a:gd name="connsiteY3" fmla="*/ 195263 h 478631"/>
                <a:gd name="connsiteX4" fmla="*/ 1890712 w 1890712"/>
                <a:gd name="connsiteY4" fmla="*/ 4763 h 478631"/>
                <a:gd name="connsiteX5" fmla="*/ 757237 w 1890712"/>
                <a:gd name="connsiteY5" fmla="*/ 271463 h 478631"/>
                <a:gd name="connsiteX6" fmla="*/ 0 w 1890712"/>
                <a:gd name="connsiteY6" fmla="*/ 0 h 478631"/>
                <a:gd name="connsiteX0" fmla="*/ 0 w 1890712"/>
                <a:gd name="connsiteY0" fmla="*/ 0 h 510113"/>
                <a:gd name="connsiteX1" fmla="*/ 564356 w 1890712"/>
                <a:gd name="connsiteY1" fmla="*/ 478631 h 510113"/>
                <a:gd name="connsiteX2" fmla="*/ 1312069 w 1890712"/>
                <a:gd name="connsiteY2" fmla="*/ 442913 h 510113"/>
                <a:gd name="connsiteX3" fmla="*/ 1890712 w 1890712"/>
                <a:gd name="connsiteY3" fmla="*/ 195263 h 510113"/>
                <a:gd name="connsiteX4" fmla="*/ 1890712 w 1890712"/>
                <a:gd name="connsiteY4" fmla="*/ 4763 h 510113"/>
                <a:gd name="connsiteX5" fmla="*/ 757237 w 1890712"/>
                <a:gd name="connsiteY5" fmla="*/ 271463 h 510113"/>
                <a:gd name="connsiteX6" fmla="*/ 0 w 1890712"/>
                <a:gd name="connsiteY6" fmla="*/ 0 h 510113"/>
                <a:gd name="connsiteX0" fmla="*/ 0 w 1885950"/>
                <a:gd name="connsiteY0" fmla="*/ 28574 h 498833"/>
                <a:gd name="connsiteX1" fmla="*/ 559594 w 1885950"/>
                <a:gd name="connsiteY1" fmla="*/ 473868 h 498833"/>
                <a:gd name="connsiteX2" fmla="*/ 1307307 w 1885950"/>
                <a:gd name="connsiteY2" fmla="*/ 438150 h 498833"/>
                <a:gd name="connsiteX3" fmla="*/ 1885950 w 1885950"/>
                <a:gd name="connsiteY3" fmla="*/ 190500 h 498833"/>
                <a:gd name="connsiteX4" fmla="*/ 1885950 w 1885950"/>
                <a:gd name="connsiteY4" fmla="*/ 0 h 498833"/>
                <a:gd name="connsiteX5" fmla="*/ 752475 w 1885950"/>
                <a:gd name="connsiteY5" fmla="*/ 266700 h 498833"/>
                <a:gd name="connsiteX6" fmla="*/ 0 w 1885950"/>
                <a:gd name="connsiteY6" fmla="*/ 28574 h 498833"/>
                <a:gd name="connsiteX0" fmla="*/ 0 w 1885950"/>
                <a:gd name="connsiteY0" fmla="*/ 28574 h 498833"/>
                <a:gd name="connsiteX1" fmla="*/ 559594 w 1885950"/>
                <a:gd name="connsiteY1" fmla="*/ 473868 h 498833"/>
                <a:gd name="connsiteX2" fmla="*/ 1307307 w 1885950"/>
                <a:gd name="connsiteY2" fmla="*/ 438150 h 498833"/>
                <a:gd name="connsiteX3" fmla="*/ 1885950 w 1885950"/>
                <a:gd name="connsiteY3" fmla="*/ 190500 h 498833"/>
                <a:gd name="connsiteX4" fmla="*/ 1885950 w 1885950"/>
                <a:gd name="connsiteY4" fmla="*/ 0 h 498833"/>
                <a:gd name="connsiteX5" fmla="*/ 752475 w 1885950"/>
                <a:gd name="connsiteY5" fmla="*/ 266700 h 498833"/>
                <a:gd name="connsiteX6" fmla="*/ 0 w 1885950"/>
                <a:gd name="connsiteY6" fmla="*/ 28574 h 498833"/>
                <a:gd name="connsiteX0" fmla="*/ 0 w 1945482"/>
                <a:gd name="connsiteY0" fmla="*/ 0 h 503437"/>
                <a:gd name="connsiteX1" fmla="*/ 619126 w 1945482"/>
                <a:gd name="connsiteY1" fmla="*/ 476250 h 503437"/>
                <a:gd name="connsiteX2" fmla="*/ 1366839 w 1945482"/>
                <a:gd name="connsiteY2" fmla="*/ 440532 h 503437"/>
                <a:gd name="connsiteX3" fmla="*/ 1945482 w 1945482"/>
                <a:gd name="connsiteY3" fmla="*/ 192882 h 503437"/>
                <a:gd name="connsiteX4" fmla="*/ 1945482 w 1945482"/>
                <a:gd name="connsiteY4" fmla="*/ 2382 h 503437"/>
                <a:gd name="connsiteX5" fmla="*/ 812007 w 1945482"/>
                <a:gd name="connsiteY5" fmla="*/ 269082 h 503437"/>
                <a:gd name="connsiteX6" fmla="*/ 0 w 1945482"/>
                <a:gd name="connsiteY6" fmla="*/ 0 h 503437"/>
                <a:gd name="connsiteX0" fmla="*/ 0 w 1945482"/>
                <a:gd name="connsiteY0" fmla="*/ 0 h 503437"/>
                <a:gd name="connsiteX1" fmla="*/ 619126 w 1945482"/>
                <a:gd name="connsiteY1" fmla="*/ 476250 h 503437"/>
                <a:gd name="connsiteX2" fmla="*/ 1366839 w 1945482"/>
                <a:gd name="connsiteY2" fmla="*/ 440532 h 503437"/>
                <a:gd name="connsiteX3" fmla="*/ 1945482 w 1945482"/>
                <a:gd name="connsiteY3" fmla="*/ 192882 h 503437"/>
                <a:gd name="connsiteX4" fmla="*/ 1945482 w 1945482"/>
                <a:gd name="connsiteY4" fmla="*/ 2382 h 503437"/>
                <a:gd name="connsiteX5" fmla="*/ 812007 w 1945482"/>
                <a:gd name="connsiteY5" fmla="*/ 269082 h 503437"/>
                <a:gd name="connsiteX6" fmla="*/ 0 w 1945482"/>
                <a:gd name="connsiteY6" fmla="*/ 0 h 503437"/>
                <a:gd name="connsiteX0" fmla="*/ 0 w 1945482"/>
                <a:gd name="connsiteY0" fmla="*/ 0 h 508502"/>
                <a:gd name="connsiteX1" fmla="*/ 619126 w 1945482"/>
                <a:gd name="connsiteY1" fmla="*/ 476250 h 508502"/>
                <a:gd name="connsiteX2" fmla="*/ 1366839 w 1945482"/>
                <a:gd name="connsiteY2" fmla="*/ 440532 h 508502"/>
                <a:gd name="connsiteX3" fmla="*/ 1945482 w 1945482"/>
                <a:gd name="connsiteY3" fmla="*/ 192882 h 508502"/>
                <a:gd name="connsiteX4" fmla="*/ 1945482 w 1945482"/>
                <a:gd name="connsiteY4" fmla="*/ 2382 h 508502"/>
                <a:gd name="connsiteX5" fmla="*/ 812007 w 1945482"/>
                <a:gd name="connsiteY5" fmla="*/ 269082 h 508502"/>
                <a:gd name="connsiteX6" fmla="*/ 0 w 1945482"/>
                <a:gd name="connsiteY6" fmla="*/ 0 h 508502"/>
                <a:gd name="connsiteX0" fmla="*/ 0 w 1945482"/>
                <a:gd name="connsiteY0" fmla="*/ 0 h 501322"/>
                <a:gd name="connsiteX1" fmla="*/ 619126 w 1945482"/>
                <a:gd name="connsiteY1" fmla="*/ 476250 h 501322"/>
                <a:gd name="connsiteX2" fmla="*/ 1438277 w 1945482"/>
                <a:gd name="connsiteY2" fmla="*/ 414338 h 501322"/>
                <a:gd name="connsiteX3" fmla="*/ 1945482 w 1945482"/>
                <a:gd name="connsiteY3" fmla="*/ 192882 h 501322"/>
                <a:gd name="connsiteX4" fmla="*/ 1945482 w 1945482"/>
                <a:gd name="connsiteY4" fmla="*/ 2382 h 501322"/>
                <a:gd name="connsiteX5" fmla="*/ 812007 w 1945482"/>
                <a:gd name="connsiteY5" fmla="*/ 269082 h 501322"/>
                <a:gd name="connsiteX6" fmla="*/ 0 w 1945482"/>
                <a:gd name="connsiteY6" fmla="*/ 0 h 501322"/>
                <a:gd name="connsiteX0" fmla="*/ 0 w 1945482"/>
                <a:gd name="connsiteY0" fmla="*/ 0 h 507201"/>
                <a:gd name="connsiteX1" fmla="*/ 619126 w 1945482"/>
                <a:gd name="connsiteY1" fmla="*/ 476250 h 507201"/>
                <a:gd name="connsiteX2" fmla="*/ 1438277 w 1945482"/>
                <a:gd name="connsiteY2" fmla="*/ 414338 h 507201"/>
                <a:gd name="connsiteX3" fmla="*/ 1945482 w 1945482"/>
                <a:gd name="connsiteY3" fmla="*/ 192882 h 507201"/>
                <a:gd name="connsiteX4" fmla="*/ 1945482 w 1945482"/>
                <a:gd name="connsiteY4" fmla="*/ 2382 h 507201"/>
                <a:gd name="connsiteX5" fmla="*/ 812007 w 1945482"/>
                <a:gd name="connsiteY5" fmla="*/ 269082 h 507201"/>
                <a:gd name="connsiteX6" fmla="*/ 0 w 1945482"/>
                <a:gd name="connsiteY6" fmla="*/ 0 h 507201"/>
                <a:gd name="connsiteX0" fmla="*/ 0 w 1955006"/>
                <a:gd name="connsiteY0" fmla="*/ 0 h 507201"/>
                <a:gd name="connsiteX1" fmla="*/ 619126 w 1955006"/>
                <a:gd name="connsiteY1" fmla="*/ 476250 h 507201"/>
                <a:gd name="connsiteX2" fmla="*/ 1438277 w 1955006"/>
                <a:gd name="connsiteY2" fmla="*/ 414338 h 507201"/>
                <a:gd name="connsiteX3" fmla="*/ 1945482 w 1955006"/>
                <a:gd name="connsiteY3" fmla="*/ 192882 h 507201"/>
                <a:gd name="connsiteX4" fmla="*/ 1945482 w 1955006"/>
                <a:gd name="connsiteY4" fmla="*/ 2382 h 507201"/>
                <a:gd name="connsiteX5" fmla="*/ 812007 w 1955006"/>
                <a:gd name="connsiteY5" fmla="*/ 269082 h 507201"/>
                <a:gd name="connsiteX6" fmla="*/ 0 w 1955006"/>
                <a:gd name="connsiteY6" fmla="*/ 0 h 507201"/>
                <a:gd name="connsiteX0" fmla="*/ 0 w 1976010"/>
                <a:gd name="connsiteY0" fmla="*/ 0 h 507201"/>
                <a:gd name="connsiteX1" fmla="*/ 619126 w 1976010"/>
                <a:gd name="connsiteY1" fmla="*/ 476250 h 507201"/>
                <a:gd name="connsiteX2" fmla="*/ 1438277 w 1976010"/>
                <a:gd name="connsiteY2" fmla="*/ 414338 h 507201"/>
                <a:gd name="connsiteX3" fmla="*/ 1945482 w 1976010"/>
                <a:gd name="connsiteY3" fmla="*/ 192882 h 507201"/>
                <a:gd name="connsiteX4" fmla="*/ 1921670 w 1976010"/>
                <a:gd name="connsiteY4" fmla="*/ 1 h 507201"/>
                <a:gd name="connsiteX5" fmla="*/ 812007 w 1976010"/>
                <a:gd name="connsiteY5" fmla="*/ 269082 h 507201"/>
                <a:gd name="connsiteX6" fmla="*/ 0 w 1976010"/>
                <a:gd name="connsiteY6" fmla="*/ 0 h 507201"/>
                <a:gd name="connsiteX0" fmla="*/ 0 w 1979497"/>
                <a:gd name="connsiteY0" fmla="*/ 671 h 507872"/>
                <a:gd name="connsiteX1" fmla="*/ 619126 w 1979497"/>
                <a:gd name="connsiteY1" fmla="*/ 476921 h 507872"/>
                <a:gd name="connsiteX2" fmla="*/ 1438277 w 1979497"/>
                <a:gd name="connsiteY2" fmla="*/ 415009 h 507872"/>
                <a:gd name="connsiteX3" fmla="*/ 1945482 w 1979497"/>
                <a:gd name="connsiteY3" fmla="*/ 193553 h 507872"/>
                <a:gd name="connsiteX4" fmla="*/ 1921670 w 1979497"/>
                <a:gd name="connsiteY4" fmla="*/ 672 h 507872"/>
                <a:gd name="connsiteX5" fmla="*/ 812007 w 1979497"/>
                <a:gd name="connsiteY5" fmla="*/ 269753 h 507872"/>
                <a:gd name="connsiteX6" fmla="*/ 0 w 1979497"/>
                <a:gd name="connsiteY6" fmla="*/ 671 h 507872"/>
                <a:gd name="connsiteX0" fmla="*/ 0 w 1945482"/>
                <a:gd name="connsiteY0" fmla="*/ 671 h 507872"/>
                <a:gd name="connsiteX1" fmla="*/ 619126 w 1945482"/>
                <a:gd name="connsiteY1" fmla="*/ 476921 h 507872"/>
                <a:gd name="connsiteX2" fmla="*/ 1438277 w 1945482"/>
                <a:gd name="connsiteY2" fmla="*/ 415009 h 507872"/>
                <a:gd name="connsiteX3" fmla="*/ 1945482 w 1945482"/>
                <a:gd name="connsiteY3" fmla="*/ 193553 h 507872"/>
                <a:gd name="connsiteX4" fmla="*/ 1921670 w 1945482"/>
                <a:gd name="connsiteY4" fmla="*/ 672 h 507872"/>
                <a:gd name="connsiteX5" fmla="*/ 812007 w 1945482"/>
                <a:gd name="connsiteY5" fmla="*/ 269753 h 507872"/>
                <a:gd name="connsiteX6" fmla="*/ 0 w 1945482"/>
                <a:gd name="connsiteY6" fmla="*/ 671 h 507872"/>
                <a:gd name="connsiteX0" fmla="*/ 0 w 1945482"/>
                <a:gd name="connsiteY0" fmla="*/ 671 h 491277"/>
                <a:gd name="connsiteX1" fmla="*/ 585789 w 1945482"/>
                <a:gd name="connsiteY1" fmla="*/ 462633 h 491277"/>
                <a:gd name="connsiteX2" fmla="*/ 1438277 w 1945482"/>
                <a:gd name="connsiteY2" fmla="*/ 415009 h 491277"/>
                <a:gd name="connsiteX3" fmla="*/ 1945482 w 1945482"/>
                <a:gd name="connsiteY3" fmla="*/ 193553 h 491277"/>
                <a:gd name="connsiteX4" fmla="*/ 1921670 w 1945482"/>
                <a:gd name="connsiteY4" fmla="*/ 672 h 491277"/>
                <a:gd name="connsiteX5" fmla="*/ 812007 w 1945482"/>
                <a:gd name="connsiteY5" fmla="*/ 269753 h 491277"/>
                <a:gd name="connsiteX6" fmla="*/ 0 w 1945482"/>
                <a:gd name="connsiteY6" fmla="*/ 671 h 491277"/>
                <a:gd name="connsiteX0" fmla="*/ 0 w 1945482"/>
                <a:gd name="connsiteY0" fmla="*/ 671 h 494651"/>
                <a:gd name="connsiteX1" fmla="*/ 585789 w 1945482"/>
                <a:gd name="connsiteY1" fmla="*/ 462633 h 494651"/>
                <a:gd name="connsiteX2" fmla="*/ 1438277 w 1945482"/>
                <a:gd name="connsiteY2" fmla="*/ 415009 h 494651"/>
                <a:gd name="connsiteX3" fmla="*/ 1945482 w 1945482"/>
                <a:gd name="connsiteY3" fmla="*/ 193553 h 494651"/>
                <a:gd name="connsiteX4" fmla="*/ 1921670 w 1945482"/>
                <a:gd name="connsiteY4" fmla="*/ 672 h 494651"/>
                <a:gd name="connsiteX5" fmla="*/ 812007 w 1945482"/>
                <a:gd name="connsiteY5" fmla="*/ 269753 h 494651"/>
                <a:gd name="connsiteX6" fmla="*/ 0 w 1945482"/>
                <a:gd name="connsiteY6" fmla="*/ 671 h 494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45482" h="494651">
                  <a:moveTo>
                    <a:pt x="0" y="671"/>
                  </a:moveTo>
                  <a:cubicBezTo>
                    <a:pt x="264319" y="253084"/>
                    <a:pt x="346076" y="393577"/>
                    <a:pt x="585789" y="462633"/>
                  </a:cubicBezTo>
                  <a:cubicBezTo>
                    <a:pt x="825502" y="531689"/>
                    <a:pt x="1211661" y="476525"/>
                    <a:pt x="1438277" y="415009"/>
                  </a:cubicBezTo>
                  <a:cubicBezTo>
                    <a:pt x="1664893" y="353493"/>
                    <a:pt x="1864917" y="262609"/>
                    <a:pt x="1945482" y="193553"/>
                  </a:cubicBezTo>
                  <a:lnTo>
                    <a:pt x="1921670" y="672"/>
                  </a:lnTo>
                  <a:cubicBezTo>
                    <a:pt x="1902620" y="-12822"/>
                    <a:pt x="1181895" y="180059"/>
                    <a:pt x="812007" y="269753"/>
                  </a:cubicBezTo>
                  <a:lnTo>
                    <a:pt x="0" y="671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1" name="フリーフォーム: 図形 380">
              <a:extLst>
                <a:ext uri="{FF2B5EF4-FFF2-40B4-BE49-F238E27FC236}">
                  <a16:creationId xmlns:a16="http://schemas.microsoft.com/office/drawing/2014/main" id="{8FDC8977-7C79-3884-3E48-9AC00E68EC71}"/>
                </a:ext>
              </a:extLst>
            </p:cNvPr>
            <p:cNvSpPr/>
            <p:nvPr/>
          </p:nvSpPr>
          <p:spPr bwMode="auto">
            <a:xfrm>
              <a:off x="4985262" y="4283075"/>
              <a:ext cx="3617198" cy="1878592"/>
            </a:xfrm>
            <a:custGeom>
              <a:avLst/>
              <a:gdLst>
                <a:gd name="connsiteX0" fmla="*/ 260350 w 3654425"/>
                <a:gd name="connsiteY0" fmla="*/ 0 h 1882775"/>
                <a:gd name="connsiteX1" fmla="*/ 0 w 3654425"/>
                <a:gd name="connsiteY1" fmla="*/ 615950 h 1882775"/>
                <a:gd name="connsiteX2" fmla="*/ 63500 w 3654425"/>
                <a:gd name="connsiteY2" fmla="*/ 977900 h 1882775"/>
                <a:gd name="connsiteX3" fmla="*/ 1393825 w 3654425"/>
                <a:gd name="connsiteY3" fmla="*/ 1425575 h 1882775"/>
                <a:gd name="connsiteX4" fmla="*/ 2362200 w 3654425"/>
                <a:gd name="connsiteY4" fmla="*/ 1882775 h 1882775"/>
                <a:gd name="connsiteX5" fmla="*/ 3654425 w 3654425"/>
                <a:gd name="connsiteY5" fmla="*/ 1600200 h 1882775"/>
                <a:gd name="connsiteX6" fmla="*/ 3594100 w 3654425"/>
                <a:gd name="connsiteY6" fmla="*/ 1377950 h 1882775"/>
                <a:gd name="connsiteX7" fmla="*/ 3365500 w 3654425"/>
                <a:gd name="connsiteY7" fmla="*/ 1260475 h 1882775"/>
                <a:gd name="connsiteX8" fmla="*/ 3114675 w 3654425"/>
                <a:gd name="connsiteY8" fmla="*/ 1225550 h 1882775"/>
                <a:gd name="connsiteX9" fmla="*/ 2676525 w 3654425"/>
                <a:gd name="connsiteY9" fmla="*/ 1063625 h 1882775"/>
                <a:gd name="connsiteX10" fmla="*/ 2292350 w 3654425"/>
                <a:gd name="connsiteY10" fmla="*/ 1200150 h 1882775"/>
                <a:gd name="connsiteX11" fmla="*/ 1905000 w 3654425"/>
                <a:gd name="connsiteY11" fmla="*/ 1431925 h 1882775"/>
                <a:gd name="connsiteX12" fmla="*/ 1482725 w 3654425"/>
                <a:gd name="connsiteY12" fmla="*/ 1200150 h 1882775"/>
                <a:gd name="connsiteX13" fmla="*/ 927100 w 3654425"/>
                <a:gd name="connsiteY13" fmla="*/ 1009650 h 1882775"/>
                <a:gd name="connsiteX14" fmla="*/ 876300 w 3654425"/>
                <a:gd name="connsiteY14" fmla="*/ 473075 h 1882775"/>
                <a:gd name="connsiteX15" fmla="*/ 1235075 w 3654425"/>
                <a:gd name="connsiteY15" fmla="*/ 381000 h 1882775"/>
                <a:gd name="connsiteX16" fmla="*/ 1870075 w 3654425"/>
                <a:gd name="connsiteY16" fmla="*/ 320675 h 1882775"/>
                <a:gd name="connsiteX17" fmla="*/ 1838325 w 3654425"/>
                <a:gd name="connsiteY17" fmla="*/ 165100 h 1882775"/>
                <a:gd name="connsiteX18" fmla="*/ 1206500 w 3654425"/>
                <a:gd name="connsiteY18" fmla="*/ 225425 h 1882775"/>
                <a:gd name="connsiteX19" fmla="*/ 815975 w 3654425"/>
                <a:gd name="connsiteY19" fmla="*/ 336550 h 1882775"/>
                <a:gd name="connsiteX20" fmla="*/ 260350 w 3654425"/>
                <a:gd name="connsiteY20" fmla="*/ 0 h 1882775"/>
                <a:gd name="connsiteX0" fmla="*/ 222250 w 3616325"/>
                <a:gd name="connsiteY0" fmla="*/ 0 h 1882775"/>
                <a:gd name="connsiteX1" fmla="*/ 0 w 3616325"/>
                <a:gd name="connsiteY1" fmla="*/ 539750 h 1882775"/>
                <a:gd name="connsiteX2" fmla="*/ 25400 w 3616325"/>
                <a:gd name="connsiteY2" fmla="*/ 977900 h 1882775"/>
                <a:gd name="connsiteX3" fmla="*/ 1355725 w 3616325"/>
                <a:gd name="connsiteY3" fmla="*/ 1425575 h 1882775"/>
                <a:gd name="connsiteX4" fmla="*/ 2324100 w 3616325"/>
                <a:gd name="connsiteY4" fmla="*/ 1882775 h 1882775"/>
                <a:gd name="connsiteX5" fmla="*/ 3616325 w 3616325"/>
                <a:gd name="connsiteY5" fmla="*/ 1600200 h 1882775"/>
                <a:gd name="connsiteX6" fmla="*/ 3556000 w 3616325"/>
                <a:gd name="connsiteY6" fmla="*/ 1377950 h 1882775"/>
                <a:gd name="connsiteX7" fmla="*/ 3327400 w 3616325"/>
                <a:gd name="connsiteY7" fmla="*/ 1260475 h 1882775"/>
                <a:gd name="connsiteX8" fmla="*/ 3076575 w 3616325"/>
                <a:gd name="connsiteY8" fmla="*/ 1225550 h 1882775"/>
                <a:gd name="connsiteX9" fmla="*/ 2638425 w 3616325"/>
                <a:gd name="connsiteY9" fmla="*/ 1063625 h 1882775"/>
                <a:gd name="connsiteX10" fmla="*/ 2254250 w 3616325"/>
                <a:gd name="connsiteY10" fmla="*/ 1200150 h 1882775"/>
                <a:gd name="connsiteX11" fmla="*/ 1866900 w 3616325"/>
                <a:gd name="connsiteY11" fmla="*/ 1431925 h 1882775"/>
                <a:gd name="connsiteX12" fmla="*/ 1444625 w 3616325"/>
                <a:gd name="connsiteY12" fmla="*/ 1200150 h 1882775"/>
                <a:gd name="connsiteX13" fmla="*/ 889000 w 3616325"/>
                <a:gd name="connsiteY13" fmla="*/ 1009650 h 1882775"/>
                <a:gd name="connsiteX14" fmla="*/ 838200 w 3616325"/>
                <a:gd name="connsiteY14" fmla="*/ 473075 h 1882775"/>
                <a:gd name="connsiteX15" fmla="*/ 1196975 w 3616325"/>
                <a:gd name="connsiteY15" fmla="*/ 381000 h 1882775"/>
                <a:gd name="connsiteX16" fmla="*/ 1831975 w 3616325"/>
                <a:gd name="connsiteY16" fmla="*/ 320675 h 1882775"/>
                <a:gd name="connsiteX17" fmla="*/ 1800225 w 3616325"/>
                <a:gd name="connsiteY17" fmla="*/ 165100 h 1882775"/>
                <a:gd name="connsiteX18" fmla="*/ 1168400 w 3616325"/>
                <a:gd name="connsiteY18" fmla="*/ 225425 h 1882775"/>
                <a:gd name="connsiteX19" fmla="*/ 777875 w 3616325"/>
                <a:gd name="connsiteY19" fmla="*/ 336550 h 1882775"/>
                <a:gd name="connsiteX20" fmla="*/ 222250 w 3616325"/>
                <a:gd name="connsiteY20" fmla="*/ 0 h 1882775"/>
                <a:gd name="connsiteX0" fmla="*/ 232000 w 3626075"/>
                <a:gd name="connsiteY0" fmla="*/ 0 h 1882775"/>
                <a:gd name="connsiteX1" fmla="*/ 9750 w 3626075"/>
                <a:gd name="connsiteY1" fmla="*/ 539750 h 1882775"/>
                <a:gd name="connsiteX2" fmla="*/ 35150 w 3626075"/>
                <a:gd name="connsiteY2" fmla="*/ 977900 h 1882775"/>
                <a:gd name="connsiteX3" fmla="*/ 1365475 w 3626075"/>
                <a:gd name="connsiteY3" fmla="*/ 1425575 h 1882775"/>
                <a:gd name="connsiteX4" fmla="*/ 2333850 w 3626075"/>
                <a:gd name="connsiteY4" fmla="*/ 1882775 h 1882775"/>
                <a:gd name="connsiteX5" fmla="*/ 3626075 w 3626075"/>
                <a:gd name="connsiteY5" fmla="*/ 1600200 h 1882775"/>
                <a:gd name="connsiteX6" fmla="*/ 3565750 w 3626075"/>
                <a:gd name="connsiteY6" fmla="*/ 1377950 h 1882775"/>
                <a:gd name="connsiteX7" fmla="*/ 3337150 w 3626075"/>
                <a:gd name="connsiteY7" fmla="*/ 1260475 h 1882775"/>
                <a:gd name="connsiteX8" fmla="*/ 3086325 w 3626075"/>
                <a:gd name="connsiteY8" fmla="*/ 1225550 h 1882775"/>
                <a:gd name="connsiteX9" fmla="*/ 2648175 w 3626075"/>
                <a:gd name="connsiteY9" fmla="*/ 1063625 h 1882775"/>
                <a:gd name="connsiteX10" fmla="*/ 2264000 w 3626075"/>
                <a:gd name="connsiteY10" fmla="*/ 1200150 h 1882775"/>
                <a:gd name="connsiteX11" fmla="*/ 1876650 w 3626075"/>
                <a:gd name="connsiteY11" fmla="*/ 1431925 h 1882775"/>
                <a:gd name="connsiteX12" fmla="*/ 1454375 w 3626075"/>
                <a:gd name="connsiteY12" fmla="*/ 1200150 h 1882775"/>
                <a:gd name="connsiteX13" fmla="*/ 898750 w 3626075"/>
                <a:gd name="connsiteY13" fmla="*/ 1009650 h 1882775"/>
                <a:gd name="connsiteX14" fmla="*/ 847950 w 3626075"/>
                <a:gd name="connsiteY14" fmla="*/ 473075 h 1882775"/>
                <a:gd name="connsiteX15" fmla="*/ 1206725 w 3626075"/>
                <a:gd name="connsiteY15" fmla="*/ 381000 h 1882775"/>
                <a:gd name="connsiteX16" fmla="*/ 1841725 w 3626075"/>
                <a:gd name="connsiteY16" fmla="*/ 320675 h 1882775"/>
                <a:gd name="connsiteX17" fmla="*/ 1809975 w 3626075"/>
                <a:gd name="connsiteY17" fmla="*/ 165100 h 1882775"/>
                <a:gd name="connsiteX18" fmla="*/ 1178150 w 3626075"/>
                <a:gd name="connsiteY18" fmla="*/ 225425 h 1882775"/>
                <a:gd name="connsiteX19" fmla="*/ 787625 w 3626075"/>
                <a:gd name="connsiteY19" fmla="*/ 336550 h 1882775"/>
                <a:gd name="connsiteX20" fmla="*/ 232000 w 3626075"/>
                <a:gd name="connsiteY20" fmla="*/ 0 h 1882775"/>
                <a:gd name="connsiteX0" fmla="*/ 234438 w 3628513"/>
                <a:gd name="connsiteY0" fmla="*/ 0 h 1882775"/>
                <a:gd name="connsiteX1" fmla="*/ 12188 w 3628513"/>
                <a:gd name="connsiteY1" fmla="*/ 539750 h 1882775"/>
                <a:gd name="connsiteX2" fmla="*/ 37588 w 3628513"/>
                <a:gd name="connsiteY2" fmla="*/ 977900 h 1882775"/>
                <a:gd name="connsiteX3" fmla="*/ 1367913 w 3628513"/>
                <a:gd name="connsiteY3" fmla="*/ 1425575 h 1882775"/>
                <a:gd name="connsiteX4" fmla="*/ 2336288 w 3628513"/>
                <a:gd name="connsiteY4" fmla="*/ 1882775 h 1882775"/>
                <a:gd name="connsiteX5" fmla="*/ 3628513 w 3628513"/>
                <a:gd name="connsiteY5" fmla="*/ 1600200 h 1882775"/>
                <a:gd name="connsiteX6" fmla="*/ 3568188 w 3628513"/>
                <a:gd name="connsiteY6" fmla="*/ 1377950 h 1882775"/>
                <a:gd name="connsiteX7" fmla="*/ 3339588 w 3628513"/>
                <a:gd name="connsiteY7" fmla="*/ 1260475 h 1882775"/>
                <a:gd name="connsiteX8" fmla="*/ 3088763 w 3628513"/>
                <a:gd name="connsiteY8" fmla="*/ 1225550 h 1882775"/>
                <a:gd name="connsiteX9" fmla="*/ 2650613 w 3628513"/>
                <a:gd name="connsiteY9" fmla="*/ 1063625 h 1882775"/>
                <a:gd name="connsiteX10" fmla="*/ 2266438 w 3628513"/>
                <a:gd name="connsiteY10" fmla="*/ 1200150 h 1882775"/>
                <a:gd name="connsiteX11" fmla="*/ 1879088 w 3628513"/>
                <a:gd name="connsiteY11" fmla="*/ 1431925 h 1882775"/>
                <a:gd name="connsiteX12" fmla="*/ 1456813 w 3628513"/>
                <a:gd name="connsiteY12" fmla="*/ 1200150 h 1882775"/>
                <a:gd name="connsiteX13" fmla="*/ 901188 w 3628513"/>
                <a:gd name="connsiteY13" fmla="*/ 1009650 h 1882775"/>
                <a:gd name="connsiteX14" fmla="*/ 850388 w 3628513"/>
                <a:gd name="connsiteY14" fmla="*/ 473075 h 1882775"/>
                <a:gd name="connsiteX15" fmla="*/ 1209163 w 3628513"/>
                <a:gd name="connsiteY15" fmla="*/ 381000 h 1882775"/>
                <a:gd name="connsiteX16" fmla="*/ 1844163 w 3628513"/>
                <a:gd name="connsiteY16" fmla="*/ 320675 h 1882775"/>
                <a:gd name="connsiteX17" fmla="*/ 1812413 w 3628513"/>
                <a:gd name="connsiteY17" fmla="*/ 165100 h 1882775"/>
                <a:gd name="connsiteX18" fmla="*/ 1180588 w 3628513"/>
                <a:gd name="connsiteY18" fmla="*/ 225425 h 1882775"/>
                <a:gd name="connsiteX19" fmla="*/ 790063 w 3628513"/>
                <a:gd name="connsiteY19" fmla="*/ 336550 h 1882775"/>
                <a:gd name="connsiteX20" fmla="*/ 234438 w 3628513"/>
                <a:gd name="connsiteY20" fmla="*/ 0 h 1882775"/>
                <a:gd name="connsiteX0" fmla="*/ 256282 w 3631307"/>
                <a:gd name="connsiteY0" fmla="*/ 0 h 1876425"/>
                <a:gd name="connsiteX1" fmla="*/ 14982 w 3631307"/>
                <a:gd name="connsiteY1" fmla="*/ 533400 h 1876425"/>
                <a:gd name="connsiteX2" fmla="*/ 40382 w 3631307"/>
                <a:gd name="connsiteY2" fmla="*/ 971550 h 1876425"/>
                <a:gd name="connsiteX3" fmla="*/ 1370707 w 3631307"/>
                <a:gd name="connsiteY3" fmla="*/ 1419225 h 1876425"/>
                <a:gd name="connsiteX4" fmla="*/ 2339082 w 3631307"/>
                <a:gd name="connsiteY4" fmla="*/ 1876425 h 1876425"/>
                <a:gd name="connsiteX5" fmla="*/ 3631307 w 3631307"/>
                <a:gd name="connsiteY5" fmla="*/ 1593850 h 1876425"/>
                <a:gd name="connsiteX6" fmla="*/ 3570982 w 3631307"/>
                <a:gd name="connsiteY6" fmla="*/ 1371600 h 1876425"/>
                <a:gd name="connsiteX7" fmla="*/ 3342382 w 3631307"/>
                <a:gd name="connsiteY7" fmla="*/ 1254125 h 1876425"/>
                <a:gd name="connsiteX8" fmla="*/ 3091557 w 3631307"/>
                <a:gd name="connsiteY8" fmla="*/ 1219200 h 1876425"/>
                <a:gd name="connsiteX9" fmla="*/ 2653407 w 3631307"/>
                <a:gd name="connsiteY9" fmla="*/ 1057275 h 1876425"/>
                <a:gd name="connsiteX10" fmla="*/ 2269232 w 3631307"/>
                <a:gd name="connsiteY10" fmla="*/ 1193800 h 1876425"/>
                <a:gd name="connsiteX11" fmla="*/ 1881882 w 3631307"/>
                <a:gd name="connsiteY11" fmla="*/ 1425575 h 1876425"/>
                <a:gd name="connsiteX12" fmla="*/ 1459607 w 3631307"/>
                <a:gd name="connsiteY12" fmla="*/ 1193800 h 1876425"/>
                <a:gd name="connsiteX13" fmla="*/ 903982 w 3631307"/>
                <a:gd name="connsiteY13" fmla="*/ 1003300 h 1876425"/>
                <a:gd name="connsiteX14" fmla="*/ 853182 w 3631307"/>
                <a:gd name="connsiteY14" fmla="*/ 466725 h 1876425"/>
                <a:gd name="connsiteX15" fmla="*/ 1211957 w 3631307"/>
                <a:gd name="connsiteY15" fmla="*/ 374650 h 1876425"/>
                <a:gd name="connsiteX16" fmla="*/ 1846957 w 3631307"/>
                <a:gd name="connsiteY16" fmla="*/ 314325 h 1876425"/>
                <a:gd name="connsiteX17" fmla="*/ 1815207 w 3631307"/>
                <a:gd name="connsiteY17" fmla="*/ 158750 h 1876425"/>
                <a:gd name="connsiteX18" fmla="*/ 1183382 w 3631307"/>
                <a:gd name="connsiteY18" fmla="*/ 219075 h 1876425"/>
                <a:gd name="connsiteX19" fmla="*/ 792857 w 3631307"/>
                <a:gd name="connsiteY19" fmla="*/ 330200 h 1876425"/>
                <a:gd name="connsiteX20" fmla="*/ 256282 w 3631307"/>
                <a:gd name="connsiteY20" fmla="*/ 0 h 1876425"/>
                <a:gd name="connsiteX0" fmla="*/ 256282 w 3631307"/>
                <a:gd name="connsiteY0" fmla="*/ 422 h 1876847"/>
                <a:gd name="connsiteX1" fmla="*/ 14982 w 3631307"/>
                <a:gd name="connsiteY1" fmla="*/ 533822 h 1876847"/>
                <a:gd name="connsiteX2" fmla="*/ 40382 w 3631307"/>
                <a:gd name="connsiteY2" fmla="*/ 971972 h 1876847"/>
                <a:gd name="connsiteX3" fmla="*/ 1370707 w 3631307"/>
                <a:gd name="connsiteY3" fmla="*/ 1419647 h 1876847"/>
                <a:gd name="connsiteX4" fmla="*/ 2339082 w 3631307"/>
                <a:gd name="connsiteY4" fmla="*/ 1876847 h 1876847"/>
                <a:gd name="connsiteX5" fmla="*/ 3631307 w 3631307"/>
                <a:gd name="connsiteY5" fmla="*/ 1594272 h 1876847"/>
                <a:gd name="connsiteX6" fmla="*/ 3570982 w 3631307"/>
                <a:gd name="connsiteY6" fmla="*/ 1372022 h 1876847"/>
                <a:gd name="connsiteX7" fmla="*/ 3342382 w 3631307"/>
                <a:gd name="connsiteY7" fmla="*/ 1254547 h 1876847"/>
                <a:gd name="connsiteX8" fmla="*/ 3091557 w 3631307"/>
                <a:gd name="connsiteY8" fmla="*/ 1219622 h 1876847"/>
                <a:gd name="connsiteX9" fmla="*/ 2653407 w 3631307"/>
                <a:gd name="connsiteY9" fmla="*/ 1057697 h 1876847"/>
                <a:gd name="connsiteX10" fmla="*/ 2269232 w 3631307"/>
                <a:gd name="connsiteY10" fmla="*/ 1194222 h 1876847"/>
                <a:gd name="connsiteX11" fmla="*/ 1881882 w 3631307"/>
                <a:gd name="connsiteY11" fmla="*/ 1425997 h 1876847"/>
                <a:gd name="connsiteX12" fmla="*/ 1459607 w 3631307"/>
                <a:gd name="connsiteY12" fmla="*/ 1194222 h 1876847"/>
                <a:gd name="connsiteX13" fmla="*/ 903982 w 3631307"/>
                <a:gd name="connsiteY13" fmla="*/ 1003722 h 1876847"/>
                <a:gd name="connsiteX14" fmla="*/ 853182 w 3631307"/>
                <a:gd name="connsiteY14" fmla="*/ 467147 h 1876847"/>
                <a:gd name="connsiteX15" fmla="*/ 1211957 w 3631307"/>
                <a:gd name="connsiteY15" fmla="*/ 375072 h 1876847"/>
                <a:gd name="connsiteX16" fmla="*/ 1846957 w 3631307"/>
                <a:gd name="connsiteY16" fmla="*/ 314747 h 1876847"/>
                <a:gd name="connsiteX17" fmla="*/ 1815207 w 3631307"/>
                <a:gd name="connsiteY17" fmla="*/ 159172 h 1876847"/>
                <a:gd name="connsiteX18" fmla="*/ 1183382 w 3631307"/>
                <a:gd name="connsiteY18" fmla="*/ 219497 h 1876847"/>
                <a:gd name="connsiteX19" fmla="*/ 792857 w 3631307"/>
                <a:gd name="connsiteY19" fmla="*/ 330622 h 1876847"/>
                <a:gd name="connsiteX20" fmla="*/ 256282 w 3631307"/>
                <a:gd name="connsiteY20" fmla="*/ 422 h 1876847"/>
                <a:gd name="connsiteX0" fmla="*/ 256282 w 3631307"/>
                <a:gd name="connsiteY0" fmla="*/ 422 h 1876847"/>
                <a:gd name="connsiteX1" fmla="*/ 14982 w 3631307"/>
                <a:gd name="connsiteY1" fmla="*/ 533822 h 1876847"/>
                <a:gd name="connsiteX2" fmla="*/ 40382 w 3631307"/>
                <a:gd name="connsiteY2" fmla="*/ 971972 h 1876847"/>
                <a:gd name="connsiteX3" fmla="*/ 1370707 w 3631307"/>
                <a:gd name="connsiteY3" fmla="*/ 1419647 h 1876847"/>
                <a:gd name="connsiteX4" fmla="*/ 2339082 w 3631307"/>
                <a:gd name="connsiteY4" fmla="*/ 1876847 h 1876847"/>
                <a:gd name="connsiteX5" fmla="*/ 3631307 w 3631307"/>
                <a:gd name="connsiteY5" fmla="*/ 1594272 h 1876847"/>
                <a:gd name="connsiteX6" fmla="*/ 3570982 w 3631307"/>
                <a:gd name="connsiteY6" fmla="*/ 1372022 h 1876847"/>
                <a:gd name="connsiteX7" fmla="*/ 3342382 w 3631307"/>
                <a:gd name="connsiteY7" fmla="*/ 1254547 h 1876847"/>
                <a:gd name="connsiteX8" fmla="*/ 3091557 w 3631307"/>
                <a:gd name="connsiteY8" fmla="*/ 1219622 h 1876847"/>
                <a:gd name="connsiteX9" fmla="*/ 2653407 w 3631307"/>
                <a:gd name="connsiteY9" fmla="*/ 1057697 h 1876847"/>
                <a:gd name="connsiteX10" fmla="*/ 2269232 w 3631307"/>
                <a:gd name="connsiteY10" fmla="*/ 1194222 h 1876847"/>
                <a:gd name="connsiteX11" fmla="*/ 1881882 w 3631307"/>
                <a:gd name="connsiteY11" fmla="*/ 1425997 h 1876847"/>
                <a:gd name="connsiteX12" fmla="*/ 1459607 w 3631307"/>
                <a:gd name="connsiteY12" fmla="*/ 1194222 h 1876847"/>
                <a:gd name="connsiteX13" fmla="*/ 903982 w 3631307"/>
                <a:gd name="connsiteY13" fmla="*/ 1003722 h 1876847"/>
                <a:gd name="connsiteX14" fmla="*/ 853182 w 3631307"/>
                <a:gd name="connsiteY14" fmla="*/ 467147 h 1876847"/>
                <a:gd name="connsiteX15" fmla="*/ 1211957 w 3631307"/>
                <a:gd name="connsiteY15" fmla="*/ 375072 h 1876847"/>
                <a:gd name="connsiteX16" fmla="*/ 1846957 w 3631307"/>
                <a:gd name="connsiteY16" fmla="*/ 314747 h 1876847"/>
                <a:gd name="connsiteX17" fmla="*/ 1815207 w 3631307"/>
                <a:gd name="connsiteY17" fmla="*/ 159172 h 1876847"/>
                <a:gd name="connsiteX18" fmla="*/ 1183382 w 3631307"/>
                <a:gd name="connsiteY18" fmla="*/ 219497 h 1876847"/>
                <a:gd name="connsiteX19" fmla="*/ 792857 w 3631307"/>
                <a:gd name="connsiteY19" fmla="*/ 330622 h 1876847"/>
                <a:gd name="connsiteX20" fmla="*/ 256282 w 3631307"/>
                <a:gd name="connsiteY20" fmla="*/ 422 h 1876847"/>
                <a:gd name="connsiteX0" fmla="*/ 256282 w 3631307"/>
                <a:gd name="connsiteY0" fmla="*/ 422 h 1876847"/>
                <a:gd name="connsiteX1" fmla="*/ 14982 w 3631307"/>
                <a:gd name="connsiteY1" fmla="*/ 533822 h 1876847"/>
                <a:gd name="connsiteX2" fmla="*/ 40382 w 3631307"/>
                <a:gd name="connsiteY2" fmla="*/ 971972 h 1876847"/>
                <a:gd name="connsiteX3" fmla="*/ 1370707 w 3631307"/>
                <a:gd name="connsiteY3" fmla="*/ 1419647 h 1876847"/>
                <a:gd name="connsiteX4" fmla="*/ 2339082 w 3631307"/>
                <a:gd name="connsiteY4" fmla="*/ 1876847 h 1876847"/>
                <a:gd name="connsiteX5" fmla="*/ 3631307 w 3631307"/>
                <a:gd name="connsiteY5" fmla="*/ 1594272 h 1876847"/>
                <a:gd name="connsiteX6" fmla="*/ 3570982 w 3631307"/>
                <a:gd name="connsiteY6" fmla="*/ 1372022 h 1876847"/>
                <a:gd name="connsiteX7" fmla="*/ 3342382 w 3631307"/>
                <a:gd name="connsiteY7" fmla="*/ 1254547 h 1876847"/>
                <a:gd name="connsiteX8" fmla="*/ 3091557 w 3631307"/>
                <a:gd name="connsiteY8" fmla="*/ 1219622 h 1876847"/>
                <a:gd name="connsiteX9" fmla="*/ 2653407 w 3631307"/>
                <a:gd name="connsiteY9" fmla="*/ 1057697 h 1876847"/>
                <a:gd name="connsiteX10" fmla="*/ 2269232 w 3631307"/>
                <a:gd name="connsiteY10" fmla="*/ 1194222 h 1876847"/>
                <a:gd name="connsiteX11" fmla="*/ 1881882 w 3631307"/>
                <a:gd name="connsiteY11" fmla="*/ 1425997 h 1876847"/>
                <a:gd name="connsiteX12" fmla="*/ 1459607 w 3631307"/>
                <a:gd name="connsiteY12" fmla="*/ 1194222 h 1876847"/>
                <a:gd name="connsiteX13" fmla="*/ 903982 w 3631307"/>
                <a:gd name="connsiteY13" fmla="*/ 1003722 h 1876847"/>
                <a:gd name="connsiteX14" fmla="*/ 853182 w 3631307"/>
                <a:gd name="connsiteY14" fmla="*/ 467147 h 1876847"/>
                <a:gd name="connsiteX15" fmla="*/ 1211957 w 3631307"/>
                <a:gd name="connsiteY15" fmla="*/ 375072 h 1876847"/>
                <a:gd name="connsiteX16" fmla="*/ 1846957 w 3631307"/>
                <a:gd name="connsiteY16" fmla="*/ 314747 h 1876847"/>
                <a:gd name="connsiteX17" fmla="*/ 1815207 w 3631307"/>
                <a:gd name="connsiteY17" fmla="*/ 159172 h 1876847"/>
                <a:gd name="connsiteX18" fmla="*/ 1183382 w 3631307"/>
                <a:gd name="connsiteY18" fmla="*/ 219497 h 1876847"/>
                <a:gd name="connsiteX19" fmla="*/ 792857 w 3631307"/>
                <a:gd name="connsiteY19" fmla="*/ 330622 h 1876847"/>
                <a:gd name="connsiteX20" fmla="*/ 256282 w 3631307"/>
                <a:gd name="connsiteY20" fmla="*/ 422 h 1876847"/>
                <a:gd name="connsiteX0" fmla="*/ 256282 w 3631307"/>
                <a:gd name="connsiteY0" fmla="*/ 422 h 1876847"/>
                <a:gd name="connsiteX1" fmla="*/ 14982 w 3631307"/>
                <a:gd name="connsiteY1" fmla="*/ 533822 h 1876847"/>
                <a:gd name="connsiteX2" fmla="*/ 40382 w 3631307"/>
                <a:gd name="connsiteY2" fmla="*/ 971972 h 1876847"/>
                <a:gd name="connsiteX3" fmla="*/ 1370707 w 3631307"/>
                <a:gd name="connsiteY3" fmla="*/ 1419647 h 1876847"/>
                <a:gd name="connsiteX4" fmla="*/ 2339082 w 3631307"/>
                <a:gd name="connsiteY4" fmla="*/ 1876847 h 1876847"/>
                <a:gd name="connsiteX5" fmla="*/ 3631307 w 3631307"/>
                <a:gd name="connsiteY5" fmla="*/ 1594272 h 1876847"/>
                <a:gd name="connsiteX6" fmla="*/ 3570982 w 3631307"/>
                <a:gd name="connsiteY6" fmla="*/ 1372022 h 1876847"/>
                <a:gd name="connsiteX7" fmla="*/ 3342382 w 3631307"/>
                <a:gd name="connsiteY7" fmla="*/ 1254547 h 1876847"/>
                <a:gd name="connsiteX8" fmla="*/ 3091557 w 3631307"/>
                <a:gd name="connsiteY8" fmla="*/ 1219622 h 1876847"/>
                <a:gd name="connsiteX9" fmla="*/ 2653407 w 3631307"/>
                <a:gd name="connsiteY9" fmla="*/ 1057697 h 1876847"/>
                <a:gd name="connsiteX10" fmla="*/ 2269232 w 3631307"/>
                <a:gd name="connsiteY10" fmla="*/ 1194222 h 1876847"/>
                <a:gd name="connsiteX11" fmla="*/ 1881882 w 3631307"/>
                <a:gd name="connsiteY11" fmla="*/ 1425997 h 1876847"/>
                <a:gd name="connsiteX12" fmla="*/ 1459607 w 3631307"/>
                <a:gd name="connsiteY12" fmla="*/ 1194222 h 1876847"/>
                <a:gd name="connsiteX13" fmla="*/ 903982 w 3631307"/>
                <a:gd name="connsiteY13" fmla="*/ 1003722 h 1876847"/>
                <a:gd name="connsiteX14" fmla="*/ 853182 w 3631307"/>
                <a:gd name="connsiteY14" fmla="*/ 467147 h 1876847"/>
                <a:gd name="connsiteX15" fmla="*/ 1211957 w 3631307"/>
                <a:gd name="connsiteY15" fmla="*/ 375072 h 1876847"/>
                <a:gd name="connsiteX16" fmla="*/ 1846957 w 3631307"/>
                <a:gd name="connsiteY16" fmla="*/ 314747 h 1876847"/>
                <a:gd name="connsiteX17" fmla="*/ 1815207 w 3631307"/>
                <a:gd name="connsiteY17" fmla="*/ 159172 h 1876847"/>
                <a:gd name="connsiteX18" fmla="*/ 1183382 w 3631307"/>
                <a:gd name="connsiteY18" fmla="*/ 219497 h 1876847"/>
                <a:gd name="connsiteX19" fmla="*/ 792857 w 3631307"/>
                <a:gd name="connsiteY19" fmla="*/ 330622 h 1876847"/>
                <a:gd name="connsiteX20" fmla="*/ 256282 w 3631307"/>
                <a:gd name="connsiteY20" fmla="*/ 422 h 1876847"/>
                <a:gd name="connsiteX0" fmla="*/ 256282 w 3631307"/>
                <a:gd name="connsiteY0" fmla="*/ 422 h 1876847"/>
                <a:gd name="connsiteX1" fmla="*/ 14982 w 3631307"/>
                <a:gd name="connsiteY1" fmla="*/ 533822 h 1876847"/>
                <a:gd name="connsiteX2" fmla="*/ 40382 w 3631307"/>
                <a:gd name="connsiteY2" fmla="*/ 971972 h 1876847"/>
                <a:gd name="connsiteX3" fmla="*/ 1370707 w 3631307"/>
                <a:gd name="connsiteY3" fmla="*/ 1419647 h 1876847"/>
                <a:gd name="connsiteX4" fmla="*/ 2339082 w 3631307"/>
                <a:gd name="connsiteY4" fmla="*/ 1876847 h 1876847"/>
                <a:gd name="connsiteX5" fmla="*/ 3631307 w 3631307"/>
                <a:gd name="connsiteY5" fmla="*/ 1594272 h 1876847"/>
                <a:gd name="connsiteX6" fmla="*/ 3570982 w 3631307"/>
                <a:gd name="connsiteY6" fmla="*/ 1372022 h 1876847"/>
                <a:gd name="connsiteX7" fmla="*/ 3342382 w 3631307"/>
                <a:gd name="connsiteY7" fmla="*/ 1254547 h 1876847"/>
                <a:gd name="connsiteX8" fmla="*/ 3091557 w 3631307"/>
                <a:gd name="connsiteY8" fmla="*/ 1219622 h 1876847"/>
                <a:gd name="connsiteX9" fmla="*/ 2653407 w 3631307"/>
                <a:gd name="connsiteY9" fmla="*/ 1057697 h 1876847"/>
                <a:gd name="connsiteX10" fmla="*/ 2269232 w 3631307"/>
                <a:gd name="connsiteY10" fmla="*/ 1194222 h 1876847"/>
                <a:gd name="connsiteX11" fmla="*/ 1881882 w 3631307"/>
                <a:gd name="connsiteY11" fmla="*/ 1425997 h 1876847"/>
                <a:gd name="connsiteX12" fmla="*/ 1459607 w 3631307"/>
                <a:gd name="connsiteY12" fmla="*/ 1194222 h 1876847"/>
                <a:gd name="connsiteX13" fmla="*/ 903982 w 3631307"/>
                <a:gd name="connsiteY13" fmla="*/ 1003722 h 1876847"/>
                <a:gd name="connsiteX14" fmla="*/ 853182 w 3631307"/>
                <a:gd name="connsiteY14" fmla="*/ 467147 h 1876847"/>
                <a:gd name="connsiteX15" fmla="*/ 1211957 w 3631307"/>
                <a:gd name="connsiteY15" fmla="*/ 375072 h 1876847"/>
                <a:gd name="connsiteX16" fmla="*/ 1846957 w 3631307"/>
                <a:gd name="connsiteY16" fmla="*/ 314747 h 1876847"/>
                <a:gd name="connsiteX17" fmla="*/ 1815207 w 3631307"/>
                <a:gd name="connsiteY17" fmla="*/ 159172 h 1876847"/>
                <a:gd name="connsiteX18" fmla="*/ 1183382 w 3631307"/>
                <a:gd name="connsiteY18" fmla="*/ 219497 h 1876847"/>
                <a:gd name="connsiteX19" fmla="*/ 792857 w 3631307"/>
                <a:gd name="connsiteY19" fmla="*/ 330622 h 1876847"/>
                <a:gd name="connsiteX20" fmla="*/ 256282 w 3631307"/>
                <a:gd name="connsiteY20" fmla="*/ 422 h 1876847"/>
                <a:gd name="connsiteX0" fmla="*/ 256282 w 3631307"/>
                <a:gd name="connsiteY0" fmla="*/ 422 h 1876847"/>
                <a:gd name="connsiteX1" fmla="*/ 14982 w 3631307"/>
                <a:gd name="connsiteY1" fmla="*/ 533822 h 1876847"/>
                <a:gd name="connsiteX2" fmla="*/ 40382 w 3631307"/>
                <a:gd name="connsiteY2" fmla="*/ 971972 h 1876847"/>
                <a:gd name="connsiteX3" fmla="*/ 1370707 w 3631307"/>
                <a:gd name="connsiteY3" fmla="*/ 1419647 h 1876847"/>
                <a:gd name="connsiteX4" fmla="*/ 2339082 w 3631307"/>
                <a:gd name="connsiteY4" fmla="*/ 1876847 h 1876847"/>
                <a:gd name="connsiteX5" fmla="*/ 3631307 w 3631307"/>
                <a:gd name="connsiteY5" fmla="*/ 1594272 h 1876847"/>
                <a:gd name="connsiteX6" fmla="*/ 3570982 w 3631307"/>
                <a:gd name="connsiteY6" fmla="*/ 1372022 h 1876847"/>
                <a:gd name="connsiteX7" fmla="*/ 3342382 w 3631307"/>
                <a:gd name="connsiteY7" fmla="*/ 1254547 h 1876847"/>
                <a:gd name="connsiteX8" fmla="*/ 3091557 w 3631307"/>
                <a:gd name="connsiteY8" fmla="*/ 1219622 h 1876847"/>
                <a:gd name="connsiteX9" fmla="*/ 2653407 w 3631307"/>
                <a:gd name="connsiteY9" fmla="*/ 1057697 h 1876847"/>
                <a:gd name="connsiteX10" fmla="*/ 2269232 w 3631307"/>
                <a:gd name="connsiteY10" fmla="*/ 1194222 h 1876847"/>
                <a:gd name="connsiteX11" fmla="*/ 1881882 w 3631307"/>
                <a:gd name="connsiteY11" fmla="*/ 1425997 h 1876847"/>
                <a:gd name="connsiteX12" fmla="*/ 1415157 w 3631307"/>
                <a:gd name="connsiteY12" fmla="*/ 1187872 h 1876847"/>
                <a:gd name="connsiteX13" fmla="*/ 903982 w 3631307"/>
                <a:gd name="connsiteY13" fmla="*/ 1003722 h 1876847"/>
                <a:gd name="connsiteX14" fmla="*/ 853182 w 3631307"/>
                <a:gd name="connsiteY14" fmla="*/ 467147 h 1876847"/>
                <a:gd name="connsiteX15" fmla="*/ 1211957 w 3631307"/>
                <a:gd name="connsiteY15" fmla="*/ 375072 h 1876847"/>
                <a:gd name="connsiteX16" fmla="*/ 1846957 w 3631307"/>
                <a:gd name="connsiteY16" fmla="*/ 314747 h 1876847"/>
                <a:gd name="connsiteX17" fmla="*/ 1815207 w 3631307"/>
                <a:gd name="connsiteY17" fmla="*/ 159172 h 1876847"/>
                <a:gd name="connsiteX18" fmla="*/ 1183382 w 3631307"/>
                <a:gd name="connsiteY18" fmla="*/ 219497 h 1876847"/>
                <a:gd name="connsiteX19" fmla="*/ 792857 w 3631307"/>
                <a:gd name="connsiteY19" fmla="*/ 330622 h 1876847"/>
                <a:gd name="connsiteX20" fmla="*/ 256282 w 3631307"/>
                <a:gd name="connsiteY20" fmla="*/ 422 h 1876847"/>
                <a:gd name="connsiteX0" fmla="*/ 256282 w 3631307"/>
                <a:gd name="connsiteY0" fmla="*/ 422 h 1876847"/>
                <a:gd name="connsiteX1" fmla="*/ 14982 w 3631307"/>
                <a:gd name="connsiteY1" fmla="*/ 533822 h 1876847"/>
                <a:gd name="connsiteX2" fmla="*/ 40382 w 3631307"/>
                <a:gd name="connsiteY2" fmla="*/ 971972 h 1876847"/>
                <a:gd name="connsiteX3" fmla="*/ 1370707 w 3631307"/>
                <a:gd name="connsiteY3" fmla="*/ 1419647 h 1876847"/>
                <a:gd name="connsiteX4" fmla="*/ 2339082 w 3631307"/>
                <a:gd name="connsiteY4" fmla="*/ 1876847 h 1876847"/>
                <a:gd name="connsiteX5" fmla="*/ 3631307 w 3631307"/>
                <a:gd name="connsiteY5" fmla="*/ 1594272 h 1876847"/>
                <a:gd name="connsiteX6" fmla="*/ 3570982 w 3631307"/>
                <a:gd name="connsiteY6" fmla="*/ 1372022 h 1876847"/>
                <a:gd name="connsiteX7" fmla="*/ 3342382 w 3631307"/>
                <a:gd name="connsiteY7" fmla="*/ 1254547 h 1876847"/>
                <a:gd name="connsiteX8" fmla="*/ 3091557 w 3631307"/>
                <a:gd name="connsiteY8" fmla="*/ 1219622 h 1876847"/>
                <a:gd name="connsiteX9" fmla="*/ 2653407 w 3631307"/>
                <a:gd name="connsiteY9" fmla="*/ 1057697 h 1876847"/>
                <a:gd name="connsiteX10" fmla="*/ 2269232 w 3631307"/>
                <a:gd name="connsiteY10" fmla="*/ 1194222 h 1876847"/>
                <a:gd name="connsiteX11" fmla="*/ 1881882 w 3631307"/>
                <a:gd name="connsiteY11" fmla="*/ 1425997 h 1876847"/>
                <a:gd name="connsiteX12" fmla="*/ 1415157 w 3631307"/>
                <a:gd name="connsiteY12" fmla="*/ 1187872 h 1876847"/>
                <a:gd name="connsiteX13" fmla="*/ 903982 w 3631307"/>
                <a:gd name="connsiteY13" fmla="*/ 1003722 h 1876847"/>
                <a:gd name="connsiteX14" fmla="*/ 853182 w 3631307"/>
                <a:gd name="connsiteY14" fmla="*/ 467147 h 1876847"/>
                <a:gd name="connsiteX15" fmla="*/ 1211957 w 3631307"/>
                <a:gd name="connsiteY15" fmla="*/ 375072 h 1876847"/>
                <a:gd name="connsiteX16" fmla="*/ 1846957 w 3631307"/>
                <a:gd name="connsiteY16" fmla="*/ 314747 h 1876847"/>
                <a:gd name="connsiteX17" fmla="*/ 1815207 w 3631307"/>
                <a:gd name="connsiteY17" fmla="*/ 159172 h 1876847"/>
                <a:gd name="connsiteX18" fmla="*/ 1183382 w 3631307"/>
                <a:gd name="connsiteY18" fmla="*/ 219497 h 1876847"/>
                <a:gd name="connsiteX19" fmla="*/ 792857 w 3631307"/>
                <a:gd name="connsiteY19" fmla="*/ 330622 h 1876847"/>
                <a:gd name="connsiteX20" fmla="*/ 256282 w 3631307"/>
                <a:gd name="connsiteY20" fmla="*/ 422 h 1876847"/>
                <a:gd name="connsiteX0" fmla="*/ 256282 w 3631307"/>
                <a:gd name="connsiteY0" fmla="*/ 422 h 1876847"/>
                <a:gd name="connsiteX1" fmla="*/ 14982 w 3631307"/>
                <a:gd name="connsiteY1" fmla="*/ 533822 h 1876847"/>
                <a:gd name="connsiteX2" fmla="*/ 40382 w 3631307"/>
                <a:gd name="connsiteY2" fmla="*/ 971972 h 1876847"/>
                <a:gd name="connsiteX3" fmla="*/ 1370707 w 3631307"/>
                <a:gd name="connsiteY3" fmla="*/ 1419647 h 1876847"/>
                <a:gd name="connsiteX4" fmla="*/ 2339082 w 3631307"/>
                <a:gd name="connsiteY4" fmla="*/ 1876847 h 1876847"/>
                <a:gd name="connsiteX5" fmla="*/ 3631307 w 3631307"/>
                <a:gd name="connsiteY5" fmla="*/ 1594272 h 1876847"/>
                <a:gd name="connsiteX6" fmla="*/ 3570982 w 3631307"/>
                <a:gd name="connsiteY6" fmla="*/ 1372022 h 1876847"/>
                <a:gd name="connsiteX7" fmla="*/ 3342382 w 3631307"/>
                <a:gd name="connsiteY7" fmla="*/ 1254547 h 1876847"/>
                <a:gd name="connsiteX8" fmla="*/ 3091557 w 3631307"/>
                <a:gd name="connsiteY8" fmla="*/ 1219622 h 1876847"/>
                <a:gd name="connsiteX9" fmla="*/ 2653407 w 3631307"/>
                <a:gd name="connsiteY9" fmla="*/ 1057697 h 1876847"/>
                <a:gd name="connsiteX10" fmla="*/ 2269232 w 3631307"/>
                <a:gd name="connsiteY10" fmla="*/ 1194222 h 1876847"/>
                <a:gd name="connsiteX11" fmla="*/ 1881882 w 3631307"/>
                <a:gd name="connsiteY11" fmla="*/ 1425997 h 1876847"/>
                <a:gd name="connsiteX12" fmla="*/ 1415157 w 3631307"/>
                <a:gd name="connsiteY12" fmla="*/ 1187872 h 1876847"/>
                <a:gd name="connsiteX13" fmla="*/ 903982 w 3631307"/>
                <a:gd name="connsiteY13" fmla="*/ 1003722 h 1876847"/>
                <a:gd name="connsiteX14" fmla="*/ 853182 w 3631307"/>
                <a:gd name="connsiteY14" fmla="*/ 467147 h 1876847"/>
                <a:gd name="connsiteX15" fmla="*/ 1211957 w 3631307"/>
                <a:gd name="connsiteY15" fmla="*/ 375072 h 1876847"/>
                <a:gd name="connsiteX16" fmla="*/ 1846957 w 3631307"/>
                <a:gd name="connsiteY16" fmla="*/ 314747 h 1876847"/>
                <a:gd name="connsiteX17" fmla="*/ 1815207 w 3631307"/>
                <a:gd name="connsiteY17" fmla="*/ 159172 h 1876847"/>
                <a:gd name="connsiteX18" fmla="*/ 1183382 w 3631307"/>
                <a:gd name="connsiteY18" fmla="*/ 219497 h 1876847"/>
                <a:gd name="connsiteX19" fmla="*/ 792857 w 3631307"/>
                <a:gd name="connsiteY19" fmla="*/ 330622 h 1876847"/>
                <a:gd name="connsiteX20" fmla="*/ 256282 w 3631307"/>
                <a:gd name="connsiteY20" fmla="*/ 422 h 1876847"/>
                <a:gd name="connsiteX0" fmla="*/ 256282 w 3631307"/>
                <a:gd name="connsiteY0" fmla="*/ 422 h 1882427"/>
                <a:gd name="connsiteX1" fmla="*/ 14982 w 3631307"/>
                <a:gd name="connsiteY1" fmla="*/ 533822 h 1882427"/>
                <a:gd name="connsiteX2" fmla="*/ 40382 w 3631307"/>
                <a:gd name="connsiteY2" fmla="*/ 971972 h 1882427"/>
                <a:gd name="connsiteX3" fmla="*/ 1370707 w 3631307"/>
                <a:gd name="connsiteY3" fmla="*/ 1419647 h 1882427"/>
                <a:gd name="connsiteX4" fmla="*/ 2339082 w 3631307"/>
                <a:gd name="connsiteY4" fmla="*/ 1876847 h 1882427"/>
                <a:gd name="connsiteX5" fmla="*/ 3631307 w 3631307"/>
                <a:gd name="connsiteY5" fmla="*/ 1594272 h 1882427"/>
                <a:gd name="connsiteX6" fmla="*/ 3570982 w 3631307"/>
                <a:gd name="connsiteY6" fmla="*/ 1372022 h 1882427"/>
                <a:gd name="connsiteX7" fmla="*/ 3342382 w 3631307"/>
                <a:gd name="connsiteY7" fmla="*/ 1254547 h 1882427"/>
                <a:gd name="connsiteX8" fmla="*/ 3091557 w 3631307"/>
                <a:gd name="connsiteY8" fmla="*/ 1219622 h 1882427"/>
                <a:gd name="connsiteX9" fmla="*/ 2653407 w 3631307"/>
                <a:gd name="connsiteY9" fmla="*/ 1057697 h 1882427"/>
                <a:gd name="connsiteX10" fmla="*/ 2269232 w 3631307"/>
                <a:gd name="connsiteY10" fmla="*/ 1194222 h 1882427"/>
                <a:gd name="connsiteX11" fmla="*/ 1881882 w 3631307"/>
                <a:gd name="connsiteY11" fmla="*/ 1425997 h 1882427"/>
                <a:gd name="connsiteX12" fmla="*/ 1415157 w 3631307"/>
                <a:gd name="connsiteY12" fmla="*/ 1187872 h 1882427"/>
                <a:gd name="connsiteX13" fmla="*/ 903982 w 3631307"/>
                <a:gd name="connsiteY13" fmla="*/ 1003722 h 1882427"/>
                <a:gd name="connsiteX14" fmla="*/ 853182 w 3631307"/>
                <a:gd name="connsiteY14" fmla="*/ 467147 h 1882427"/>
                <a:gd name="connsiteX15" fmla="*/ 1211957 w 3631307"/>
                <a:gd name="connsiteY15" fmla="*/ 375072 h 1882427"/>
                <a:gd name="connsiteX16" fmla="*/ 1846957 w 3631307"/>
                <a:gd name="connsiteY16" fmla="*/ 314747 h 1882427"/>
                <a:gd name="connsiteX17" fmla="*/ 1815207 w 3631307"/>
                <a:gd name="connsiteY17" fmla="*/ 159172 h 1882427"/>
                <a:gd name="connsiteX18" fmla="*/ 1183382 w 3631307"/>
                <a:gd name="connsiteY18" fmla="*/ 219497 h 1882427"/>
                <a:gd name="connsiteX19" fmla="*/ 792857 w 3631307"/>
                <a:gd name="connsiteY19" fmla="*/ 330622 h 1882427"/>
                <a:gd name="connsiteX20" fmla="*/ 256282 w 3631307"/>
                <a:gd name="connsiteY20" fmla="*/ 422 h 1882427"/>
                <a:gd name="connsiteX0" fmla="*/ 256282 w 3635685"/>
                <a:gd name="connsiteY0" fmla="*/ 422 h 1881452"/>
                <a:gd name="connsiteX1" fmla="*/ 14982 w 3635685"/>
                <a:gd name="connsiteY1" fmla="*/ 533822 h 1881452"/>
                <a:gd name="connsiteX2" fmla="*/ 40382 w 3635685"/>
                <a:gd name="connsiteY2" fmla="*/ 971972 h 1881452"/>
                <a:gd name="connsiteX3" fmla="*/ 1370707 w 3635685"/>
                <a:gd name="connsiteY3" fmla="*/ 1419647 h 1881452"/>
                <a:gd name="connsiteX4" fmla="*/ 2339082 w 3635685"/>
                <a:gd name="connsiteY4" fmla="*/ 1876847 h 1881452"/>
                <a:gd name="connsiteX5" fmla="*/ 3631307 w 3635685"/>
                <a:gd name="connsiteY5" fmla="*/ 1594272 h 1881452"/>
                <a:gd name="connsiteX6" fmla="*/ 3570982 w 3635685"/>
                <a:gd name="connsiteY6" fmla="*/ 1372022 h 1881452"/>
                <a:gd name="connsiteX7" fmla="*/ 3342382 w 3635685"/>
                <a:gd name="connsiteY7" fmla="*/ 1254547 h 1881452"/>
                <a:gd name="connsiteX8" fmla="*/ 3091557 w 3635685"/>
                <a:gd name="connsiteY8" fmla="*/ 1219622 h 1881452"/>
                <a:gd name="connsiteX9" fmla="*/ 2653407 w 3635685"/>
                <a:gd name="connsiteY9" fmla="*/ 1057697 h 1881452"/>
                <a:gd name="connsiteX10" fmla="*/ 2269232 w 3635685"/>
                <a:gd name="connsiteY10" fmla="*/ 1194222 h 1881452"/>
                <a:gd name="connsiteX11" fmla="*/ 1881882 w 3635685"/>
                <a:gd name="connsiteY11" fmla="*/ 1425997 h 1881452"/>
                <a:gd name="connsiteX12" fmla="*/ 1415157 w 3635685"/>
                <a:gd name="connsiteY12" fmla="*/ 1187872 h 1881452"/>
                <a:gd name="connsiteX13" fmla="*/ 903982 w 3635685"/>
                <a:gd name="connsiteY13" fmla="*/ 1003722 h 1881452"/>
                <a:gd name="connsiteX14" fmla="*/ 853182 w 3635685"/>
                <a:gd name="connsiteY14" fmla="*/ 467147 h 1881452"/>
                <a:gd name="connsiteX15" fmla="*/ 1211957 w 3635685"/>
                <a:gd name="connsiteY15" fmla="*/ 375072 h 1881452"/>
                <a:gd name="connsiteX16" fmla="*/ 1846957 w 3635685"/>
                <a:gd name="connsiteY16" fmla="*/ 314747 h 1881452"/>
                <a:gd name="connsiteX17" fmla="*/ 1815207 w 3635685"/>
                <a:gd name="connsiteY17" fmla="*/ 159172 h 1881452"/>
                <a:gd name="connsiteX18" fmla="*/ 1183382 w 3635685"/>
                <a:gd name="connsiteY18" fmla="*/ 219497 h 1881452"/>
                <a:gd name="connsiteX19" fmla="*/ 792857 w 3635685"/>
                <a:gd name="connsiteY19" fmla="*/ 330622 h 1881452"/>
                <a:gd name="connsiteX20" fmla="*/ 256282 w 3635685"/>
                <a:gd name="connsiteY20" fmla="*/ 422 h 1881452"/>
                <a:gd name="connsiteX0" fmla="*/ 256282 w 3638205"/>
                <a:gd name="connsiteY0" fmla="*/ 422 h 1881452"/>
                <a:gd name="connsiteX1" fmla="*/ 14982 w 3638205"/>
                <a:gd name="connsiteY1" fmla="*/ 533822 h 1881452"/>
                <a:gd name="connsiteX2" fmla="*/ 40382 w 3638205"/>
                <a:gd name="connsiteY2" fmla="*/ 971972 h 1881452"/>
                <a:gd name="connsiteX3" fmla="*/ 1370707 w 3638205"/>
                <a:gd name="connsiteY3" fmla="*/ 1419647 h 1881452"/>
                <a:gd name="connsiteX4" fmla="*/ 2339082 w 3638205"/>
                <a:gd name="connsiteY4" fmla="*/ 1876847 h 1881452"/>
                <a:gd name="connsiteX5" fmla="*/ 3631307 w 3638205"/>
                <a:gd name="connsiteY5" fmla="*/ 1594272 h 1881452"/>
                <a:gd name="connsiteX6" fmla="*/ 3570982 w 3638205"/>
                <a:gd name="connsiteY6" fmla="*/ 1372022 h 1881452"/>
                <a:gd name="connsiteX7" fmla="*/ 3342382 w 3638205"/>
                <a:gd name="connsiteY7" fmla="*/ 1254547 h 1881452"/>
                <a:gd name="connsiteX8" fmla="*/ 3091557 w 3638205"/>
                <a:gd name="connsiteY8" fmla="*/ 1219622 h 1881452"/>
                <a:gd name="connsiteX9" fmla="*/ 2653407 w 3638205"/>
                <a:gd name="connsiteY9" fmla="*/ 1057697 h 1881452"/>
                <a:gd name="connsiteX10" fmla="*/ 2269232 w 3638205"/>
                <a:gd name="connsiteY10" fmla="*/ 1194222 h 1881452"/>
                <a:gd name="connsiteX11" fmla="*/ 1881882 w 3638205"/>
                <a:gd name="connsiteY11" fmla="*/ 1425997 h 1881452"/>
                <a:gd name="connsiteX12" fmla="*/ 1415157 w 3638205"/>
                <a:gd name="connsiteY12" fmla="*/ 1187872 h 1881452"/>
                <a:gd name="connsiteX13" fmla="*/ 903982 w 3638205"/>
                <a:gd name="connsiteY13" fmla="*/ 1003722 h 1881452"/>
                <a:gd name="connsiteX14" fmla="*/ 853182 w 3638205"/>
                <a:gd name="connsiteY14" fmla="*/ 467147 h 1881452"/>
                <a:gd name="connsiteX15" fmla="*/ 1211957 w 3638205"/>
                <a:gd name="connsiteY15" fmla="*/ 375072 h 1881452"/>
                <a:gd name="connsiteX16" fmla="*/ 1846957 w 3638205"/>
                <a:gd name="connsiteY16" fmla="*/ 314747 h 1881452"/>
                <a:gd name="connsiteX17" fmla="*/ 1815207 w 3638205"/>
                <a:gd name="connsiteY17" fmla="*/ 159172 h 1881452"/>
                <a:gd name="connsiteX18" fmla="*/ 1183382 w 3638205"/>
                <a:gd name="connsiteY18" fmla="*/ 219497 h 1881452"/>
                <a:gd name="connsiteX19" fmla="*/ 792857 w 3638205"/>
                <a:gd name="connsiteY19" fmla="*/ 330622 h 1881452"/>
                <a:gd name="connsiteX20" fmla="*/ 256282 w 3638205"/>
                <a:gd name="connsiteY20" fmla="*/ 422 h 1881452"/>
                <a:gd name="connsiteX0" fmla="*/ 256282 w 3638205"/>
                <a:gd name="connsiteY0" fmla="*/ 422 h 1881452"/>
                <a:gd name="connsiteX1" fmla="*/ 14982 w 3638205"/>
                <a:gd name="connsiteY1" fmla="*/ 533822 h 1881452"/>
                <a:gd name="connsiteX2" fmla="*/ 40382 w 3638205"/>
                <a:gd name="connsiteY2" fmla="*/ 971972 h 1881452"/>
                <a:gd name="connsiteX3" fmla="*/ 1370707 w 3638205"/>
                <a:gd name="connsiteY3" fmla="*/ 1419647 h 1881452"/>
                <a:gd name="connsiteX4" fmla="*/ 2339082 w 3638205"/>
                <a:gd name="connsiteY4" fmla="*/ 1876847 h 1881452"/>
                <a:gd name="connsiteX5" fmla="*/ 3631307 w 3638205"/>
                <a:gd name="connsiteY5" fmla="*/ 1594272 h 1881452"/>
                <a:gd name="connsiteX6" fmla="*/ 3570982 w 3638205"/>
                <a:gd name="connsiteY6" fmla="*/ 1372022 h 1881452"/>
                <a:gd name="connsiteX7" fmla="*/ 3342382 w 3638205"/>
                <a:gd name="connsiteY7" fmla="*/ 1254547 h 1881452"/>
                <a:gd name="connsiteX8" fmla="*/ 3091557 w 3638205"/>
                <a:gd name="connsiteY8" fmla="*/ 1219622 h 1881452"/>
                <a:gd name="connsiteX9" fmla="*/ 2653407 w 3638205"/>
                <a:gd name="connsiteY9" fmla="*/ 1057697 h 1881452"/>
                <a:gd name="connsiteX10" fmla="*/ 2269232 w 3638205"/>
                <a:gd name="connsiteY10" fmla="*/ 1194222 h 1881452"/>
                <a:gd name="connsiteX11" fmla="*/ 1881882 w 3638205"/>
                <a:gd name="connsiteY11" fmla="*/ 1425997 h 1881452"/>
                <a:gd name="connsiteX12" fmla="*/ 1415157 w 3638205"/>
                <a:gd name="connsiteY12" fmla="*/ 1187872 h 1881452"/>
                <a:gd name="connsiteX13" fmla="*/ 903982 w 3638205"/>
                <a:gd name="connsiteY13" fmla="*/ 1003722 h 1881452"/>
                <a:gd name="connsiteX14" fmla="*/ 853182 w 3638205"/>
                <a:gd name="connsiteY14" fmla="*/ 467147 h 1881452"/>
                <a:gd name="connsiteX15" fmla="*/ 1211957 w 3638205"/>
                <a:gd name="connsiteY15" fmla="*/ 375072 h 1881452"/>
                <a:gd name="connsiteX16" fmla="*/ 1846957 w 3638205"/>
                <a:gd name="connsiteY16" fmla="*/ 314747 h 1881452"/>
                <a:gd name="connsiteX17" fmla="*/ 1815207 w 3638205"/>
                <a:gd name="connsiteY17" fmla="*/ 159172 h 1881452"/>
                <a:gd name="connsiteX18" fmla="*/ 1183382 w 3638205"/>
                <a:gd name="connsiteY18" fmla="*/ 219497 h 1881452"/>
                <a:gd name="connsiteX19" fmla="*/ 792857 w 3638205"/>
                <a:gd name="connsiteY19" fmla="*/ 330622 h 1881452"/>
                <a:gd name="connsiteX20" fmla="*/ 256282 w 3638205"/>
                <a:gd name="connsiteY20" fmla="*/ 422 h 1881452"/>
                <a:gd name="connsiteX0" fmla="*/ 256282 w 3637798"/>
                <a:gd name="connsiteY0" fmla="*/ 422 h 1881452"/>
                <a:gd name="connsiteX1" fmla="*/ 14982 w 3637798"/>
                <a:gd name="connsiteY1" fmla="*/ 533822 h 1881452"/>
                <a:gd name="connsiteX2" fmla="*/ 40382 w 3637798"/>
                <a:gd name="connsiteY2" fmla="*/ 971972 h 1881452"/>
                <a:gd name="connsiteX3" fmla="*/ 1370707 w 3637798"/>
                <a:gd name="connsiteY3" fmla="*/ 1419647 h 1881452"/>
                <a:gd name="connsiteX4" fmla="*/ 2339082 w 3637798"/>
                <a:gd name="connsiteY4" fmla="*/ 1876847 h 1881452"/>
                <a:gd name="connsiteX5" fmla="*/ 3631307 w 3637798"/>
                <a:gd name="connsiteY5" fmla="*/ 1594272 h 1881452"/>
                <a:gd name="connsiteX6" fmla="*/ 3570982 w 3637798"/>
                <a:gd name="connsiteY6" fmla="*/ 1372022 h 1881452"/>
                <a:gd name="connsiteX7" fmla="*/ 3342382 w 3637798"/>
                <a:gd name="connsiteY7" fmla="*/ 1267247 h 1881452"/>
                <a:gd name="connsiteX8" fmla="*/ 3091557 w 3637798"/>
                <a:gd name="connsiteY8" fmla="*/ 1219622 h 1881452"/>
                <a:gd name="connsiteX9" fmla="*/ 2653407 w 3637798"/>
                <a:gd name="connsiteY9" fmla="*/ 1057697 h 1881452"/>
                <a:gd name="connsiteX10" fmla="*/ 2269232 w 3637798"/>
                <a:gd name="connsiteY10" fmla="*/ 1194222 h 1881452"/>
                <a:gd name="connsiteX11" fmla="*/ 1881882 w 3637798"/>
                <a:gd name="connsiteY11" fmla="*/ 1425997 h 1881452"/>
                <a:gd name="connsiteX12" fmla="*/ 1415157 w 3637798"/>
                <a:gd name="connsiteY12" fmla="*/ 1187872 h 1881452"/>
                <a:gd name="connsiteX13" fmla="*/ 903982 w 3637798"/>
                <a:gd name="connsiteY13" fmla="*/ 1003722 h 1881452"/>
                <a:gd name="connsiteX14" fmla="*/ 853182 w 3637798"/>
                <a:gd name="connsiteY14" fmla="*/ 467147 h 1881452"/>
                <a:gd name="connsiteX15" fmla="*/ 1211957 w 3637798"/>
                <a:gd name="connsiteY15" fmla="*/ 375072 h 1881452"/>
                <a:gd name="connsiteX16" fmla="*/ 1846957 w 3637798"/>
                <a:gd name="connsiteY16" fmla="*/ 314747 h 1881452"/>
                <a:gd name="connsiteX17" fmla="*/ 1815207 w 3637798"/>
                <a:gd name="connsiteY17" fmla="*/ 159172 h 1881452"/>
                <a:gd name="connsiteX18" fmla="*/ 1183382 w 3637798"/>
                <a:gd name="connsiteY18" fmla="*/ 219497 h 1881452"/>
                <a:gd name="connsiteX19" fmla="*/ 792857 w 3637798"/>
                <a:gd name="connsiteY19" fmla="*/ 330622 h 1881452"/>
                <a:gd name="connsiteX20" fmla="*/ 256282 w 3637798"/>
                <a:gd name="connsiteY20" fmla="*/ 422 h 1881452"/>
                <a:gd name="connsiteX0" fmla="*/ 256282 w 3637798"/>
                <a:gd name="connsiteY0" fmla="*/ 422 h 1881452"/>
                <a:gd name="connsiteX1" fmla="*/ 14982 w 3637798"/>
                <a:gd name="connsiteY1" fmla="*/ 533822 h 1881452"/>
                <a:gd name="connsiteX2" fmla="*/ 40382 w 3637798"/>
                <a:gd name="connsiteY2" fmla="*/ 971972 h 1881452"/>
                <a:gd name="connsiteX3" fmla="*/ 1370707 w 3637798"/>
                <a:gd name="connsiteY3" fmla="*/ 1419647 h 1881452"/>
                <a:gd name="connsiteX4" fmla="*/ 2339082 w 3637798"/>
                <a:gd name="connsiteY4" fmla="*/ 1876847 h 1881452"/>
                <a:gd name="connsiteX5" fmla="*/ 3631307 w 3637798"/>
                <a:gd name="connsiteY5" fmla="*/ 1594272 h 1881452"/>
                <a:gd name="connsiteX6" fmla="*/ 3570982 w 3637798"/>
                <a:gd name="connsiteY6" fmla="*/ 1372022 h 1881452"/>
                <a:gd name="connsiteX7" fmla="*/ 3342382 w 3637798"/>
                <a:gd name="connsiteY7" fmla="*/ 1267247 h 1881452"/>
                <a:gd name="connsiteX8" fmla="*/ 3072507 w 3637798"/>
                <a:gd name="connsiteY8" fmla="*/ 1216447 h 1881452"/>
                <a:gd name="connsiteX9" fmla="*/ 2653407 w 3637798"/>
                <a:gd name="connsiteY9" fmla="*/ 1057697 h 1881452"/>
                <a:gd name="connsiteX10" fmla="*/ 2269232 w 3637798"/>
                <a:gd name="connsiteY10" fmla="*/ 1194222 h 1881452"/>
                <a:gd name="connsiteX11" fmla="*/ 1881882 w 3637798"/>
                <a:gd name="connsiteY11" fmla="*/ 1425997 h 1881452"/>
                <a:gd name="connsiteX12" fmla="*/ 1415157 w 3637798"/>
                <a:gd name="connsiteY12" fmla="*/ 1187872 h 1881452"/>
                <a:gd name="connsiteX13" fmla="*/ 903982 w 3637798"/>
                <a:gd name="connsiteY13" fmla="*/ 1003722 h 1881452"/>
                <a:gd name="connsiteX14" fmla="*/ 853182 w 3637798"/>
                <a:gd name="connsiteY14" fmla="*/ 467147 h 1881452"/>
                <a:gd name="connsiteX15" fmla="*/ 1211957 w 3637798"/>
                <a:gd name="connsiteY15" fmla="*/ 375072 h 1881452"/>
                <a:gd name="connsiteX16" fmla="*/ 1846957 w 3637798"/>
                <a:gd name="connsiteY16" fmla="*/ 314747 h 1881452"/>
                <a:gd name="connsiteX17" fmla="*/ 1815207 w 3637798"/>
                <a:gd name="connsiteY17" fmla="*/ 159172 h 1881452"/>
                <a:gd name="connsiteX18" fmla="*/ 1183382 w 3637798"/>
                <a:gd name="connsiteY18" fmla="*/ 219497 h 1881452"/>
                <a:gd name="connsiteX19" fmla="*/ 792857 w 3637798"/>
                <a:gd name="connsiteY19" fmla="*/ 330622 h 1881452"/>
                <a:gd name="connsiteX20" fmla="*/ 256282 w 3637798"/>
                <a:gd name="connsiteY20" fmla="*/ 422 h 1881452"/>
                <a:gd name="connsiteX0" fmla="*/ 256282 w 3637798"/>
                <a:gd name="connsiteY0" fmla="*/ 422 h 1881452"/>
                <a:gd name="connsiteX1" fmla="*/ 14982 w 3637798"/>
                <a:gd name="connsiteY1" fmla="*/ 533822 h 1881452"/>
                <a:gd name="connsiteX2" fmla="*/ 40382 w 3637798"/>
                <a:gd name="connsiteY2" fmla="*/ 971972 h 1881452"/>
                <a:gd name="connsiteX3" fmla="*/ 1370707 w 3637798"/>
                <a:gd name="connsiteY3" fmla="*/ 1419647 h 1881452"/>
                <a:gd name="connsiteX4" fmla="*/ 2339082 w 3637798"/>
                <a:gd name="connsiteY4" fmla="*/ 1876847 h 1881452"/>
                <a:gd name="connsiteX5" fmla="*/ 3631307 w 3637798"/>
                <a:gd name="connsiteY5" fmla="*/ 1594272 h 1881452"/>
                <a:gd name="connsiteX6" fmla="*/ 3570982 w 3637798"/>
                <a:gd name="connsiteY6" fmla="*/ 1372022 h 1881452"/>
                <a:gd name="connsiteX7" fmla="*/ 3342382 w 3637798"/>
                <a:gd name="connsiteY7" fmla="*/ 1267247 h 1881452"/>
                <a:gd name="connsiteX8" fmla="*/ 3072507 w 3637798"/>
                <a:gd name="connsiteY8" fmla="*/ 1216447 h 1881452"/>
                <a:gd name="connsiteX9" fmla="*/ 2653407 w 3637798"/>
                <a:gd name="connsiteY9" fmla="*/ 1057697 h 1881452"/>
                <a:gd name="connsiteX10" fmla="*/ 2269232 w 3637798"/>
                <a:gd name="connsiteY10" fmla="*/ 1194222 h 1881452"/>
                <a:gd name="connsiteX11" fmla="*/ 1881882 w 3637798"/>
                <a:gd name="connsiteY11" fmla="*/ 1425997 h 1881452"/>
                <a:gd name="connsiteX12" fmla="*/ 1415157 w 3637798"/>
                <a:gd name="connsiteY12" fmla="*/ 1187872 h 1881452"/>
                <a:gd name="connsiteX13" fmla="*/ 903982 w 3637798"/>
                <a:gd name="connsiteY13" fmla="*/ 1003722 h 1881452"/>
                <a:gd name="connsiteX14" fmla="*/ 853182 w 3637798"/>
                <a:gd name="connsiteY14" fmla="*/ 467147 h 1881452"/>
                <a:gd name="connsiteX15" fmla="*/ 1211957 w 3637798"/>
                <a:gd name="connsiteY15" fmla="*/ 375072 h 1881452"/>
                <a:gd name="connsiteX16" fmla="*/ 1846957 w 3637798"/>
                <a:gd name="connsiteY16" fmla="*/ 314747 h 1881452"/>
                <a:gd name="connsiteX17" fmla="*/ 1815207 w 3637798"/>
                <a:gd name="connsiteY17" fmla="*/ 159172 h 1881452"/>
                <a:gd name="connsiteX18" fmla="*/ 1183382 w 3637798"/>
                <a:gd name="connsiteY18" fmla="*/ 219497 h 1881452"/>
                <a:gd name="connsiteX19" fmla="*/ 792857 w 3637798"/>
                <a:gd name="connsiteY19" fmla="*/ 330622 h 1881452"/>
                <a:gd name="connsiteX20" fmla="*/ 256282 w 3637798"/>
                <a:gd name="connsiteY20" fmla="*/ 422 h 1881452"/>
                <a:gd name="connsiteX0" fmla="*/ 256282 w 3618588"/>
                <a:gd name="connsiteY0" fmla="*/ 422 h 1878901"/>
                <a:gd name="connsiteX1" fmla="*/ 14982 w 3618588"/>
                <a:gd name="connsiteY1" fmla="*/ 533822 h 1878901"/>
                <a:gd name="connsiteX2" fmla="*/ 40382 w 3618588"/>
                <a:gd name="connsiteY2" fmla="*/ 971972 h 1878901"/>
                <a:gd name="connsiteX3" fmla="*/ 1370707 w 3618588"/>
                <a:gd name="connsiteY3" fmla="*/ 1419647 h 1878901"/>
                <a:gd name="connsiteX4" fmla="*/ 2339082 w 3618588"/>
                <a:gd name="connsiteY4" fmla="*/ 1876847 h 1878901"/>
                <a:gd name="connsiteX5" fmla="*/ 3609082 w 3618588"/>
                <a:gd name="connsiteY5" fmla="*/ 1591097 h 1878901"/>
                <a:gd name="connsiteX6" fmla="*/ 3570982 w 3618588"/>
                <a:gd name="connsiteY6" fmla="*/ 1372022 h 1878901"/>
                <a:gd name="connsiteX7" fmla="*/ 3342382 w 3618588"/>
                <a:gd name="connsiteY7" fmla="*/ 1267247 h 1878901"/>
                <a:gd name="connsiteX8" fmla="*/ 3072507 w 3618588"/>
                <a:gd name="connsiteY8" fmla="*/ 1216447 h 1878901"/>
                <a:gd name="connsiteX9" fmla="*/ 2653407 w 3618588"/>
                <a:gd name="connsiteY9" fmla="*/ 1057697 h 1878901"/>
                <a:gd name="connsiteX10" fmla="*/ 2269232 w 3618588"/>
                <a:gd name="connsiteY10" fmla="*/ 1194222 h 1878901"/>
                <a:gd name="connsiteX11" fmla="*/ 1881882 w 3618588"/>
                <a:gd name="connsiteY11" fmla="*/ 1425997 h 1878901"/>
                <a:gd name="connsiteX12" fmla="*/ 1415157 w 3618588"/>
                <a:gd name="connsiteY12" fmla="*/ 1187872 h 1878901"/>
                <a:gd name="connsiteX13" fmla="*/ 903982 w 3618588"/>
                <a:gd name="connsiteY13" fmla="*/ 1003722 h 1878901"/>
                <a:gd name="connsiteX14" fmla="*/ 853182 w 3618588"/>
                <a:gd name="connsiteY14" fmla="*/ 467147 h 1878901"/>
                <a:gd name="connsiteX15" fmla="*/ 1211957 w 3618588"/>
                <a:gd name="connsiteY15" fmla="*/ 375072 h 1878901"/>
                <a:gd name="connsiteX16" fmla="*/ 1846957 w 3618588"/>
                <a:gd name="connsiteY16" fmla="*/ 314747 h 1878901"/>
                <a:gd name="connsiteX17" fmla="*/ 1815207 w 3618588"/>
                <a:gd name="connsiteY17" fmla="*/ 159172 h 1878901"/>
                <a:gd name="connsiteX18" fmla="*/ 1183382 w 3618588"/>
                <a:gd name="connsiteY18" fmla="*/ 219497 h 1878901"/>
                <a:gd name="connsiteX19" fmla="*/ 792857 w 3618588"/>
                <a:gd name="connsiteY19" fmla="*/ 330622 h 1878901"/>
                <a:gd name="connsiteX20" fmla="*/ 256282 w 3618588"/>
                <a:gd name="connsiteY20" fmla="*/ 422 h 1878901"/>
                <a:gd name="connsiteX0" fmla="*/ 256282 w 3619991"/>
                <a:gd name="connsiteY0" fmla="*/ 422 h 1879014"/>
                <a:gd name="connsiteX1" fmla="*/ 14982 w 3619991"/>
                <a:gd name="connsiteY1" fmla="*/ 533822 h 1879014"/>
                <a:gd name="connsiteX2" fmla="*/ 40382 w 3619991"/>
                <a:gd name="connsiteY2" fmla="*/ 971972 h 1879014"/>
                <a:gd name="connsiteX3" fmla="*/ 1370707 w 3619991"/>
                <a:gd name="connsiteY3" fmla="*/ 1419647 h 1879014"/>
                <a:gd name="connsiteX4" fmla="*/ 2339082 w 3619991"/>
                <a:gd name="connsiteY4" fmla="*/ 1876847 h 1879014"/>
                <a:gd name="connsiteX5" fmla="*/ 3609082 w 3619991"/>
                <a:gd name="connsiteY5" fmla="*/ 1591097 h 1879014"/>
                <a:gd name="connsiteX6" fmla="*/ 3570982 w 3619991"/>
                <a:gd name="connsiteY6" fmla="*/ 1372022 h 1879014"/>
                <a:gd name="connsiteX7" fmla="*/ 3342382 w 3619991"/>
                <a:gd name="connsiteY7" fmla="*/ 1267247 h 1879014"/>
                <a:gd name="connsiteX8" fmla="*/ 3072507 w 3619991"/>
                <a:gd name="connsiteY8" fmla="*/ 1216447 h 1879014"/>
                <a:gd name="connsiteX9" fmla="*/ 2653407 w 3619991"/>
                <a:gd name="connsiteY9" fmla="*/ 1057697 h 1879014"/>
                <a:gd name="connsiteX10" fmla="*/ 2269232 w 3619991"/>
                <a:gd name="connsiteY10" fmla="*/ 1194222 h 1879014"/>
                <a:gd name="connsiteX11" fmla="*/ 1881882 w 3619991"/>
                <a:gd name="connsiteY11" fmla="*/ 1425997 h 1879014"/>
                <a:gd name="connsiteX12" fmla="*/ 1415157 w 3619991"/>
                <a:gd name="connsiteY12" fmla="*/ 1187872 h 1879014"/>
                <a:gd name="connsiteX13" fmla="*/ 903982 w 3619991"/>
                <a:gd name="connsiteY13" fmla="*/ 1003722 h 1879014"/>
                <a:gd name="connsiteX14" fmla="*/ 853182 w 3619991"/>
                <a:gd name="connsiteY14" fmla="*/ 467147 h 1879014"/>
                <a:gd name="connsiteX15" fmla="*/ 1211957 w 3619991"/>
                <a:gd name="connsiteY15" fmla="*/ 375072 h 1879014"/>
                <a:gd name="connsiteX16" fmla="*/ 1846957 w 3619991"/>
                <a:gd name="connsiteY16" fmla="*/ 314747 h 1879014"/>
                <a:gd name="connsiteX17" fmla="*/ 1815207 w 3619991"/>
                <a:gd name="connsiteY17" fmla="*/ 159172 h 1879014"/>
                <a:gd name="connsiteX18" fmla="*/ 1183382 w 3619991"/>
                <a:gd name="connsiteY18" fmla="*/ 219497 h 1879014"/>
                <a:gd name="connsiteX19" fmla="*/ 792857 w 3619991"/>
                <a:gd name="connsiteY19" fmla="*/ 330622 h 1879014"/>
                <a:gd name="connsiteX20" fmla="*/ 256282 w 3619991"/>
                <a:gd name="connsiteY20" fmla="*/ 422 h 1879014"/>
                <a:gd name="connsiteX0" fmla="*/ 256282 w 3619991"/>
                <a:gd name="connsiteY0" fmla="*/ 422 h 1879014"/>
                <a:gd name="connsiteX1" fmla="*/ 14982 w 3619991"/>
                <a:gd name="connsiteY1" fmla="*/ 533822 h 1879014"/>
                <a:gd name="connsiteX2" fmla="*/ 40382 w 3619991"/>
                <a:gd name="connsiteY2" fmla="*/ 971972 h 1879014"/>
                <a:gd name="connsiteX3" fmla="*/ 1370707 w 3619991"/>
                <a:gd name="connsiteY3" fmla="*/ 1419647 h 1879014"/>
                <a:gd name="connsiteX4" fmla="*/ 2339082 w 3619991"/>
                <a:gd name="connsiteY4" fmla="*/ 1876847 h 1879014"/>
                <a:gd name="connsiteX5" fmla="*/ 3609082 w 3619991"/>
                <a:gd name="connsiteY5" fmla="*/ 1591097 h 1879014"/>
                <a:gd name="connsiteX6" fmla="*/ 3570982 w 3619991"/>
                <a:gd name="connsiteY6" fmla="*/ 1372022 h 1879014"/>
                <a:gd name="connsiteX7" fmla="*/ 3342382 w 3619991"/>
                <a:gd name="connsiteY7" fmla="*/ 1267247 h 1879014"/>
                <a:gd name="connsiteX8" fmla="*/ 3072507 w 3619991"/>
                <a:gd name="connsiteY8" fmla="*/ 1216447 h 1879014"/>
                <a:gd name="connsiteX9" fmla="*/ 2653407 w 3619991"/>
                <a:gd name="connsiteY9" fmla="*/ 1057697 h 1879014"/>
                <a:gd name="connsiteX10" fmla="*/ 2269232 w 3619991"/>
                <a:gd name="connsiteY10" fmla="*/ 1194222 h 1879014"/>
                <a:gd name="connsiteX11" fmla="*/ 1881882 w 3619991"/>
                <a:gd name="connsiteY11" fmla="*/ 1425997 h 1879014"/>
                <a:gd name="connsiteX12" fmla="*/ 1415157 w 3619991"/>
                <a:gd name="connsiteY12" fmla="*/ 1187872 h 1879014"/>
                <a:gd name="connsiteX13" fmla="*/ 903982 w 3619991"/>
                <a:gd name="connsiteY13" fmla="*/ 1003722 h 1879014"/>
                <a:gd name="connsiteX14" fmla="*/ 853182 w 3619991"/>
                <a:gd name="connsiteY14" fmla="*/ 467147 h 1879014"/>
                <a:gd name="connsiteX15" fmla="*/ 1211957 w 3619991"/>
                <a:gd name="connsiteY15" fmla="*/ 375072 h 1879014"/>
                <a:gd name="connsiteX16" fmla="*/ 1846957 w 3619991"/>
                <a:gd name="connsiteY16" fmla="*/ 314747 h 1879014"/>
                <a:gd name="connsiteX17" fmla="*/ 1815207 w 3619991"/>
                <a:gd name="connsiteY17" fmla="*/ 159172 h 1879014"/>
                <a:gd name="connsiteX18" fmla="*/ 1183382 w 3619991"/>
                <a:gd name="connsiteY18" fmla="*/ 219497 h 1879014"/>
                <a:gd name="connsiteX19" fmla="*/ 792857 w 3619991"/>
                <a:gd name="connsiteY19" fmla="*/ 330622 h 1879014"/>
                <a:gd name="connsiteX20" fmla="*/ 256282 w 3619991"/>
                <a:gd name="connsiteY20" fmla="*/ 422 h 1879014"/>
                <a:gd name="connsiteX0" fmla="*/ 256282 w 3619991"/>
                <a:gd name="connsiteY0" fmla="*/ 422 h 1879014"/>
                <a:gd name="connsiteX1" fmla="*/ 14982 w 3619991"/>
                <a:gd name="connsiteY1" fmla="*/ 533822 h 1879014"/>
                <a:gd name="connsiteX2" fmla="*/ 40382 w 3619991"/>
                <a:gd name="connsiteY2" fmla="*/ 971972 h 1879014"/>
                <a:gd name="connsiteX3" fmla="*/ 1370707 w 3619991"/>
                <a:gd name="connsiteY3" fmla="*/ 1419647 h 1879014"/>
                <a:gd name="connsiteX4" fmla="*/ 2339082 w 3619991"/>
                <a:gd name="connsiteY4" fmla="*/ 1876847 h 1879014"/>
                <a:gd name="connsiteX5" fmla="*/ 3609082 w 3619991"/>
                <a:gd name="connsiteY5" fmla="*/ 1591097 h 1879014"/>
                <a:gd name="connsiteX6" fmla="*/ 3570982 w 3619991"/>
                <a:gd name="connsiteY6" fmla="*/ 1372022 h 1879014"/>
                <a:gd name="connsiteX7" fmla="*/ 3342382 w 3619991"/>
                <a:gd name="connsiteY7" fmla="*/ 1267247 h 1879014"/>
                <a:gd name="connsiteX8" fmla="*/ 3072507 w 3619991"/>
                <a:gd name="connsiteY8" fmla="*/ 1216447 h 1879014"/>
                <a:gd name="connsiteX9" fmla="*/ 2653407 w 3619991"/>
                <a:gd name="connsiteY9" fmla="*/ 1057697 h 1879014"/>
                <a:gd name="connsiteX10" fmla="*/ 2269232 w 3619991"/>
                <a:gd name="connsiteY10" fmla="*/ 1194222 h 1879014"/>
                <a:gd name="connsiteX11" fmla="*/ 1881882 w 3619991"/>
                <a:gd name="connsiteY11" fmla="*/ 1425997 h 1879014"/>
                <a:gd name="connsiteX12" fmla="*/ 1415157 w 3619991"/>
                <a:gd name="connsiteY12" fmla="*/ 1187872 h 1879014"/>
                <a:gd name="connsiteX13" fmla="*/ 903982 w 3619991"/>
                <a:gd name="connsiteY13" fmla="*/ 1003722 h 1879014"/>
                <a:gd name="connsiteX14" fmla="*/ 853182 w 3619991"/>
                <a:gd name="connsiteY14" fmla="*/ 467147 h 1879014"/>
                <a:gd name="connsiteX15" fmla="*/ 1211957 w 3619991"/>
                <a:gd name="connsiteY15" fmla="*/ 375072 h 1879014"/>
                <a:gd name="connsiteX16" fmla="*/ 1846957 w 3619991"/>
                <a:gd name="connsiteY16" fmla="*/ 314747 h 1879014"/>
                <a:gd name="connsiteX17" fmla="*/ 1815207 w 3619991"/>
                <a:gd name="connsiteY17" fmla="*/ 159172 h 1879014"/>
                <a:gd name="connsiteX18" fmla="*/ 1183382 w 3619991"/>
                <a:gd name="connsiteY18" fmla="*/ 219497 h 1879014"/>
                <a:gd name="connsiteX19" fmla="*/ 792857 w 3619991"/>
                <a:gd name="connsiteY19" fmla="*/ 330622 h 1879014"/>
                <a:gd name="connsiteX20" fmla="*/ 256282 w 3619991"/>
                <a:gd name="connsiteY20" fmla="*/ 422 h 1879014"/>
                <a:gd name="connsiteX0" fmla="*/ 256282 w 3619991"/>
                <a:gd name="connsiteY0" fmla="*/ 422 h 1879014"/>
                <a:gd name="connsiteX1" fmla="*/ 14982 w 3619991"/>
                <a:gd name="connsiteY1" fmla="*/ 533822 h 1879014"/>
                <a:gd name="connsiteX2" fmla="*/ 40382 w 3619991"/>
                <a:gd name="connsiteY2" fmla="*/ 971972 h 1879014"/>
                <a:gd name="connsiteX3" fmla="*/ 1370707 w 3619991"/>
                <a:gd name="connsiteY3" fmla="*/ 1419647 h 1879014"/>
                <a:gd name="connsiteX4" fmla="*/ 2339082 w 3619991"/>
                <a:gd name="connsiteY4" fmla="*/ 1876847 h 1879014"/>
                <a:gd name="connsiteX5" fmla="*/ 3609082 w 3619991"/>
                <a:gd name="connsiteY5" fmla="*/ 1591097 h 1879014"/>
                <a:gd name="connsiteX6" fmla="*/ 3570982 w 3619991"/>
                <a:gd name="connsiteY6" fmla="*/ 1372022 h 1879014"/>
                <a:gd name="connsiteX7" fmla="*/ 3342382 w 3619991"/>
                <a:gd name="connsiteY7" fmla="*/ 1267247 h 1879014"/>
                <a:gd name="connsiteX8" fmla="*/ 3072507 w 3619991"/>
                <a:gd name="connsiteY8" fmla="*/ 1216447 h 1879014"/>
                <a:gd name="connsiteX9" fmla="*/ 2653407 w 3619991"/>
                <a:gd name="connsiteY9" fmla="*/ 1057697 h 1879014"/>
                <a:gd name="connsiteX10" fmla="*/ 2269232 w 3619991"/>
                <a:gd name="connsiteY10" fmla="*/ 1194222 h 1879014"/>
                <a:gd name="connsiteX11" fmla="*/ 1881882 w 3619991"/>
                <a:gd name="connsiteY11" fmla="*/ 1425997 h 1879014"/>
                <a:gd name="connsiteX12" fmla="*/ 1415157 w 3619991"/>
                <a:gd name="connsiteY12" fmla="*/ 1187872 h 1879014"/>
                <a:gd name="connsiteX13" fmla="*/ 903982 w 3619991"/>
                <a:gd name="connsiteY13" fmla="*/ 1003722 h 1879014"/>
                <a:gd name="connsiteX14" fmla="*/ 853182 w 3619991"/>
                <a:gd name="connsiteY14" fmla="*/ 467147 h 1879014"/>
                <a:gd name="connsiteX15" fmla="*/ 1211957 w 3619991"/>
                <a:gd name="connsiteY15" fmla="*/ 375072 h 1879014"/>
                <a:gd name="connsiteX16" fmla="*/ 1846957 w 3619991"/>
                <a:gd name="connsiteY16" fmla="*/ 314747 h 1879014"/>
                <a:gd name="connsiteX17" fmla="*/ 1815207 w 3619991"/>
                <a:gd name="connsiteY17" fmla="*/ 159172 h 1879014"/>
                <a:gd name="connsiteX18" fmla="*/ 1183382 w 3619991"/>
                <a:gd name="connsiteY18" fmla="*/ 219497 h 1879014"/>
                <a:gd name="connsiteX19" fmla="*/ 792857 w 3619991"/>
                <a:gd name="connsiteY19" fmla="*/ 330622 h 1879014"/>
                <a:gd name="connsiteX20" fmla="*/ 256282 w 3619991"/>
                <a:gd name="connsiteY20" fmla="*/ 422 h 1879014"/>
                <a:gd name="connsiteX0" fmla="*/ 256282 w 3619991"/>
                <a:gd name="connsiteY0" fmla="*/ 422 h 1879014"/>
                <a:gd name="connsiteX1" fmla="*/ 14982 w 3619991"/>
                <a:gd name="connsiteY1" fmla="*/ 533822 h 1879014"/>
                <a:gd name="connsiteX2" fmla="*/ 40382 w 3619991"/>
                <a:gd name="connsiteY2" fmla="*/ 971972 h 1879014"/>
                <a:gd name="connsiteX3" fmla="*/ 1370707 w 3619991"/>
                <a:gd name="connsiteY3" fmla="*/ 1419647 h 1879014"/>
                <a:gd name="connsiteX4" fmla="*/ 2339082 w 3619991"/>
                <a:gd name="connsiteY4" fmla="*/ 1876847 h 1879014"/>
                <a:gd name="connsiteX5" fmla="*/ 3609082 w 3619991"/>
                <a:gd name="connsiteY5" fmla="*/ 1591097 h 1879014"/>
                <a:gd name="connsiteX6" fmla="*/ 3570982 w 3619991"/>
                <a:gd name="connsiteY6" fmla="*/ 1372022 h 1879014"/>
                <a:gd name="connsiteX7" fmla="*/ 3342382 w 3619991"/>
                <a:gd name="connsiteY7" fmla="*/ 1267247 h 1879014"/>
                <a:gd name="connsiteX8" fmla="*/ 3072507 w 3619991"/>
                <a:gd name="connsiteY8" fmla="*/ 1216447 h 1879014"/>
                <a:gd name="connsiteX9" fmla="*/ 2653407 w 3619991"/>
                <a:gd name="connsiteY9" fmla="*/ 1057697 h 1879014"/>
                <a:gd name="connsiteX10" fmla="*/ 2269232 w 3619991"/>
                <a:gd name="connsiteY10" fmla="*/ 1194222 h 1879014"/>
                <a:gd name="connsiteX11" fmla="*/ 1881882 w 3619991"/>
                <a:gd name="connsiteY11" fmla="*/ 1425997 h 1879014"/>
                <a:gd name="connsiteX12" fmla="*/ 1415157 w 3619991"/>
                <a:gd name="connsiteY12" fmla="*/ 1187872 h 1879014"/>
                <a:gd name="connsiteX13" fmla="*/ 903982 w 3619991"/>
                <a:gd name="connsiteY13" fmla="*/ 1003722 h 1879014"/>
                <a:gd name="connsiteX14" fmla="*/ 853182 w 3619991"/>
                <a:gd name="connsiteY14" fmla="*/ 467147 h 1879014"/>
                <a:gd name="connsiteX15" fmla="*/ 1211957 w 3619991"/>
                <a:gd name="connsiteY15" fmla="*/ 362372 h 1879014"/>
                <a:gd name="connsiteX16" fmla="*/ 1846957 w 3619991"/>
                <a:gd name="connsiteY16" fmla="*/ 314747 h 1879014"/>
                <a:gd name="connsiteX17" fmla="*/ 1815207 w 3619991"/>
                <a:gd name="connsiteY17" fmla="*/ 159172 h 1879014"/>
                <a:gd name="connsiteX18" fmla="*/ 1183382 w 3619991"/>
                <a:gd name="connsiteY18" fmla="*/ 219497 h 1879014"/>
                <a:gd name="connsiteX19" fmla="*/ 792857 w 3619991"/>
                <a:gd name="connsiteY19" fmla="*/ 330622 h 1879014"/>
                <a:gd name="connsiteX20" fmla="*/ 256282 w 3619991"/>
                <a:gd name="connsiteY20" fmla="*/ 422 h 1879014"/>
                <a:gd name="connsiteX0" fmla="*/ 256282 w 3619991"/>
                <a:gd name="connsiteY0" fmla="*/ 422 h 1879014"/>
                <a:gd name="connsiteX1" fmla="*/ 14982 w 3619991"/>
                <a:gd name="connsiteY1" fmla="*/ 533822 h 1879014"/>
                <a:gd name="connsiteX2" fmla="*/ 40382 w 3619991"/>
                <a:gd name="connsiteY2" fmla="*/ 971972 h 1879014"/>
                <a:gd name="connsiteX3" fmla="*/ 1370707 w 3619991"/>
                <a:gd name="connsiteY3" fmla="*/ 1419647 h 1879014"/>
                <a:gd name="connsiteX4" fmla="*/ 2339082 w 3619991"/>
                <a:gd name="connsiteY4" fmla="*/ 1876847 h 1879014"/>
                <a:gd name="connsiteX5" fmla="*/ 3609082 w 3619991"/>
                <a:gd name="connsiteY5" fmla="*/ 1591097 h 1879014"/>
                <a:gd name="connsiteX6" fmla="*/ 3570982 w 3619991"/>
                <a:gd name="connsiteY6" fmla="*/ 1372022 h 1879014"/>
                <a:gd name="connsiteX7" fmla="*/ 3342382 w 3619991"/>
                <a:gd name="connsiteY7" fmla="*/ 1267247 h 1879014"/>
                <a:gd name="connsiteX8" fmla="*/ 3072507 w 3619991"/>
                <a:gd name="connsiteY8" fmla="*/ 1216447 h 1879014"/>
                <a:gd name="connsiteX9" fmla="*/ 2653407 w 3619991"/>
                <a:gd name="connsiteY9" fmla="*/ 1057697 h 1879014"/>
                <a:gd name="connsiteX10" fmla="*/ 2269232 w 3619991"/>
                <a:gd name="connsiteY10" fmla="*/ 1194222 h 1879014"/>
                <a:gd name="connsiteX11" fmla="*/ 1881882 w 3619991"/>
                <a:gd name="connsiteY11" fmla="*/ 1425997 h 1879014"/>
                <a:gd name="connsiteX12" fmla="*/ 1415157 w 3619991"/>
                <a:gd name="connsiteY12" fmla="*/ 1187872 h 1879014"/>
                <a:gd name="connsiteX13" fmla="*/ 903982 w 3619991"/>
                <a:gd name="connsiteY13" fmla="*/ 1003722 h 1879014"/>
                <a:gd name="connsiteX14" fmla="*/ 853182 w 3619991"/>
                <a:gd name="connsiteY14" fmla="*/ 467147 h 1879014"/>
                <a:gd name="connsiteX15" fmla="*/ 1211957 w 3619991"/>
                <a:gd name="connsiteY15" fmla="*/ 362372 h 1879014"/>
                <a:gd name="connsiteX16" fmla="*/ 1846957 w 3619991"/>
                <a:gd name="connsiteY16" fmla="*/ 314747 h 1879014"/>
                <a:gd name="connsiteX17" fmla="*/ 1815207 w 3619991"/>
                <a:gd name="connsiteY17" fmla="*/ 159172 h 1879014"/>
                <a:gd name="connsiteX18" fmla="*/ 1183382 w 3619991"/>
                <a:gd name="connsiteY18" fmla="*/ 219497 h 1879014"/>
                <a:gd name="connsiteX19" fmla="*/ 792857 w 3619991"/>
                <a:gd name="connsiteY19" fmla="*/ 330622 h 1879014"/>
                <a:gd name="connsiteX20" fmla="*/ 256282 w 3619991"/>
                <a:gd name="connsiteY20" fmla="*/ 422 h 1879014"/>
                <a:gd name="connsiteX0" fmla="*/ 256282 w 3619991"/>
                <a:gd name="connsiteY0" fmla="*/ 422 h 1879014"/>
                <a:gd name="connsiteX1" fmla="*/ 14982 w 3619991"/>
                <a:gd name="connsiteY1" fmla="*/ 533822 h 1879014"/>
                <a:gd name="connsiteX2" fmla="*/ 40382 w 3619991"/>
                <a:gd name="connsiteY2" fmla="*/ 971972 h 1879014"/>
                <a:gd name="connsiteX3" fmla="*/ 1370707 w 3619991"/>
                <a:gd name="connsiteY3" fmla="*/ 1419647 h 1879014"/>
                <a:gd name="connsiteX4" fmla="*/ 2339082 w 3619991"/>
                <a:gd name="connsiteY4" fmla="*/ 1876847 h 1879014"/>
                <a:gd name="connsiteX5" fmla="*/ 3609082 w 3619991"/>
                <a:gd name="connsiteY5" fmla="*/ 1591097 h 1879014"/>
                <a:gd name="connsiteX6" fmla="*/ 3570982 w 3619991"/>
                <a:gd name="connsiteY6" fmla="*/ 1372022 h 1879014"/>
                <a:gd name="connsiteX7" fmla="*/ 3342382 w 3619991"/>
                <a:gd name="connsiteY7" fmla="*/ 1267247 h 1879014"/>
                <a:gd name="connsiteX8" fmla="*/ 3072507 w 3619991"/>
                <a:gd name="connsiteY8" fmla="*/ 1216447 h 1879014"/>
                <a:gd name="connsiteX9" fmla="*/ 2653407 w 3619991"/>
                <a:gd name="connsiteY9" fmla="*/ 1057697 h 1879014"/>
                <a:gd name="connsiteX10" fmla="*/ 2269232 w 3619991"/>
                <a:gd name="connsiteY10" fmla="*/ 1194222 h 1879014"/>
                <a:gd name="connsiteX11" fmla="*/ 1881882 w 3619991"/>
                <a:gd name="connsiteY11" fmla="*/ 1425997 h 1879014"/>
                <a:gd name="connsiteX12" fmla="*/ 1415157 w 3619991"/>
                <a:gd name="connsiteY12" fmla="*/ 1187872 h 1879014"/>
                <a:gd name="connsiteX13" fmla="*/ 903982 w 3619991"/>
                <a:gd name="connsiteY13" fmla="*/ 1003722 h 1879014"/>
                <a:gd name="connsiteX14" fmla="*/ 853182 w 3619991"/>
                <a:gd name="connsiteY14" fmla="*/ 467147 h 1879014"/>
                <a:gd name="connsiteX15" fmla="*/ 1211957 w 3619991"/>
                <a:gd name="connsiteY15" fmla="*/ 362372 h 1879014"/>
                <a:gd name="connsiteX16" fmla="*/ 1846957 w 3619991"/>
                <a:gd name="connsiteY16" fmla="*/ 314747 h 1879014"/>
                <a:gd name="connsiteX17" fmla="*/ 1815207 w 3619991"/>
                <a:gd name="connsiteY17" fmla="*/ 159172 h 1879014"/>
                <a:gd name="connsiteX18" fmla="*/ 1183382 w 3619991"/>
                <a:gd name="connsiteY18" fmla="*/ 219497 h 1879014"/>
                <a:gd name="connsiteX19" fmla="*/ 792857 w 3619991"/>
                <a:gd name="connsiteY19" fmla="*/ 330622 h 1879014"/>
                <a:gd name="connsiteX20" fmla="*/ 256282 w 3619991"/>
                <a:gd name="connsiteY20" fmla="*/ 422 h 1879014"/>
                <a:gd name="connsiteX0" fmla="*/ 256282 w 3619991"/>
                <a:gd name="connsiteY0" fmla="*/ 422 h 1879014"/>
                <a:gd name="connsiteX1" fmla="*/ 14982 w 3619991"/>
                <a:gd name="connsiteY1" fmla="*/ 533822 h 1879014"/>
                <a:gd name="connsiteX2" fmla="*/ 40382 w 3619991"/>
                <a:gd name="connsiteY2" fmla="*/ 971972 h 1879014"/>
                <a:gd name="connsiteX3" fmla="*/ 1370707 w 3619991"/>
                <a:gd name="connsiteY3" fmla="*/ 1419647 h 1879014"/>
                <a:gd name="connsiteX4" fmla="*/ 2339082 w 3619991"/>
                <a:gd name="connsiteY4" fmla="*/ 1876847 h 1879014"/>
                <a:gd name="connsiteX5" fmla="*/ 3609082 w 3619991"/>
                <a:gd name="connsiteY5" fmla="*/ 1591097 h 1879014"/>
                <a:gd name="connsiteX6" fmla="*/ 3570982 w 3619991"/>
                <a:gd name="connsiteY6" fmla="*/ 1372022 h 1879014"/>
                <a:gd name="connsiteX7" fmla="*/ 3342382 w 3619991"/>
                <a:gd name="connsiteY7" fmla="*/ 1267247 h 1879014"/>
                <a:gd name="connsiteX8" fmla="*/ 3072507 w 3619991"/>
                <a:gd name="connsiteY8" fmla="*/ 1216447 h 1879014"/>
                <a:gd name="connsiteX9" fmla="*/ 2653407 w 3619991"/>
                <a:gd name="connsiteY9" fmla="*/ 1057697 h 1879014"/>
                <a:gd name="connsiteX10" fmla="*/ 2269232 w 3619991"/>
                <a:gd name="connsiteY10" fmla="*/ 1194222 h 1879014"/>
                <a:gd name="connsiteX11" fmla="*/ 1881882 w 3619991"/>
                <a:gd name="connsiteY11" fmla="*/ 1425997 h 1879014"/>
                <a:gd name="connsiteX12" fmla="*/ 1415157 w 3619991"/>
                <a:gd name="connsiteY12" fmla="*/ 1187872 h 1879014"/>
                <a:gd name="connsiteX13" fmla="*/ 903982 w 3619991"/>
                <a:gd name="connsiteY13" fmla="*/ 1003722 h 1879014"/>
                <a:gd name="connsiteX14" fmla="*/ 856357 w 3619991"/>
                <a:gd name="connsiteY14" fmla="*/ 479847 h 1879014"/>
                <a:gd name="connsiteX15" fmla="*/ 1211957 w 3619991"/>
                <a:gd name="connsiteY15" fmla="*/ 362372 h 1879014"/>
                <a:gd name="connsiteX16" fmla="*/ 1846957 w 3619991"/>
                <a:gd name="connsiteY16" fmla="*/ 314747 h 1879014"/>
                <a:gd name="connsiteX17" fmla="*/ 1815207 w 3619991"/>
                <a:gd name="connsiteY17" fmla="*/ 159172 h 1879014"/>
                <a:gd name="connsiteX18" fmla="*/ 1183382 w 3619991"/>
                <a:gd name="connsiteY18" fmla="*/ 219497 h 1879014"/>
                <a:gd name="connsiteX19" fmla="*/ 792857 w 3619991"/>
                <a:gd name="connsiteY19" fmla="*/ 330622 h 1879014"/>
                <a:gd name="connsiteX20" fmla="*/ 256282 w 3619991"/>
                <a:gd name="connsiteY20" fmla="*/ 422 h 1879014"/>
                <a:gd name="connsiteX0" fmla="*/ 256282 w 3619991"/>
                <a:gd name="connsiteY0" fmla="*/ 500 h 1879092"/>
                <a:gd name="connsiteX1" fmla="*/ 14982 w 3619991"/>
                <a:gd name="connsiteY1" fmla="*/ 533900 h 1879092"/>
                <a:gd name="connsiteX2" fmla="*/ 40382 w 3619991"/>
                <a:gd name="connsiteY2" fmla="*/ 972050 h 1879092"/>
                <a:gd name="connsiteX3" fmla="*/ 1370707 w 3619991"/>
                <a:gd name="connsiteY3" fmla="*/ 1419725 h 1879092"/>
                <a:gd name="connsiteX4" fmla="*/ 2339082 w 3619991"/>
                <a:gd name="connsiteY4" fmla="*/ 1876925 h 1879092"/>
                <a:gd name="connsiteX5" fmla="*/ 3609082 w 3619991"/>
                <a:gd name="connsiteY5" fmla="*/ 1591175 h 1879092"/>
                <a:gd name="connsiteX6" fmla="*/ 3570982 w 3619991"/>
                <a:gd name="connsiteY6" fmla="*/ 1372100 h 1879092"/>
                <a:gd name="connsiteX7" fmla="*/ 3342382 w 3619991"/>
                <a:gd name="connsiteY7" fmla="*/ 1267325 h 1879092"/>
                <a:gd name="connsiteX8" fmla="*/ 3072507 w 3619991"/>
                <a:gd name="connsiteY8" fmla="*/ 1216525 h 1879092"/>
                <a:gd name="connsiteX9" fmla="*/ 2653407 w 3619991"/>
                <a:gd name="connsiteY9" fmla="*/ 1057775 h 1879092"/>
                <a:gd name="connsiteX10" fmla="*/ 2269232 w 3619991"/>
                <a:gd name="connsiteY10" fmla="*/ 1194300 h 1879092"/>
                <a:gd name="connsiteX11" fmla="*/ 1881882 w 3619991"/>
                <a:gd name="connsiteY11" fmla="*/ 1426075 h 1879092"/>
                <a:gd name="connsiteX12" fmla="*/ 1415157 w 3619991"/>
                <a:gd name="connsiteY12" fmla="*/ 1187950 h 1879092"/>
                <a:gd name="connsiteX13" fmla="*/ 903982 w 3619991"/>
                <a:gd name="connsiteY13" fmla="*/ 1003800 h 1879092"/>
                <a:gd name="connsiteX14" fmla="*/ 856357 w 3619991"/>
                <a:gd name="connsiteY14" fmla="*/ 479925 h 1879092"/>
                <a:gd name="connsiteX15" fmla="*/ 1211957 w 3619991"/>
                <a:gd name="connsiteY15" fmla="*/ 362450 h 1879092"/>
                <a:gd name="connsiteX16" fmla="*/ 1846957 w 3619991"/>
                <a:gd name="connsiteY16" fmla="*/ 314825 h 1879092"/>
                <a:gd name="connsiteX17" fmla="*/ 1815207 w 3619991"/>
                <a:gd name="connsiteY17" fmla="*/ 159250 h 1879092"/>
                <a:gd name="connsiteX18" fmla="*/ 1183382 w 3619991"/>
                <a:gd name="connsiteY18" fmla="*/ 219575 h 1879092"/>
                <a:gd name="connsiteX19" fmla="*/ 792857 w 3619991"/>
                <a:gd name="connsiteY19" fmla="*/ 330700 h 1879092"/>
                <a:gd name="connsiteX20" fmla="*/ 256282 w 3619991"/>
                <a:gd name="connsiteY20" fmla="*/ 500 h 1879092"/>
                <a:gd name="connsiteX0" fmla="*/ 256282 w 3619991"/>
                <a:gd name="connsiteY0" fmla="*/ 0 h 1878592"/>
                <a:gd name="connsiteX1" fmla="*/ 14982 w 3619991"/>
                <a:gd name="connsiteY1" fmla="*/ 533400 h 1878592"/>
                <a:gd name="connsiteX2" fmla="*/ 40382 w 3619991"/>
                <a:gd name="connsiteY2" fmla="*/ 971550 h 1878592"/>
                <a:gd name="connsiteX3" fmla="*/ 1370707 w 3619991"/>
                <a:gd name="connsiteY3" fmla="*/ 1419225 h 1878592"/>
                <a:gd name="connsiteX4" fmla="*/ 2339082 w 3619991"/>
                <a:gd name="connsiteY4" fmla="*/ 1876425 h 1878592"/>
                <a:gd name="connsiteX5" fmla="*/ 3609082 w 3619991"/>
                <a:gd name="connsiteY5" fmla="*/ 1590675 h 1878592"/>
                <a:gd name="connsiteX6" fmla="*/ 3570982 w 3619991"/>
                <a:gd name="connsiteY6" fmla="*/ 1371600 h 1878592"/>
                <a:gd name="connsiteX7" fmla="*/ 3342382 w 3619991"/>
                <a:gd name="connsiteY7" fmla="*/ 1266825 h 1878592"/>
                <a:gd name="connsiteX8" fmla="*/ 3072507 w 3619991"/>
                <a:gd name="connsiteY8" fmla="*/ 1216025 h 1878592"/>
                <a:gd name="connsiteX9" fmla="*/ 2653407 w 3619991"/>
                <a:gd name="connsiteY9" fmla="*/ 1057275 h 1878592"/>
                <a:gd name="connsiteX10" fmla="*/ 2269232 w 3619991"/>
                <a:gd name="connsiteY10" fmla="*/ 1193800 h 1878592"/>
                <a:gd name="connsiteX11" fmla="*/ 1881882 w 3619991"/>
                <a:gd name="connsiteY11" fmla="*/ 1425575 h 1878592"/>
                <a:gd name="connsiteX12" fmla="*/ 1415157 w 3619991"/>
                <a:gd name="connsiteY12" fmla="*/ 1187450 h 1878592"/>
                <a:gd name="connsiteX13" fmla="*/ 903982 w 3619991"/>
                <a:gd name="connsiteY13" fmla="*/ 1003300 h 1878592"/>
                <a:gd name="connsiteX14" fmla="*/ 856357 w 3619991"/>
                <a:gd name="connsiteY14" fmla="*/ 479425 h 1878592"/>
                <a:gd name="connsiteX15" fmla="*/ 1211957 w 3619991"/>
                <a:gd name="connsiteY15" fmla="*/ 361950 h 1878592"/>
                <a:gd name="connsiteX16" fmla="*/ 1846957 w 3619991"/>
                <a:gd name="connsiteY16" fmla="*/ 314325 h 1878592"/>
                <a:gd name="connsiteX17" fmla="*/ 1815207 w 3619991"/>
                <a:gd name="connsiteY17" fmla="*/ 158750 h 1878592"/>
                <a:gd name="connsiteX18" fmla="*/ 1183382 w 3619991"/>
                <a:gd name="connsiteY18" fmla="*/ 219075 h 1878592"/>
                <a:gd name="connsiteX19" fmla="*/ 792857 w 3619991"/>
                <a:gd name="connsiteY19" fmla="*/ 330200 h 1878592"/>
                <a:gd name="connsiteX20" fmla="*/ 256282 w 3619991"/>
                <a:gd name="connsiteY20" fmla="*/ 0 h 1878592"/>
                <a:gd name="connsiteX0" fmla="*/ 253489 w 3617198"/>
                <a:gd name="connsiteY0" fmla="*/ 0 h 1878592"/>
                <a:gd name="connsiteX1" fmla="*/ 12189 w 3617198"/>
                <a:gd name="connsiteY1" fmla="*/ 533400 h 1878592"/>
                <a:gd name="connsiteX2" fmla="*/ 37589 w 3617198"/>
                <a:gd name="connsiteY2" fmla="*/ 971550 h 1878592"/>
                <a:gd name="connsiteX3" fmla="*/ 1367914 w 3617198"/>
                <a:gd name="connsiteY3" fmla="*/ 1419225 h 1878592"/>
                <a:gd name="connsiteX4" fmla="*/ 2336289 w 3617198"/>
                <a:gd name="connsiteY4" fmla="*/ 1876425 h 1878592"/>
                <a:gd name="connsiteX5" fmla="*/ 3606289 w 3617198"/>
                <a:gd name="connsiteY5" fmla="*/ 1590675 h 1878592"/>
                <a:gd name="connsiteX6" fmla="*/ 3568189 w 3617198"/>
                <a:gd name="connsiteY6" fmla="*/ 1371600 h 1878592"/>
                <a:gd name="connsiteX7" fmla="*/ 3339589 w 3617198"/>
                <a:gd name="connsiteY7" fmla="*/ 1266825 h 1878592"/>
                <a:gd name="connsiteX8" fmla="*/ 3069714 w 3617198"/>
                <a:gd name="connsiteY8" fmla="*/ 1216025 h 1878592"/>
                <a:gd name="connsiteX9" fmla="*/ 2650614 w 3617198"/>
                <a:gd name="connsiteY9" fmla="*/ 1057275 h 1878592"/>
                <a:gd name="connsiteX10" fmla="*/ 2266439 w 3617198"/>
                <a:gd name="connsiteY10" fmla="*/ 1193800 h 1878592"/>
                <a:gd name="connsiteX11" fmla="*/ 1879089 w 3617198"/>
                <a:gd name="connsiteY11" fmla="*/ 1425575 h 1878592"/>
                <a:gd name="connsiteX12" fmla="*/ 1412364 w 3617198"/>
                <a:gd name="connsiteY12" fmla="*/ 1187450 h 1878592"/>
                <a:gd name="connsiteX13" fmla="*/ 901189 w 3617198"/>
                <a:gd name="connsiteY13" fmla="*/ 1003300 h 1878592"/>
                <a:gd name="connsiteX14" fmla="*/ 853564 w 3617198"/>
                <a:gd name="connsiteY14" fmla="*/ 479425 h 1878592"/>
                <a:gd name="connsiteX15" fmla="*/ 1209164 w 3617198"/>
                <a:gd name="connsiteY15" fmla="*/ 361950 h 1878592"/>
                <a:gd name="connsiteX16" fmla="*/ 1844164 w 3617198"/>
                <a:gd name="connsiteY16" fmla="*/ 314325 h 1878592"/>
                <a:gd name="connsiteX17" fmla="*/ 1812414 w 3617198"/>
                <a:gd name="connsiteY17" fmla="*/ 158750 h 1878592"/>
                <a:gd name="connsiteX18" fmla="*/ 1180589 w 3617198"/>
                <a:gd name="connsiteY18" fmla="*/ 219075 h 1878592"/>
                <a:gd name="connsiteX19" fmla="*/ 790064 w 3617198"/>
                <a:gd name="connsiteY19" fmla="*/ 330200 h 1878592"/>
                <a:gd name="connsiteX20" fmla="*/ 253489 w 3617198"/>
                <a:gd name="connsiteY20" fmla="*/ 0 h 1878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617198" h="1878592">
                  <a:moveTo>
                    <a:pt x="253489" y="0"/>
                  </a:moveTo>
                  <a:cubicBezTo>
                    <a:pt x="207981" y="11642"/>
                    <a:pt x="41822" y="327025"/>
                    <a:pt x="12189" y="533400"/>
                  </a:cubicBezTo>
                  <a:cubicBezTo>
                    <a:pt x="-17444" y="739775"/>
                    <a:pt x="13247" y="942975"/>
                    <a:pt x="37589" y="971550"/>
                  </a:cubicBezTo>
                  <a:cubicBezTo>
                    <a:pt x="61931" y="1000125"/>
                    <a:pt x="968922" y="1235075"/>
                    <a:pt x="1367914" y="1419225"/>
                  </a:cubicBezTo>
                  <a:cubicBezTo>
                    <a:pt x="1766906" y="1603375"/>
                    <a:pt x="1963227" y="1847850"/>
                    <a:pt x="2336289" y="1876425"/>
                  </a:cubicBezTo>
                  <a:cubicBezTo>
                    <a:pt x="2709351" y="1905000"/>
                    <a:pt x="3581947" y="1642533"/>
                    <a:pt x="3606289" y="1590675"/>
                  </a:cubicBezTo>
                  <a:cubicBezTo>
                    <a:pt x="3630631" y="1538817"/>
                    <a:pt x="3612639" y="1425575"/>
                    <a:pt x="3568189" y="1371600"/>
                  </a:cubicBezTo>
                  <a:cubicBezTo>
                    <a:pt x="3523739" y="1317625"/>
                    <a:pt x="3422668" y="1292754"/>
                    <a:pt x="3339589" y="1266825"/>
                  </a:cubicBezTo>
                  <a:cubicBezTo>
                    <a:pt x="3256510" y="1240896"/>
                    <a:pt x="3172372" y="1246717"/>
                    <a:pt x="3069714" y="1216025"/>
                  </a:cubicBezTo>
                  <a:cubicBezTo>
                    <a:pt x="2967056" y="1185333"/>
                    <a:pt x="2790314" y="1110192"/>
                    <a:pt x="2650614" y="1057275"/>
                  </a:cubicBezTo>
                  <a:cubicBezTo>
                    <a:pt x="2503506" y="1210733"/>
                    <a:pt x="2394497" y="1132417"/>
                    <a:pt x="2266439" y="1193800"/>
                  </a:cubicBezTo>
                  <a:cubicBezTo>
                    <a:pt x="2138381" y="1255183"/>
                    <a:pt x="2043131" y="1449917"/>
                    <a:pt x="1879089" y="1425575"/>
                  </a:cubicBezTo>
                  <a:cubicBezTo>
                    <a:pt x="1723514" y="1346200"/>
                    <a:pt x="1628264" y="1279525"/>
                    <a:pt x="1412364" y="1187450"/>
                  </a:cubicBezTo>
                  <a:cubicBezTo>
                    <a:pt x="1196464" y="1095375"/>
                    <a:pt x="1071581" y="1064683"/>
                    <a:pt x="901189" y="1003300"/>
                  </a:cubicBezTo>
                  <a:cubicBezTo>
                    <a:pt x="884256" y="824442"/>
                    <a:pt x="921297" y="705908"/>
                    <a:pt x="853564" y="479425"/>
                  </a:cubicBezTo>
                  <a:cubicBezTo>
                    <a:pt x="973156" y="448733"/>
                    <a:pt x="1044064" y="389467"/>
                    <a:pt x="1209164" y="361950"/>
                  </a:cubicBezTo>
                  <a:cubicBezTo>
                    <a:pt x="1374264" y="334433"/>
                    <a:pt x="1832522" y="334433"/>
                    <a:pt x="1844164" y="314325"/>
                  </a:cubicBezTo>
                  <a:cubicBezTo>
                    <a:pt x="1855806" y="294217"/>
                    <a:pt x="1835697" y="169333"/>
                    <a:pt x="1812414" y="158750"/>
                  </a:cubicBezTo>
                  <a:cubicBezTo>
                    <a:pt x="1789131" y="148167"/>
                    <a:pt x="1416597" y="179917"/>
                    <a:pt x="1180589" y="219075"/>
                  </a:cubicBezTo>
                  <a:cubicBezTo>
                    <a:pt x="944581" y="258233"/>
                    <a:pt x="920239" y="293158"/>
                    <a:pt x="790064" y="330200"/>
                  </a:cubicBezTo>
                  <a:cubicBezTo>
                    <a:pt x="627081" y="182033"/>
                    <a:pt x="346622" y="4233"/>
                    <a:pt x="25348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387" name="テキスト ボックス 386">
            <a:extLst>
              <a:ext uri="{FF2B5EF4-FFF2-40B4-BE49-F238E27FC236}">
                <a16:creationId xmlns:a16="http://schemas.microsoft.com/office/drawing/2014/main" id="{1F3AB339-86A6-8424-5101-4F2910AC2788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ハイヒール、パンプスのイラスト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86773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9D209D-7D63-0EFF-D743-FAADDA4F3A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テキスト ボックス 386">
            <a:extLst>
              <a:ext uri="{FF2B5EF4-FFF2-40B4-BE49-F238E27FC236}">
                <a16:creationId xmlns:a16="http://schemas.microsoft.com/office/drawing/2014/main" id="{E368AE61-C3EA-9605-29F8-16B158ADED61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ハイヒール、パンプスのイラスト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407" name="グループ化 406">
            <a:extLst>
              <a:ext uri="{FF2B5EF4-FFF2-40B4-BE49-F238E27FC236}">
                <a16:creationId xmlns:a16="http://schemas.microsoft.com/office/drawing/2014/main" id="{DF7FB185-FCF8-F809-164D-4FB61E29F35D}"/>
              </a:ext>
            </a:extLst>
          </p:cNvPr>
          <p:cNvGrpSpPr/>
          <p:nvPr/>
        </p:nvGrpSpPr>
        <p:grpSpPr>
          <a:xfrm>
            <a:off x="857545" y="4014064"/>
            <a:ext cx="2380090" cy="1923291"/>
            <a:chOff x="857545" y="4014064"/>
            <a:chExt cx="2380090" cy="1923291"/>
          </a:xfrm>
        </p:grpSpPr>
        <p:grpSp>
          <p:nvGrpSpPr>
            <p:cNvPr id="386" name="グループ化 385">
              <a:extLst>
                <a:ext uri="{FF2B5EF4-FFF2-40B4-BE49-F238E27FC236}">
                  <a16:creationId xmlns:a16="http://schemas.microsoft.com/office/drawing/2014/main" id="{B080D51A-5A6B-6AD5-D114-34FA6639E6C6}"/>
                </a:ext>
              </a:extLst>
            </p:cNvPr>
            <p:cNvGrpSpPr/>
            <p:nvPr/>
          </p:nvGrpSpPr>
          <p:grpSpPr>
            <a:xfrm>
              <a:off x="857545" y="4014065"/>
              <a:ext cx="1884790" cy="1466090"/>
              <a:chOff x="575625" y="4111139"/>
              <a:chExt cx="2613583" cy="2032983"/>
            </a:xfrm>
          </p:grpSpPr>
          <p:sp>
            <p:nvSpPr>
              <p:cNvPr id="342" name="台形 341">
                <a:extLst>
                  <a:ext uri="{FF2B5EF4-FFF2-40B4-BE49-F238E27FC236}">
                    <a16:creationId xmlns:a16="http://schemas.microsoft.com/office/drawing/2014/main" id="{8BCBEAFB-F662-773B-8876-0574D1B4F6E2}"/>
                  </a:ext>
                </a:extLst>
              </p:cNvPr>
              <p:cNvSpPr/>
              <p:nvPr/>
            </p:nvSpPr>
            <p:spPr bwMode="auto">
              <a:xfrm rot="10800000">
                <a:off x="673124" y="4869160"/>
                <a:ext cx="308638" cy="1185076"/>
              </a:xfrm>
              <a:prstGeom prst="trapezoid">
                <a:avLst>
                  <a:gd name="adj" fmla="val 32201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08AC6C6A-8F30-A391-524B-C59855CCA4FA}"/>
                  </a:ext>
                </a:extLst>
              </p:cNvPr>
              <p:cNvSpPr/>
              <p:nvPr/>
            </p:nvSpPr>
            <p:spPr bwMode="auto">
              <a:xfrm rot="10800000">
                <a:off x="777896" y="6054235"/>
                <a:ext cx="99092" cy="79375"/>
              </a:xfrm>
              <a:custGeom>
                <a:avLst/>
                <a:gdLst>
                  <a:gd name="connsiteX0" fmla="*/ 117413 w 117413"/>
                  <a:gd name="connsiteY0" fmla="*/ 79375 h 79375"/>
                  <a:gd name="connsiteX1" fmla="*/ 0 w 117413"/>
                  <a:gd name="connsiteY1" fmla="*/ 79375 h 79375"/>
                  <a:gd name="connsiteX2" fmla="*/ 4686 w 117413"/>
                  <a:gd name="connsiteY2" fmla="*/ 0 h 79375"/>
                  <a:gd name="connsiteX3" fmla="*/ 112727 w 117413"/>
                  <a:gd name="connsiteY3" fmla="*/ 0 h 79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413" h="79375">
                    <a:moveTo>
                      <a:pt x="117413" y="79375"/>
                    </a:moveTo>
                    <a:lnTo>
                      <a:pt x="0" y="79375"/>
                    </a:lnTo>
                    <a:lnTo>
                      <a:pt x="4686" y="0"/>
                    </a:lnTo>
                    <a:lnTo>
                      <a:pt x="112727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7445625C-DAB7-F58F-FFBC-538CD4CE9925}"/>
                  </a:ext>
                </a:extLst>
              </p:cNvPr>
              <p:cNvSpPr/>
              <p:nvPr/>
            </p:nvSpPr>
            <p:spPr bwMode="auto">
              <a:xfrm>
                <a:off x="575625" y="4111139"/>
                <a:ext cx="2613583" cy="2032983"/>
              </a:xfrm>
              <a:custGeom>
                <a:avLst/>
                <a:gdLst>
                  <a:gd name="connsiteX0" fmla="*/ 304800 w 2614613"/>
                  <a:gd name="connsiteY0" fmla="*/ 0 h 2019300"/>
                  <a:gd name="connsiteX1" fmla="*/ 0 w 2614613"/>
                  <a:gd name="connsiteY1" fmla="*/ 614362 h 2019300"/>
                  <a:gd name="connsiteX2" fmla="*/ 114300 w 2614613"/>
                  <a:gd name="connsiteY2" fmla="*/ 862012 h 2019300"/>
                  <a:gd name="connsiteX3" fmla="*/ 647700 w 2614613"/>
                  <a:gd name="connsiteY3" fmla="*/ 1357312 h 2019300"/>
                  <a:gd name="connsiteX4" fmla="*/ 1052513 w 2614613"/>
                  <a:gd name="connsiteY4" fmla="*/ 2019300 h 2019300"/>
                  <a:gd name="connsiteX5" fmla="*/ 2495550 w 2614613"/>
                  <a:gd name="connsiteY5" fmla="*/ 2019300 h 2019300"/>
                  <a:gd name="connsiteX6" fmla="*/ 2614613 w 2614613"/>
                  <a:gd name="connsiteY6" fmla="*/ 1943100 h 2019300"/>
                  <a:gd name="connsiteX7" fmla="*/ 2576513 w 2614613"/>
                  <a:gd name="connsiteY7" fmla="*/ 1819275 h 2019300"/>
                  <a:gd name="connsiteX8" fmla="*/ 1895475 w 2614613"/>
                  <a:gd name="connsiteY8" fmla="*/ 1400175 h 2019300"/>
                  <a:gd name="connsiteX9" fmla="*/ 1776413 w 2614613"/>
                  <a:gd name="connsiteY9" fmla="*/ 1481137 h 2019300"/>
                  <a:gd name="connsiteX10" fmla="*/ 1366838 w 2614613"/>
                  <a:gd name="connsiteY10" fmla="*/ 1185862 h 2019300"/>
                  <a:gd name="connsiteX11" fmla="*/ 381000 w 2614613"/>
                  <a:gd name="connsiteY11" fmla="*/ 0 h 2019300"/>
                  <a:gd name="connsiteX12" fmla="*/ 304800 w 2614613"/>
                  <a:gd name="connsiteY12" fmla="*/ 0 h 2019300"/>
                  <a:gd name="connsiteX0" fmla="*/ 313092 w 2622905"/>
                  <a:gd name="connsiteY0" fmla="*/ 0 h 2019300"/>
                  <a:gd name="connsiteX1" fmla="*/ 8292 w 2622905"/>
                  <a:gd name="connsiteY1" fmla="*/ 614362 h 2019300"/>
                  <a:gd name="connsiteX2" fmla="*/ 122592 w 2622905"/>
                  <a:gd name="connsiteY2" fmla="*/ 862012 h 2019300"/>
                  <a:gd name="connsiteX3" fmla="*/ 655992 w 2622905"/>
                  <a:gd name="connsiteY3" fmla="*/ 1357312 h 2019300"/>
                  <a:gd name="connsiteX4" fmla="*/ 1060805 w 2622905"/>
                  <a:gd name="connsiteY4" fmla="*/ 2019300 h 2019300"/>
                  <a:gd name="connsiteX5" fmla="*/ 2503842 w 2622905"/>
                  <a:gd name="connsiteY5" fmla="*/ 2019300 h 2019300"/>
                  <a:gd name="connsiteX6" fmla="*/ 2622905 w 2622905"/>
                  <a:gd name="connsiteY6" fmla="*/ 1943100 h 2019300"/>
                  <a:gd name="connsiteX7" fmla="*/ 2584805 w 2622905"/>
                  <a:gd name="connsiteY7" fmla="*/ 1819275 h 2019300"/>
                  <a:gd name="connsiteX8" fmla="*/ 1903767 w 2622905"/>
                  <a:gd name="connsiteY8" fmla="*/ 1400175 h 2019300"/>
                  <a:gd name="connsiteX9" fmla="*/ 1784705 w 2622905"/>
                  <a:gd name="connsiteY9" fmla="*/ 1481137 h 2019300"/>
                  <a:gd name="connsiteX10" fmla="*/ 1375130 w 2622905"/>
                  <a:gd name="connsiteY10" fmla="*/ 1185862 h 2019300"/>
                  <a:gd name="connsiteX11" fmla="*/ 389292 w 2622905"/>
                  <a:gd name="connsiteY11" fmla="*/ 0 h 2019300"/>
                  <a:gd name="connsiteX12" fmla="*/ 313092 w 2622905"/>
                  <a:gd name="connsiteY12" fmla="*/ 0 h 2019300"/>
                  <a:gd name="connsiteX0" fmla="*/ 313092 w 2622905"/>
                  <a:gd name="connsiteY0" fmla="*/ 0 h 2019300"/>
                  <a:gd name="connsiteX1" fmla="*/ 8292 w 2622905"/>
                  <a:gd name="connsiteY1" fmla="*/ 614362 h 2019300"/>
                  <a:gd name="connsiteX2" fmla="*/ 122592 w 2622905"/>
                  <a:gd name="connsiteY2" fmla="*/ 862012 h 2019300"/>
                  <a:gd name="connsiteX3" fmla="*/ 655992 w 2622905"/>
                  <a:gd name="connsiteY3" fmla="*/ 1357312 h 2019300"/>
                  <a:gd name="connsiteX4" fmla="*/ 1060805 w 2622905"/>
                  <a:gd name="connsiteY4" fmla="*/ 2019300 h 2019300"/>
                  <a:gd name="connsiteX5" fmla="*/ 2503842 w 2622905"/>
                  <a:gd name="connsiteY5" fmla="*/ 2019300 h 2019300"/>
                  <a:gd name="connsiteX6" fmla="*/ 2622905 w 2622905"/>
                  <a:gd name="connsiteY6" fmla="*/ 1943100 h 2019300"/>
                  <a:gd name="connsiteX7" fmla="*/ 2584805 w 2622905"/>
                  <a:gd name="connsiteY7" fmla="*/ 1819275 h 2019300"/>
                  <a:gd name="connsiteX8" fmla="*/ 1903767 w 2622905"/>
                  <a:gd name="connsiteY8" fmla="*/ 1400175 h 2019300"/>
                  <a:gd name="connsiteX9" fmla="*/ 1784705 w 2622905"/>
                  <a:gd name="connsiteY9" fmla="*/ 1481137 h 2019300"/>
                  <a:gd name="connsiteX10" fmla="*/ 1375130 w 2622905"/>
                  <a:gd name="connsiteY10" fmla="*/ 1185862 h 2019300"/>
                  <a:gd name="connsiteX11" fmla="*/ 389292 w 2622905"/>
                  <a:gd name="connsiteY11" fmla="*/ 0 h 2019300"/>
                  <a:gd name="connsiteX12" fmla="*/ 313092 w 2622905"/>
                  <a:gd name="connsiteY12" fmla="*/ 0 h 2019300"/>
                  <a:gd name="connsiteX0" fmla="*/ 313092 w 2622905"/>
                  <a:gd name="connsiteY0" fmla="*/ 0 h 2019300"/>
                  <a:gd name="connsiteX1" fmla="*/ 8292 w 2622905"/>
                  <a:gd name="connsiteY1" fmla="*/ 614362 h 2019300"/>
                  <a:gd name="connsiteX2" fmla="*/ 122592 w 2622905"/>
                  <a:gd name="connsiteY2" fmla="*/ 862012 h 2019300"/>
                  <a:gd name="connsiteX3" fmla="*/ 655992 w 2622905"/>
                  <a:gd name="connsiteY3" fmla="*/ 1357312 h 2019300"/>
                  <a:gd name="connsiteX4" fmla="*/ 1060805 w 2622905"/>
                  <a:gd name="connsiteY4" fmla="*/ 2019300 h 2019300"/>
                  <a:gd name="connsiteX5" fmla="*/ 2503842 w 2622905"/>
                  <a:gd name="connsiteY5" fmla="*/ 2019300 h 2019300"/>
                  <a:gd name="connsiteX6" fmla="*/ 2622905 w 2622905"/>
                  <a:gd name="connsiteY6" fmla="*/ 1943100 h 2019300"/>
                  <a:gd name="connsiteX7" fmla="*/ 2584805 w 2622905"/>
                  <a:gd name="connsiteY7" fmla="*/ 1819275 h 2019300"/>
                  <a:gd name="connsiteX8" fmla="*/ 1903767 w 2622905"/>
                  <a:gd name="connsiteY8" fmla="*/ 1400175 h 2019300"/>
                  <a:gd name="connsiteX9" fmla="*/ 1784705 w 2622905"/>
                  <a:gd name="connsiteY9" fmla="*/ 1481137 h 2019300"/>
                  <a:gd name="connsiteX10" fmla="*/ 1375130 w 2622905"/>
                  <a:gd name="connsiteY10" fmla="*/ 1185862 h 2019300"/>
                  <a:gd name="connsiteX11" fmla="*/ 389292 w 2622905"/>
                  <a:gd name="connsiteY11" fmla="*/ 0 h 2019300"/>
                  <a:gd name="connsiteX12" fmla="*/ 313092 w 2622905"/>
                  <a:gd name="connsiteY12" fmla="*/ 0 h 2019300"/>
                  <a:gd name="connsiteX0" fmla="*/ 313092 w 2622905"/>
                  <a:gd name="connsiteY0" fmla="*/ 0 h 2019300"/>
                  <a:gd name="connsiteX1" fmla="*/ 8292 w 2622905"/>
                  <a:gd name="connsiteY1" fmla="*/ 614362 h 2019300"/>
                  <a:gd name="connsiteX2" fmla="*/ 122592 w 2622905"/>
                  <a:gd name="connsiteY2" fmla="*/ 862012 h 2019300"/>
                  <a:gd name="connsiteX3" fmla="*/ 655992 w 2622905"/>
                  <a:gd name="connsiteY3" fmla="*/ 1357312 h 2019300"/>
                  <a:gd name="connsiteX4" fmla="*/ 1060805 w 2622905"/>
                  <a:gd name="connsiteY4" fmla="*/ 2019300 h 2019300"/>
                  <a:gd name="connsiteX5" fmla="*/ 2503842 w 2622905"/>
                  <a:gd name="connsiteY5" fmla="*/ 2019300 h 2019300"/>
                  <a:gd name="connsiteX6" fmla="*/ 2622905 w 2622905"/>
                  <a:gd name="connsiteY6" fmla="*/ 1943100 h 2019300"/>
                  <a:gd name="connsiteX7" fmla="*/ 2584805 w 2622905"/>
                  <a:gd name="connsiteY7" fmla="*/ 1819275 h 2019300"/>
                  <a:gd name="connsiteX8" fmla="*/ 1903767 w 2622905"/>
                  <a:gd name="connsiteY8" fmla="*/ 1400175 h 2019300"/>
                  <a:gd name="connsiteX9" fmla="*/ 1784705 w 2622905"/>
                  <a:gd name="connsiteY9" fmla="*/ 1481137 h 2019300"/>
                  <a:gd name="connsiteX10" fmla="*/ 1375130 w 2622905"/>
                  <a:gd name="connsiteY10" fmla="*/ 1185862 h 2019300"/>
                  <a:gd name="connsiteX11" fmla="*/ 389292 w 2622905"/>
                  <a:gd name="connsiteY11" fmla="*/ 0 h 2019300"/>
                  <a:gd name="connsiteX12" fmla="*/ 313092 w 2622905"/>
                  <a:gd name="connsiteY12" fmla="*/ 0 h 2019300"/>
                  <a:gd name="connsiteX0" fmla="*/ 294589 w 2604402"/>
                  <a:gd name="connsiteY0" fmla="*/ 0 h 2019300"/>
                  <a:gd name="connsiteX1" fmla="*/ 8839 w 2604402"/>
                  <a:gd name="connsiteY1" fmla="*/ 495299 h 2019300"/>
                  <a:gd name="connsiteX2" fmla="*/ 104089 w 2604402"/>
                  <a:gd name="connsiteY2" fmla="*/ 862012 h 2019300"/>
                  <a:gd name="connsiteX3" fmla="*/ 637489 w 2604402"/>
                  <a:gd name="connsiteY3" fmla="*/ 1357312 h 2019300"/>
                  <a:gd name="connsiteX4" fmla="*/ 1042302 w 2604402"/>
                  <a:gd name="connsiteY4" fmla="*/ 2019300 h 2019300"/>
                  <a:gd name="connsiteX5" fmla="*/ 2485339 w 2604402"/>
                  <a:gd name="connsiteY5" fmla="*/ 2019300 h 2019300"/>
                  <a:gd name="connsiteX6" fmla="*/ 2604402 w 2604402"/>
                  <a:gd name="connsiteY6" fmla="*/ 1943100 h 2019300"/>
                  <a:gd name="connsiteX7" fmla="*/ 2566302 w 2604402"/>
                  <a:gd name="connsiteY7" fmla="*/ 1819275 h 2019300"/>
                  <a:gd name="connsiteX8" fmla="*/ 1885264 w 2604402"/>
                  <a:gd name="connsiteY8" fmla="*/ 1400175 h 2019300"/>
                  <a:gd name="connsiteX9" fmla="*/ 1766202 w 2604402"/>
                  <a:gd name="connsiteY9" fmla="*/ 1481137 h 2019300"/>
                  <a:gd name="connsiteX10" fmla="*/ 1356627 w 2604402"/>
                  <a:gd name="connsiteY10" fmla="*/ 1185862 h 2019300"/>
                  <a:gd name="connsiteX11" fmla="*/ 370789 w 2604402"/>
                  <a:gd name="connsiteY11" fmla="*/ 0 h 2019300"/>
                  <a:gd name="connsiteX12" fmla="*/ 294589 w 2604402"/>
                  <a:gd name="connsiteY12" fmla="*/ 0 h 2019300"/>
                  <a:gd name="connsiteX0" fmla="*/ 295338 w 2605151"/>
                  <a:gd name="connsiteY0" fmla="*/ 0 h 2019300"/>
                  <a:gd name="connsiteX1" fmla="*/ 9588 w 2605151"/>
                  <a:gd name="connsiteY1" fmla="*/ 495299 h 2019300"/>
                  <a:gd name="connsiteX2" fmla="*/ 104838 w 2605151"/>
                  <a:gd name="connsiteY2" fmla="*/ 862012 h 2019300"/>
                  <a:gd name="connsiteX3" fmla="*/ 638238 w 2605151"/>
                  <a:gd name="connsiteY3" fmla="*/ 1357312 h 2019300"/>
                  <a:gd name="connsiteX4" fmla="*/ 1043051 w 2605151"/>
                  <a:gd name="connsiteY4" fmla="*/ 2019300 h 2019300"/>
                  <a:gd name="connsiteX5" fmla="*/ 2486088 w 2605151"/>
                  <a:gd name="connsiteY5" fmla="*/ 2019300 h 2019300"/>
                  <a:gd name="connsiteX6" fmla="*/ 2605151 w 2605151"/>
                  <a:gd name="connsiteY6" fmla="*/ 1943100 h 2019300"/>
                  <a:gd name="connsiteX7" fmla="*/ 2567051 w 2605151"/>
                  <a:gd name="connsiteY7" fmla="*/ 1819275 h 2019300"/>
                  <a:gd name="connsiteX8" fmla="*/ 1886013 w 2605151"/>
                  <a:gd name="connsiteY8" fmla="*/ 1400175 h 2019300"/>
                  <a:gd name="connsiteX9" fmla="*/ 1766951 w 2605151"/>
                  <a:gd name="connsiteY9" fmla="*/ 1481137 h 2019300"/>
                  <a:gd name="connsiteX10" fmla="*/ 1357376 w 2605151"/>
                  <a:gd name="connsiteY10" fmla="*/ 1185862 h 2019300"/>
                  <a:gd name="connsiteX11" fmla="*/ 371538 w 2605151"/>
                  <a:gd name="connsiteY11" fmla="*/ 0 h 2019300"/>
                  <a:gd name="connsiteX12" fmla="*/ 295338 w 2605151"/>
                  <a:gd name="connsiteY12" fmla="*/ 0 h 2019300"/>
                  <a:gd name="connsiteX0" fmla="*/ 301562 w 2611375"/>
                  <a:gd name="connsiteY0" fmla="*/ 0 h 2019300"/>
                  <a:gd name="connsiteX1" fmla="*/ 15812 w 2611375"/>
                  <a:gd name="connsiteY1" fmla="*/ 495299 h 2019300"/>
                  <a:gd name="connsiteX2" fmla="*/ 111062 w 2611375"/>
                  <a:gd name="connsiteY2" fmla="*/ 862012 h 2019300"/>
                  <a:gd name="connsiteX3" fmla="*/ 644462 w 2611375"/>
                  <a:gd name="connsiteY3" fmla="*/ 1357312 h 2019300"/>
                  <a:gd name="connsiteX4" fmla="*/ 1049275 w 2611375"/>
                  <a:gd name="connsiteY4" fmla="*/ 2019300 h 2019300"/>
                  <a:gd name="connsiteX5" fmla="*/ 2492312 w 2611375"/>
                  <a:gd name="connsiteY5" fmla="*/ 2019300 h 2019300"/>
                  <a:gd name="connsiteX6" fmla="*/ 2611375 w 2611375"/>
                  <a:gd name="connsiteY6" fmla="*/ 1943100 h 2019300"/>
                  <a:gd name="connsiteX7" fmla="*/ 2573275 w 2611375"/>
                  <a:gd name="connsiteY7" fmla="*/ 1819275 h 2019300"/>
                  <a:gd name="connsiteX8" fmla="*/ 1892237 w 2611375"/>
                  <a:gd name="connsiteY8" fmla="*/ 1400175 h 2019300"/>
                  <a:gd name="connsiteX9" fmla="*/ 1773175 w 2611375"/>
                  <a:gd name="connsiteY9" fmla="*/ 1481137 h 2019300"/>
                  <a:gd name="connsiteX10" fmla="*/ 1363600 w 2611375"/>
                  <a:gd name="connsiteY10" fmla="*/ 1185862 h 2019300"/>
                  <a:gd name="connsiteX11" fmla="*/ 377762 w 2611375"/>
                  <a:gd name="connsiteY11" fmla="*/ 0 h 2019300"/>
                  <a:gd name="connsiteX12" fmla="*/ 301562 w 2611375"/>
                  <a:gd name="connsiteY12" fmla="*/ 0 h 2019300"/>
                  <a:gd name="connsiteX0" fmla="*/ 296336 w 2606149"/>
                  <a:gd name="connsiteY0" fmla="*/ 0 h 2019300"/>
                  <a:gd name="connsiteX1" fmla="*/ 10586 w 2606149"/>
                  <a:gd name="connsiteY1" fmla="*/ 495299 h 2019300"/>
                  <a:gd name="connsiteX2" fmla="*/ 136792 w 2606149"/>
                  <a:gd name="connsiteY2" fmla="*/ 878680 h 2019300"/>
                  <a:gd name="connsiteX3" fmla="*/ 639236 w 2606149"/>
                  <a:gd name="connsiteY3" fmla="*/ 1357312 h 2019300"/>
                  <a:gd name="connsiteX4" fmla="*/ 1044049 w 2606149"/>
                  <a:gd name="connsiteY4" fmla="*/ 2019300 h 2019300"/>
                  <a:gd name="connsiteX5" fmla="*/ 2487086 w 2606149"/>
                  <a:gd name="connsiteY5" fmla="*/ 2019300 h 2019300"/>
                  <a:gd name="connsiteX6" fmla="*/ 2606149 w 2606149"/>
                  <a:gd name="connsiteY6" fmla="*/ 1943100 h 2019300"/>
                  <a:gd name="connsiteX7" fmla="*/ 2568049 w 2606149"/>
                  <a:gd name="connsiteY7" fmla="*/ 1819275 h 2019300"/>
                  <a:gd name="connsiteX8" fmla="*/ 1887011 w 2606149"/>
                  <a:gd name="connsiteY8" fmla="*/ 1400175 h 2019300"/>
                  <a:gd name="connsiteX9" fmla="*/ 1767949 w 2606149"/>
                  <a:gd name="connsiteY9" fmla="*/ 1481137 h 2019300"/>
                  <a:gd name="connsiteX10" fmla="*/ 1358374 w 2606149"/>
                  <a:gd name="connsiteY10" fmla="*/ 1185862 h 2019300"/>
                  <a:gd name="connsiteX11" fmla="*/ 372536 w 2606149"/>
                  <a:gd name="connsiteY11" fmla="*/ 0 h 2019300"/>
                  <a:gd name="connsiteX12" fmla="*/ 296336 w 2606149"/>
                  <a:gd name="connsiteY12" fmla="*/ 0 h 2019300"/>
                  <a:gd name="connsiteX0" fmla="*/ 298188 w 2608001"/>
                  <a:gd name="connsiteY0" fmla="*/ 0 h 2019300"/>
                  <a:gd name="connsiteX1" fmla="*/ 12438 w 2608001"/>
                  <a:gd name="connsiteY1" fmla="*/ 495299 h 2019300"/>
                  <a:gd name="connsiteX2" fmla="*/ 138644 w 2608001"/>
                  <a:gd name="connsiteY2" fmla="*/ 878680 h 2019300"/>
                  <a:gd name="connsiteX3" fmla="*/ 641088 w 2608001"/>
                  <a:gd name="connsiteY3" fmla="*/ 1357312 h 2019300"/>
                  <a:gd name="connsiteX4" fmla="*/ 1045901 w 2608001"/>
                  <a:gd name="connsiteY4" fmla="*/ 2019300 h 2019300"/>
                  <a:gd name="connsiteX5" fmla="*/ 2488938 w 2608001"/>
                  <a:gd name="connsiteY5" fmla="*/ 2019300 h 2019300"/>
                  <a:gd name="connsiteX6" fmla="*/ 2608001 w 2608001"/>
                  <a:gd name="connsiteY6" fmla="*/ 1943100 h 2019300"/>
                  <a:gd name="connsiteX7" fmla="*/ 2569901 w 2608001"/>
                  <a:gd name="connsiteY7" fmla="*/ 1819275 h 2019300"/>
                  <a:gd name="connsiteX8" fmla="*/ 1888863 w 2608001"/>
                  <a:gd name="connsiteY8" fmla="*/ 1400175 h 2019300"/>
                  <a:gd name="connsiteX9" fmla="*/ 1769801 w 2608001"/>
                  <a:gd name="connsiteY9" fmla="*/ 1481137 h 2019300"/>
                  <a:gd name="connsiteX10" fmla="*/ 1360226 w 2608001"/>
                  <a:gd name="connsiteY10" fmla="*/ 1185862 h 2019300"/>
                  <a:gd name="connsiteX11" fmla="*/ 374388 w 2608001"/>
                  <a:gd name="connsiteY11" fmla="*/ 0 h 2019300"/>
                  <a:gd name="connsiteX12" fmla="*/ 298188 w 2608001"/>
                  <a:gd name="connsiteY12" fmla="*/ 0 h 2019300"/>
                  <a:gd name="connsiteX0" fmla="*/ 298188 w 2608001"/>
                  <a:gd name="connsiteY0" fmla="*/ 5292 h 2024592"/>
                  <a:gd name="connsiteX1" fmla="*/ 12438 w 2608001"/>
                  <a:gd name="connsiteY1" fmla="*/ 500591 h 2024592"/>
                  <a:gd name="connsiteX2" fmla="*/ 138644 w 2608001"/>
                  <a:gd name="connsiteY2" fmla="*/ 883972 h 2024592"/>
                  <a:gd name="connsiteX3" fmla="*/ 641088 w 2608001"/>
                  <a:gd name="connsiteY3" fmla="*/ 1362604 h 2024592"/>
                  <a:gd name="connsiteX4" fmla="*/ 1045901 w 2608001"/>
                  <a:gd name="connsiteY4" fmla="*/ 2024592 h 2024592"/>
                  <a:gd name="connsiteX5" fmla="*/ 2488938 w 2608001"/>
                  <a:gd name="connsiteY5" fmla="*/ 2024592 h 2024592"/>
                  <a:gd name="connsiteX6" fmla="*/ 2608001 w 2608001"/>
                  <a:gd name="connsiteY6" fmla="*/ 1948392 h 2024592"/>
                  <a:gd name="connsiteX7" fmla="*/ 2569901 w 2608001"/>
                  <a:gd name="connsiteY7" fmla="*/ 1824567 h 2024592"/>
                  <a:gd name="connsiteX8" fmla="*/ 1888863 w 2608001"/>
                  <a:gd name="connsiteY8" fmla="*/ 1405467 h 2024592"/>
                  <a:gd name="connsiteX9" fmla="*/ 1769801 w 2608001"/>
                  <a:gd name="connsiteY9" fmla="*/ 1486429 h 2024592"/>
                  <a:gd name="connsiteX10" fmla="*/ 1360226 w 2608001"/>
                  <a:gd name="connsiteY10" fmla="*/ 1191154 h 2024592"/>
                  <a:gd name="connsiteX11" fmla="*/ 374388 w 2608001"/>
                  <a:gd name="connsiteY11" fmla="*/ 5292 h 2024592"/>
                  <a:gd name="connsiteX12" fmla="*/ 298188 w 2608001"/>
                  <a:gd name="connsiteY12" fmla="*/ 5292 h 2024592"/>
                  <a:gd name="connsiteX0" fmla="*/ 298188 w 2608001"/>
                  <a:gd name="connsiteY0" fmla="*/ 10082 h 2029382"/>
                  <a:gd name="connsiteX1" fmla="*/ 12438 w 2608001"/>
                  <a:gd name="connsiteY1" fmla="*/ 505381 h 2029382"/>
                  <a:gd name="connsiteX2" fmla="*/ 138644 w 2608001"/>
                  <a:gd name="connsiteY2" fmla="*/ 888762 h 2029382"/>
                  <a:gd name="connsiteX3" fmla="*/ 641088 w 2608001"/>
                  <a:gd name="connsiteY3" fmla="*/ 1367394 h 2029382"/>
                  <a:gd name="connsiteX4" fmla="*/ 1045901 w 2608001"/>
                  <a:gd name="connsiteY4" fmla="*/ 2029382 h 2029382"/>
                  <a:gd name="connsiteX5" fmla="*/ 2488938 w 2608001"/>
                  <a:gd name="connsiteY5" fmla="*/ 2029382 h 2029382"/>
                  <a:gd name="connsiteX6" fmla="*/ 2608001 w 2608001"/>
                  <a:gd name="connsiteY6" fmla="*/ 1953182 h 2029382"/>
                  <a:gd name="connsiteX7" fmla="*/ 2569901 w 2608001"/>
                  <a:gd name="connsiteY7" fmla="*/ 1829357 h 2029382"/>
                  <a:gd name="connsiteX8" fmla="*/ 1888863 w 2608001"/>
                  <a:gd name="connsiteY8" fmla="*/ 1410257 h 2029382"/>
                  <a:gd name="connsiteX9" fmla="*/ 1769801 w 2608001"/>
                  <a:gd name="connsiteY9" fmla="*/ 1491219 h 2029382"/>
                  <a:gd name="connsiteX10" fmla="*/ 1360226 w 2608001"/>
                  <a:gd name="connsiteY10" fmla="*/ 1195944 h 2029382"/>
                  <a:gd name="connsiteX11" fmla="*/ 500594 w 2608001"/>
                  <a:gd name="connsiteY11" fmla="*/ 160101 h 2029382"/>
                  <a:gd name="connsiteX12" fmla="*/ 298188 w 2608001"/>
                  <a:gd name="connsiteY12" fmla="*/ 10082 h 2029382"/>
                  <a:gd name="connsiteX0" fmla="*/ 298188 w 2608001"/>
                  <a:gd name="connsiteY0" fmla="*/ 13830 h 2033130"/>
                  <a:gd name="connsiteX1" fmla="*/ 12438 w 2608001"/>
                  <a:gd name="connsiteY1" fmla="*/ 509129 h 2033130"/>
                  <a:gd name="connsiteX2" fmla="*/ 138644 w 2608001"/>
                  <a:gd name="connsiteY2" fmla="*/ 892510 h 2033130"/>
                  <a:gd name="connsiteX3" fmla="*/ 641088 w 2608001"/>
                  <a:gd name="connsiteY3" fmla="*/ 1371142 h 2033130"/>
                  <a:gd name="connsiteX4" fmla="*/ 1045901 w 2608001"/>
                  <a:gd name="connsiteY4" fmla="*/ 2033130 h 2033130"/>
                  <a:gd name="connsiteX5" fmla="*/ 2488938 w 2608001"/>
                  <a:gd name="connsiteY5" fmla="*/ 2033130 h 2033130"/>
                  <a:gd name="connsiteX6" fmla="*/ 2608001 w 2608001"/>
                  <a:gd name="connsiteY6" fmla="*/ 1956930 h 2033130"/>
                  <a:gd name="connsiteX7" fmla="*/ 2569901 w 2608001"/>
                  <a:gd name="connsiteY7" fmla="*/ 1833105 h 2033130"/>
                  <a:gd name="connsiteX8" fmla="*/ 1888863 w 2608001"/>
                  <a:gd name="connsiteY8" fmla="*/ 1414005 h 2033130"/>
                  <a:gd name="connsiteX9" fmla="*/ 1769801 w 2608001"/>
                  <a:gd name="connsiteY9" fmla="*/ 1494967 h 2033130"/>
                  <a:gd name="connsiteX10" fmla="*/ 1360226 w 2608001"/>
                  <a:gd name="connsiteY10" fmla="*/ 1199692 h 2033130"/>
                  <a:gd name="connsiteX11" fmla="*/ 500594 w 2608001"/>
                  <a:gd name="connsiteY11" fmla="*/ 163849 h 2033130"/>
                  <a:gd name="connsiteX12" fmla="*/ 298188 w 2608001"/>
                  <a:gd name="connsiteY12" fmla="*/ 13830 h 2033130"/>
                  <a:gd name="connsiteX0" fmla="*/ 298188 w 2608001"/>
                  <a:gd name="connsiteY0" fmla="*/ 5726 h 2025026"/>
                  <a:gd name="connsiteX1" fmla="*/ 12438 w 2608001"/>
                  <a:gd name="connsiteY1" fmla="*/ 501025 h 2025026"/>
                  <a:gd name="connsiteX2" fmla="*/ 138644 w 2608001"/>
                  <a:gd name="connsiteY2" fmla="*/ 884406 h 2025026"/>
                  <a:gd name="connsiteX3" fmla="*/ 641088 w 2608001"/>
                  <a:gd name="connsiteY3" fmla="*/ 1363038 h 2025026"/>
                  <a:gd name="connsiteX4" fmla="*/ 1045901 w 2608001"/>
                  <a:gd name="connsiteY4" fmla="*/ 2025026 h 2025026"/>
                  <a:gd name="connsiteX5" fmla="*/ 2488938 w 2608001"/>
                  <a:gd name="connsiteY5" fmla="*/ 2025026 h 2025026"/>
                  <a:gd name="connsiteX6" fmla="*/ 2608001 w 2608001"/>
                  <a:gd name="connsiteY6" fmla="*/ 1948826 h 2025026"/>
                  <a:gd name="connsiteX7" fmla="*/ 2569901 w 2608001"/>
                  <a:gd name="connsiteY7" fmla="*/ 1825001 h 2025026"/>
                  <a:gd name="connsiteX8" fmla="*/ 1888863 w 2608001"/>
                  <a:gd name="connsiteY8" fmla="*/ 1405901 h 2025026"/>
                  <a:gd name="connsiteX9" fmla="*/ 1769801 w 2608001"/>
                  <a:gd name="connsiteY9" fmla="*/ 1486863 h 2025026"/>
                  <a:gd name="connsiteX10" fmla="*/ 1360226 w 2608001"/>
                  <a:gd name="connsiteY10" fmla="*/ 1191588 h 2025026"/>
                  <a:gd name="connsiteX11" fmla="*/ 574412 w 2608001"/>
                  <a:gd name="connsiteY11" fmla="*/ 243852 h 2025026"/>
                  <a:gd name="connsiteX12" fmla="*/ 298188 w 2608001"/>
                  <a:gd name="connsiteY12" fmla="*/ 5726 h 2025026"/>
                  <a:gd name="connsiteX0" fmla="*/ 298188 w 2608001"/>
                  <a:gd name="connsiteY0" fmla="*/ 5726 h 2025026"/>
                  <a:gd name="connsiteX1" fmla="*/ 12438 w 2608001"/>
                  <a:gd name="connsiteY1" fmla="*/ 501025 h 2025026"/>
                  <a:gd name="connsiteX2" fmla="*/ 138644 w 2608001"/>
                  <a:gd name="connsiteY2" fmla="*/ 884406 h 2025026"/>
                  <a:gd name="connsiteX3" fmla="*/ 641088 w 2608001"/>
                  <a:gd name="connsiteY3" fmla="*/ 1363038 h 2025026"/>
                  <a:gd name="connsiteX4" fmla="*/ 1045901 w 2608001"/>
                  <a:gd name="connsiteY4" fmla="*/ 2025026 h 2025026"/>
                  <a:gd name="connsiteX5" fmla="*/ 2488938 w 2608001"/>
                  <a:gd name="connsiteY5" fmla="*/ 2025026 h 2025026"/>
                  <a:gd name="connsiteX6" fmla="*/ 2608001 w 2608001"/>
                  <a:gd name="connsiteY6" fmla="*/ 1948826 h 2025026"/>
                  <a:gd name="connsiteX7" fmla="*/ 2569901 w 2608001"/>
                  <a:gd name="connsiteY7" fmla="*/ 1825001 h 2025026"/>
                  <a:gd name="connsiteX8" fmla="*/ 1888863 w 2608001"/>
                  <a:gd name="connsiteY8" fmla="*/ 1405901 h 2025026"/>
                  <a:gd name="connsiteX9" fmla="*/ 1769801 w 2608001"/>
                  <a:gd name="connsiteY9" fmla="*/ 1486863 h 2025026"/>
                  <a:gd name="connsiteX10" fmla="*/ 1360226 w 2608001"/>
                  <a:gd name="connsiteY10" fmla="*/ 1191588 h 2025026"/>
                  <a:gd name="connsiteX11" fmla="*/ 574412 w 2608001"/>
                  <a:gd name="connsiteY11" fmla="*/ 243852 h 2025026"/>
                  <a:gd name="connsiteX12" fmla="*/ 298188 w 2608001"/>
                  <a:gd name="connsiteY12" fmla="*/ 5726 h 2025026"/>
                  <a:gd name="connsiteX0" fmla="*/ 298188 w 2608001"/>
                  <a:gd name="connsiteY0" fmla="*/ 5726 h 2025026"/>
                  <a:gd name="connsiteX1" fmla="*/ 12438 w 2608001"/>
                  <a:gd name="connsiteY1" fmla="*/ 501025 h 2025026"/>
                  <a:gd name="connsiteX2" fmla="*/ 138644 w 2608001"/>
                  <a:gd name="connsiteY2" fmla="*/ 884406 h 2025026"/>
                  <a:gd name="connsiteX3" fmla="*/ 641088 w 2608001"/>
                  <a:gd name="connsiteY3" fmla="*/ 1363038 h 2025026"/>
                  <a:gd name="connsiteX4" fmla="*/ 1045901 w 2608001"/>
                  <a:gd name="connsiteY4" fmla="*/ 2025026 h 2025026"/>
                  <a:gd name="connsiteX5" fmla="*/ 2488938 w 2608001"/>
                  <a:gd name="connsiteY5" fmla="*/ 2025026 h 2025026"/>
                  <a:gd name="connsiteX6" fmla="*/ 2608001 w 2608001"/>
                  <a:gd name="connsiteY6" fmla="*/ 1948826 h 2025026"/>
                  <a:gd name="connsiteX7" fmla="*/ 2569901 w 2608001"/>
                  <a:gd name="connsiteY7" fmla="*/ 1825001 h 2025026"/>
                  <a:gd name="connsiteX8" fmla="*/ 1888863 w 2608001"/>
                  <a:gd name="connsiteY8" fmla="*/ 1405901 h 2025026"/>
                  <a:gd name="connsiteX9" fmla="*/ 1738845 w 2608001"/>
                  <a:gd name="connsiteY9" fmla="*/ 1460670 h 2025026"/>
                  <a:gd name="connsiteX10" fmla="*/ 1360226 w 2608001"/>
                  <a:gd name="connsiteY10" fmla="*/ 1191588 h 2025026"/>
                  <a:gd name="connsiteX11" fmla="*/ 574412 w 2608001"/>
                  <a:gd name="connsiteY11" fmla="*/ 243852 h 2025026"/>
                  <a:gd name="connsiteX12" fmla="*/ 298188 w 2608001"/>
                  <a:gd name="connsiteY12" fmla="*/ 5726 h 2025026"/>
                  <a:gd name="connsiteX0" fmla="*/ 298188 w 2608001"/>
                  <a:gd name="connsiteY0" fmla="*/ 5726 h 2025026"/>
                  <a:gd name="connsiteX1" fmla="*/ 12438 w 2608001"/>
                  <a:gd name="connsiteY1" fmla="*/ 501025 h 2025026"/>
                  <a:gd name="connsiteX2" fmla="*/ 138644 w 2608001"/>
                  <a:gd name="connsiteY2" fmla="*/ 884406 h 2025026"/>
                  <a:gd name="connsiteX3" fmla="*/ 641088 w 2608001"/>
                  <a:gd name="connsiteY3" fmla="*/ 1363038 h 2025026"/>
                  <a:gd name="connsiteX4" fmla="*/ 1045901 w 2608001"/>
                  <a:gd name="connsiteY4" fmla="*/ 2025026 h 2025026"/>
                  <a:gd name="connsiteX5" fmla="*/ 2488938 w 2608001"/>
                  <a:gd name="connsiteY5" fmla="*/ 2025026 h 2025026"/>
                  <a:gd name="connsiteX6" fmla="*/ 2608001 w 2608001"/>
                  <a:gd name="connsiteY6" fmla="*/ 1948826 h 2025026"/>
                  <a:gd name="connsiteX7" fmla="*/ 2569901 w 2608001"/>
                  <a:gd name="connsiteY7" fmla="*/ 1825001 h 2025026"/>
                  <a:gd name="connsiteX8" fmla="*/ 1888863 w 2608001"/>
                  <a:gd name="connsiteY8" fmla="*/ 1405901 h 2025026"/>
                  <a:gd name="connsiteX9" fmla="*/ 1738845 w 2608001"/>
                  <a:gd name="connsiteY9" fmla="*/ 1460670 h 2025026"/>
                  <a:gd name="connsiteX10" fmla="*/ 1360226 w 2608001"/>
                  <a:gd name="connsiteY10" fmla="*/ 1191588 h 2025026"/>
                  <a:gd name="connsiteX11" fmla="*/ 574412 w 2608001"/>
                  <a:gd name="connsiteY11" fmla="*/ 243852 h 2025026"/>
                  <a:gd name="connsiteX12" fmla="*/ 298188 w 2608001"/>
                  <a:gd name="connsiteY12" fmla="*/ 5726 h 2025026"/>
                  <a:gd name="connsiteX0" fmla="*/ 298188 w 2608001"/>
                  <a:gd name="connsiteY0" fmla="*/ 9649 h 2028949"/>
                  <a:gd name="connsiteX1" fmla="*/ 12438 w 2608001"/>
                  <a:gd name="connsiteY1" fmla="*/ 504948 h 2028949"/>
                  <a:gd name="connsiteX2" fmla="*/ 138644 w 2608001"/>
                  <a:gd name="connsiteY2" fmla="*/ 888329 h 2028949"/>
                  <a:gd name="connsiteX3" fmla="*/ 641088 w 2608001"/>
                  <a:gd name="connsiteY3" fmla="*/ 1366961 h 2028949"/>
                  <a:gd name="connsiteX4" fmla="*/ 1045901 w 2608001"/>
                  <a:gd name="connsiteY4" fmla="*/ 2028949 h 2028949"/>
                  <a:gd name="connsiteX5" fmla="*/ 2488938 w 2608001"/>
                  <a:gd name="connsiteY5" fmla="*/ 2028949 h 2028949"/>
                  <a:gd name="connsiteX6" fmla="*/ 2608001 w 2608001"/>
                  <a:gd name="connsiteY6" fmla="*/ 1952749 h 2028949"/>
                  <a:gd name="connsiteX7" fmla="*/ 2569901 w 2608001"/>
                  <a:gd name="connsiteY7" fmla="*/ 1828924 h 2028949"/>
                  <a:gd name="connsiteX8" fmla="*/ 1888863 w 2608001"/>
                  <a:gd name="connsiteY8" fmla="*/ 1409824 h 2028949"/>
                  <a:gd name="connsiteX9" fmla="*/ 1738845 w 2608001"/>
                  <a:gd name="connsiteY9" fmla="*/ 1464593 h 2028949"/>
                  <a:gd name="connsiteX10" fmla="*/ 1272120 w 2608001"/>
                  <a:gd name="connsiteY10" fmla="*/ 1074068 h 2028949"/>
                  <a:gd name="connsiteX11" fmla="*/ 574412 w 2608001"/>
                  <a:gd name="connsiteY11" fmla="*/ 247775 h 2028949"/>
                  <a:gd name="connsiteX12" fmla="*/ 298188 w 2608001"/>
                  <a:gd name="connsiteY12" fmla="*/ 9649 h 2028949"/>
                  <a:gd name="connsiteX0" fmla="*/ 298188 w 2608001"/>
                  <a:gd name="connsiteY0" fmla="*/ 9649 h 2028949"/>
                  <a:gd name="connsiteX1" fmla="*/ 12438 w 2608001"/>
                  <a:gd name="connsiteY1" fmla="*/ 504948 h 2028949"/>
                  <a:gd name="connsiteX2" fmla="*/ 138644 w 2608001"/>
                  <a:gd name="connsiteY2" fmla="*/ 888329 h 2028949"/>
                  <a:gd name="connsiteX3" fmla="*/ 641088 w 2608001"/>
                  <a:gd name="connsiteY3" fmla="*/ 1366961 h 2028949"/>
                  <a:gd name="connsiteX4" fmla="*/ 1045901 w 2608001"/>
                  <a:gd name="connsiteY4" fmla="*/ 2028949 h 2028949"/>
                  <a:gd name="connsiteX5" fmla="*/ 2488938 w 2608001"/>
                  <a:gd name="connsiteY5" fmla="*/ 2028949 h 2028949"/>
                  <a:gd name="connsiteX6" fmla="*/ 2608001 w 2608001"/>
                  <a:gd name="connsiteY6" fmla="*/ 1952749 h 2028949"/>
                  <a:gd name="connsiteX7" fmla="*/ 2569901 w 2608001"/>
                  <a:gd name="connsiteY7" fmla="*/ 1828924 h 2028949"/>
                  <a:gd name="connsiteX8" fmla="*/ 1888863 w 2608001"/>
                  <a:gd name="connsiteY8" fmla="*/ 1409824 h 2028949"/>
                  <a:gd name="connsiteX9" fmla="*/ 1738845 w 2608001"/>
                  <a:gd name="connsiteY9" fmla="*/ 1464593 h 2028949"/>
                  <a:gd name="connsiteX10" fmla="*/ 1272120 w 2608001"/>
                  <a:gd name="connsiteY10" fmla="*/ 1074068 h 2028949"/>
                  <a:gd name="connsiteX11" fmla="*/ 574412 w 2608001"/>
                  <a:gd name="connsiteY11" fmla="*/ 247775 h 2028949"/>
                  <a:gd name="connsiteX12" fmla="*/ 298188 w 2608001"/>
                  <a:gd name="connsiteY12" fmla="*/ 9649 h 2028949"/>
                  <a:gd name="connsiteX0" fmla="*/ 298188 w 2608001"/>
                  <a:gd name="connsiteY0" fmla="*/ 9649 h 2028949"/>
                  <a:gd name="connsiteX1" fmla="*/ 12438 w 2608001"/>
                  <a:gd name="connsiteY1" fmla="*/ 504948 h 2028949"/>
                  <a:gd name="connsiteX2" fmla="*/ 138644 w 2608001"/>
                  <a:gd name="connsiteY2" fmla="*/ 888329 h 2028949"/>
                  <a:gd name="connsiteX3" fmla="*/ 641088 w 2608001"/>
                  <a:gd name="connsiteY3" fmla="*/ 1366961 h 2028949"/>
                  <a:gd name="connsiteX4" fmla="*/ 1045901 w 2608001"/>
                  <a:gd name="connsiteY4" fmla="*/ 2028949 h 2028949"/>
                  <a:gd name="connsiteX5" fmla="*/ 2488938 w 2608001"/>
                  <a:gd name="connsiteY5" fmla="*/ 2028949 h 2028949"/>
                  <a:gd name="connsiteX6" fmla="*/ 2608001 w 2608001"/>
                  <a:gd name="connsiteY6" fmla="*/ 1952749 h 2028949"/>
                  <a:gd name="connsiteX7" fmla="*/ 2569901 w 2608001"/>
                  <a:gd name="connsiteY7" fmla="*/ 1828924 h 2028949"/>
                  <a:gd name="connsiteX8" fmla="*/ 1891244 w 2608001"/>
                  <a:gd name="connsiteY8" fmla="*/ 1421730 h 2028949"/>
                  <a:gd name="connsiteX9" fmla="*/ 1738845 w 2608001"/>
                  <a:gd name="connsiteY9" fmla="*/ 1464593 h 2028949"/>
                  <a:gd name="connsiteX10" fmla="*/ 1272120 w 2608001"/>
                  <a:gd name="connsiteY10" fmla="*/ 1074068 h 2028949"/>
                  <a:gd name="connsiteX11" fmla="*/ 574412 w 2608001"/>
                  <a:gd name="connsiteY11" fmla="*/ 247775 h 2028949"/>
                  <a:gd name="connsiteX12" fmla="*/ 298188 w 2608001"/>
                  <a:gd name="connsiteY12" fmla="*/ 9649 h 2028949"/>
                  <a:gd name="connsiteX0" fmla="*/ 298188 w 2608001"/>
                  <a:gd name="connsiteY0" fmla="*/ 9649 h 2028949"/>
                  <a:gd name="connsiteX1" fmla="*/ 12438 w 2608001"/>
                  <a:gd name="connsiteY1" fmla="*/ 504948 h 2028949"/>
                  <a:gd name="connsiteX2" fmla="*/ 138644 w 2608001"/>
                  <a:gd name="connsiteY2" fmla="*/ 888329 h 2028949"/>
                  <a:gd name="connsiteX3" fmla="*/ 641088 w 2608001"/>
                  <a:gd name="connsiteY3" fmla="*/ 1366961 h 2028949"/>
                  <a:gd name="connsiteX4" fmla="*/ 1045901 w 2608001"/>
                  <a:gd name="connsiteY4" fmla="*/ 2028949 h 2028949"/>
                  <a:gd name="connsiteX5" fmla="*/ 2488938 w 2608001"/>
                  <a:gd name="connsiteY5" fmla="*/ 2028949 h 2028949"/>
                  <a:gd name="connsiteX6" fmla="*/ 2608001 w 2608001"/>
                  <a:gd name="connsiteY6" fmla="*/ 1952749 h 2028949"/>
                  <a:gd name="connsiteX7" fmla="*/ 2569901 w 2608001"/>
                  <a:gd name="connsiteY7" fmla="*/ 1828924 h 2028949"/>
                  <a:gd name="connsiteX8" fmla="*/ 1891244 w 2608001"/>
                  <a:gd name="connsiteY8" fmla="*/ 1421730 h 2028949"/>
                  <a:gd name="connsiteX9" fmla="*/ 1738845 w 2608001"/>
                  <a:gd name="connsiteY9" fmla="*/ 1464593 h 2028949"/>
                  <a:gd name="connsiteX10" fmla="*/ 1272120 w 2608001"/>
                  <a:gd name="connsiteY10" fmla="*/ 1074068 h 2028949"/>
                  <a:gd name="connsiteX11" fmla="*/ 574412 w 2608001"/>
                  <a:gd name="connsiteY11" fmla="*/ 247775 h 2028949"/>
                  <a:gd name="connsiteX12" fmla="*/ 298188 w 2608001"/>
                  <a:gd name="connsiteY12" fmla="*/ 9649 h 2028949"/>
                  <a:gd name="connsiteX0" fmla="*/ 298188 w 2608001"/>
                  <a:gd name="connsiteY0" fmla="*/ 9649 h 2028949"/>
                  <a:gd name="connsiteX1" fmla="*/ 12438 w 2608001"/>
                  <a:gd name="connsiteY1" fmla="*/ 504948 h 2028949"/>
                  <a:gd name="connsiteX2" fmla="*/ 138644 w 2608001"/>
                  <a:gd name="connsiteY2" fmla="*/ 888329 h 2028949"/>
                  <a:gd name="connsiteX3" fmla="*/ 641088 w 2608001"/>
                  <a:gd name="connsiteY3" fmla="*/ 1366961 h 2028949"/>
                  <a:gd name="connsiteX4" fmla="*/ 1045901 w 2608001"/>
                  <a:gd name="connsiteY4" fmla="*/ 2028949 h 2028949"/>
                  <a:gd name="connsiteX5" fmla="*/ 2488938 w 2608001"/>
                  <a:gd name="connsiteY5" fmla="*/ 2028949 h 2028949"/>
                  <a:gd name="connsiteX6" fmla="*/ 2608001 w 2608001"/>
                  <a:gd name="connsiteY6" fmla="*/ 1952749 h 2028949"/>
                  <a:gd name="connsiteX7" fmla="*/ 2569901 w 2608001"/>
                  <a:gd name="connsiteY7" fmla="*/ 1828924 h 2028949"/>
                  <a:gd name="connsiteX8" fmla="*/ 1905532 w 2608001"/>
                  <a:gd name="connsiteY8" fmla="*/ 1428874 h 2028949"/>
                  <a:gd name="connsiteX9" fmla="*/ 1738845 w 2608001"/>
                  <a:gd name="connsiteY9" fmla="*/ 1464593 h 2028949"/>
                  <a:gd name="connsiteX10" fmla="*/ 1272120 w 2608001"/>
                  <a:gd name="connsiteY10" fmla="*/ 1074068 h 2028949"/>
                  <a:gd name="connsiteX11" fmla="*/ 574412 w 2608001"/>
                  <a:gd name="connsiteY11" fmla="*/ 247775 h 2028949"/>
                  <a:gd name="connsiteX12" fmla="*/ 298188 w 2608001"/>
                  <a:gd name="connsiteY12" fmla="*/ 9649 h 2028949"/>
                  <a:gd name="connsiteX0" fmla="*/ 298188 w 2608001"/>
                  <a:gd name="connsiteY0" fmla="*/ 9649 h 2028949"/>
                  <a:gd name="connsiteX1" fmla="*/ 12438 w 2608001"/>
                  <a:gd name="connsiteY1" fmla="*/ 504948 h 2028949"/>
                  <a:gd name="connsiteX2" fmla="*/ 138644 w 2608001"/>
                  <a:gd name="connsiteY2" fmla="*/ 888329 h 2028949"/>
                  <a:gd name="connsiteX3" fmla="*/ 641088 w 2608001"/>
                  <a:gd name="connsiteY3" fmla="*/ 1366961 h 2028949"/>
                  <a:gd name="connsiteX4" fmla="*/ 1045901 w 2608001"/>
                  <a:gd name="connsiteY4" fmla="*/ 2028949 h 2028949"/>
                  <a:gd name="connsiteX5" fmla="*/ 2488938 w 2608001"/>
                  <a:gd name="connsiteY5" fmla="*/ 2028949 h 2028949"/>
                  <a:gd name="connsiteX6" fmla="*/ 2608001 w 2608001"/>
                  <a:gd name="connsiteY6" fmla="*/ 1952749 h 2028949"/>
                  <a:gd name="connsiteX7" fmla="*/ 2569901 w 2608001"/>
                  <a:gd name="connsiteY7" fmla="*/ 1828924 h 2028949"/>
                  <a:gd name="connsiteX8" fmla="*/ 1905532 w 2608001"/>
                  <a:gd name="connsiteY8" fmla="*/ 1428874 h 2028949"/>
                  <a:gd name="connsiteX9" fmla="*/ 1738845 w 2608001"/>
                  <a:gd name="connsiteY9" fmla="*/ 1464593 h 2028949"/>
                  <a:gd name="connsiteX10" fmla="*/ 1272120 w 2608001"/>
                  <a:gd name="connsiteY10" fmla="*/ 1074068 h 2028949"/>
                  <a:gd name="connsiteX11" fmla="*/ 574412 w 2608001"/>
                  <a:gd name="connsiteY11" fmla="*/ 247775 h 2028949"/>
                  <a:gd name="connsiteX12" fmla="*/ 298188 w 2608001"/>
                  <a:gd name="connsiteY12" fmla="*/ 9649 h 2028949"/>
                  <a:gd name="connsiteX0" fmla="*/ 298188 w 2608001"/>
                  <a:gd name="connsiteY0" fmla="*/ 8262 h 2027562"/>
                  <a:gd name="connsiteX1" fmla="*/ 12438 w 2608001"/>
                  <a:gd name="connsiteY1" fmla="*/ 503561 h 2027562"/>
                  <a:gd name="connsiteX2" fmla="*/ 138644 w 2608001"/>
                  <a:gd name="connsiteY2" fmla="*/ 886942 h 2027562"/>
                  <a:gd name="connsiteX3" fmla="*/ 641088 w 2608001"/>
                  <a:gd name="connsiteY3" fmla="*/ 1365574 h 2027562"/>
                  <a:gd name="connsiteX4" fmla="*/ 1045901 w 2608001"/>
                  <a:gd name="connsiteY4" fmla="*/ 2027562 h 2027562"/>
                  <a:gd name="connsiteX5" fmla="*/ 2488938 w 2608001"/>
                  <a:gd name="connsiteY5" fmla="*/ 2027562 h 2027562"/>
                  <a:gd name="connsiteX6" fmla="*/ 2608001 w 2608001"/>
                  <a:gd name="connsiteY6" fmla="*/ 1951362 h 2027562"/>
                  <a:gd name="connsiteX7" fmla="*/ 2569901 w 2608001"/>
                  <a:gd name="connsiteY7" fmla="*/ 1827537 h 2027562"/>
                  <a:gd name="connsiteX8" fmla="*/ 1905532 w 2608001"/>
                  <a:gd name="connsiteY8" fmla="*/ 1427487 h 2027562"/>
                  <a:gd name="connsiteX9" fmla="*/ 1738845 w 2608001"/>
                  <a:gd name="connsiteY9" fmla="*/ 1463206 h 2027562"/>
                  <a:gd name="connsiteX10" fmla="*/ 1136389 w 2608001"/>
                  <a:gd name="connsiteY10" fmla="*/ 910756 h 2027562"/>
                  <a:gd name="connsiteX11" fmla="*/ 574412 w 2608001"/>
                  <a:gd name="connsiteY11" fmla="*/ 246388 h 2027562"/>
                  <a:gd name="connsiteX12" fmla="*/ 298188 w 2608001"/>
                  <a:gd name="connsiteY12" fmla="*/ 8262 h 2027562"/>
                  <a:gd name="connsiteX0" fmla="*/ 298188 w 2608001"/>
                  <a:gd name="connsiteY0" fmla="*/ 8424 h 2027724"/>
                  <a:gd name="connsiteX1" fmla="*/ 12438 w 2608001"/>
                  <a:gd name="connsiteY1" fmla="*/ 503723 h 2027724"/>
                  <a:gd name="connsiteX2" fmla="*/ 138644 w 2608001"/>
                  <a:gd name="connsiteY2" fmla="*/ 887104 h 2027724"/>
                  <a:gd name="connsiteX3" fmla="*/ 641088 w 2608001"/>
                  <a:gd name="connsiteY3" fmla="*/ 1365736 h 2027724"/>
                  <a:gd name="connsiteX4" fmla="*/ 1045901 w 2608001"/>
                  <a:gd name="connsiteY4" fmla="*/ 2027724 h 2027724"/>
                  <a:gd name="connsiteX5" fmla="*/ 2488938 w 2608001"/>
                  <a:gd name="connsiteY5" fmla="*/ 2027724 h 2027724"/>
                  <a:gd name="connsiteX6" fmla="*/ 2608001 w 2608001"/>
                  <a:gd name="connsiteY6" fmla="*/ 1951524 h 2027724"/>
                  <a:gd name="connsiteX7" fmla="*/ 2569901 w 2608001"/>
                  <a:gd name="connsiteY7" fmla="*/ 1827699 h 2027724"/>
                  <a:gd name="connsiteX8" fmla="*/ 1905532 w 2608001"/>
                  <a:gd name="connsiteY8" fmla="*/ 1427649 h 2027724"/>
                  <a:gd name="connsiteX9" fmla="*/ 1738845 w 2608001"/>
                  <a:gd name="connsiteY9" fmla="*/ 1463368 h 2027724"/>
                  <a:gd name="connsiteX10" fmla="*/ 1119720 w 2608001"/>
                  <a:gd name="connsiteY10" fmla="*/ 932350 h 2027724"/>
                  <a:gd name="connsiteX11" fmla="*/ 574412 w 2608001"/>
                  <a:gd name="connsiteY11" fmla="*/ 246550 h 2027724"/>
                  <a:gd name="connsiteX12" fmla="*/ 298188 w 2608001"/>
                  <a:gd name="connsiteY12" fmla="*/ 8424 h 2027724"/>
                  <a:gd name="connsiteX0" fmla="*/ 298188 w 2608001"/>
                  <a:gd name="connsiteY0" fmla="*/ 8424 h 2031252"/>
                  <a:gd name="connsiteX1" fmla="*/ 12438 w 2608001"/>
                  <a:gd name="connsiteY1" fmla="*/ 503723 h 2031252"/>
                  <a:gd name="connsiteX2" fmla="*/ 138644 w 2608001"/>
                  <a:gd name="connsiteY2" fmla="*/ 887104 h 2031252"/>
                  <a:gd name="connsiteX3" fmla="*/ 641088 w 2608001"/>
                  <a:gd name="connsiteY3" fmla="*/ 1365736 h 2031252"/>
                  <a:gd name="connsiteX4" fmla="*/ 1045901 w 2608001"/>
                  <a:gd name="connsiteY4" fmla="*/ 2027724 h 2031252"/>
                  <a:gd name="connsiteX5" fmla="*/ 2488938 w 2608001"/>
                  <a:gd name="connsiteY5" fmla="*/ 2027724 h 2031252"/>
                  <a:gd name="connsiteX6" fmla="*/ 2608001 w 2608001"/>
                  <a:gd name="connsiteY6" fmla="*/ 1951524 h 2031252"/>
                  <a:gd name="connsiteX7" fmla="*/ 2569901 w 2608001"/>
                  <a:gd name="connsiteY7" fmla="*/ 1827699 h 2031252"/>
                  <a:gd name="connsiteX8" fmla="*/ 1905532 w 2608001"/>
                  <a:gd name="connsiteY8" fmla="*/ 1427649 h 2031252"/>
                  <a:gd name="connsiteX9" fmla="*/ 1738845 w 2608001"/>
                  <a:gd name="connsiteY9" fmla="*/ 1463368 h 2031252"/>
                  <a:gd name="connsiteX10" fmla="*/ 1119720 w 2608001"/>
                  <a:gd name="connsiteY10" fmla="*/ 932350 h 2031252"/>
                  <a:gd name="connsiteX11" fmla="*/ 574412 w 2608001"/>
                  <a:gd name="connsiteY11" fmla="*/ 246550 h 2031252"/>
                  <a:gd name="connsiteX12" fmla="*/ 298188 w 2608001"/>
                  <a:gd name="connsiteY12" fmla="*/ 8424 h 2031252"/>
                  <a:gd name="connsiteX0" fmla="*/ 298188 w 2608001"/>
                  <a:gd name="connsiteY0" fmla="*/ 8424 h 2031252"/>
                  <a:gd name="connsiteX1" fmla="*/ 12438 w 2608001"/>
                  <a:gd name="connsiteY1" fmla="*/ 503723 h 2031252"/>
                  <a:gd name="connsiteX2" fmla="*/ 138644 w 2608001"/>
                  <a:gd name="connsiteY2" fmla="*/ 887104 h 2031252"/>
                  <a:gd name="connsiteX3" fmla="*/ 641088 w 2608001"/>
                  <a:gd name="connsiteY3" fmla="*/ 1365736 h 2031252"/>
                  <a:gd name="connsiteX4" fmla="*/ 1106226 w 2608001"/>
                  <a:gd name="connsiteY4" fmla="*/ 2027724 h 2031252"/>
                  <a:gd name="connsiteX5" fmla="*/ 2488938 w 2608001"/>
                  <a:gd name="connsiteY5" fmla="*/ 2027724 h 2031252"/>
                  <a:gd name="connsiteX6" fmla="*/ 2608001 w 2608001"/>
                  <a:gd name="connsiteY6" fmla="*/ 1951524 h 2031252"/>
                  <a:gd name="connsiteX7" fmla="*/ 2569901 w 2608001"/>
                  <a:gd name="connsiteY7" fmla="*/ 1827699 h 2031252"/>
                  <a:gd name="connsiteX8" fmla="*/ 1905532 w 2608001"/>
                  <a:gd name="connsiteY8" fmla="*/ 1427649 h 2031252"/>
                  <a:gd name="connsiteX9" fmla="*/ 1738845 w 2608001"/>
                  <a:gd name="connsiteY9" fmla="*/ 1463368 h 2031252"/>
                  <a:gd name="connsiteX10" fmla="*/ 1119720 w 2608001"/>
                  <a:gd name="connsiteY10" fmla="*/ 932350 h 2031252"/>
                  <a:gd name="connsiteX11" fmla="*/ 574412 w 2608001"/>
                  <a:gd name="connsiteY11" fmla="*/ 246550 h 2031252"/>
                  <a:gd name="connsiteX12" fmla="*/ 298188 w 2608001"/>
                  <a:gd name="connsiteY12" fmla="*/ 8424 h 2031252"/>
                  <a:gd name="connsiteX0" fmla="*/ 298188 w 2608001"/>
                  <a:gd name="connsiteY0" fmla="*/ 8424 h 2029840"/>
                  <a:gd name="connsiteX1" fmla="*/ 12438 w 2608001"/>
                  <a:gd name="connsiteY1" fmla="*/ 503723 h 2029840"/>
                  <a:gd name="connsiteX2" fmla="*/ 138644 w 2608001"/>
                  <a:gd name="connsiteY2" fmla="*/ 887104 h 2029840"/>
                  <a:gd name="connsiteX3" fmla="*/ 641088 w 2608001"/>
                  <a:gd name="connsiteY3" fmla="*/ 1365736 h 2029840"/>
                  <a:gd name="connsiteX4" fmla="*/ 1106226 w 2608001"/>
                  <a:gd name="connsiteY4" fmla="*/ 2027724 h 2029840"/>
                  <a:gd name="connsiteX5" fmla="*/ 2488938 w 2608001"/>
                  <a:gd name="connsiteY5" fmla="*/ 2027724 h 2029840"/>
                  <a:gd name="connsiteX6" fmla="*/ 2608001 w 2608001"/>
                  <a:gd name="connsiteY6" fmla="*/ 1951524 h 2029840"/>
                  <a:gd name="connsiteX7" fmla="*/ 2569901 w 2608001"/>
                  <a:gd name="connsiteY7" fmla="*/ 1827699 h 2029840"/>
                  <a:gd name="connsiteX8" fmla="*/ 1905532 w 2608001"/>
                  <a:gd name="connsiteY8" fmla="*/ 1427649 h 2029840"/>
                  <a:gd name="connsiteX9" fmla="*/ 1738845 w 2608001"/>
                  <a:gd name="connsiteY9" fmla="*/ 1463368 h 2029840"/>
                  <a:gd name="connsiteX10" fmla="*/ 1119720 w 2608001"/>
                  <a:gd name="connsiteY10" fmla="*/ 932350 h 2029840"/>
                  <a:gd name="connsiteX11" fmla="*/ 574412 w 2608001"/>
                  <a:gd name="connsiteY11" fmla="*/ 246550 h 2029840"/>
                  <a:gd name="connsiteX12" fmla="*/ 298188 w 2608001"/>
                  <a:gd name="connsiteY12" fmla="*/ 8424 h 2029840"/>
                  <a:gd name="connsiteX0" fmla="*/ 298188 w 2615015"/>
                  <a:gd name="connsiteY0" fmla="*/ 8424 h 2029840"/>
                  <a:gd name="connsiteX1" fmla="*/ 12438 w 2615015"/>
                  <a:gd name="connsiteY1" fmla="*/ 503723 h 2029840"/>
                  <a:gd name="connsiteX2" fmla="*/ 138644 w 2615015"/>
                  <a:gd name="connsiteY2" fmla="*/ 887104 h 2029840"/>
                  <a:gd name="connsiteX3" fmla="*/ 641088 w 2615015"/>
                  <a:gd name="connsiteY3" fmla="*/ 1365736 h 2029840"/>
                  <a:gd name="connsiteX4" fmla="*/ 1106226 w 2615015"/>
                  <a:gd name="connsiteY4" fmla="*/ 2027724 h 2029840"/>
                  <a:gd name="connsiteX5" fmla="*/ 2488938 w 2615015"/>
                  <a:gd name="connsiteY5" fmla="*/ 2027724 h 2029840"/>
                  <a:gd name="connsiteX6" fmla="*/ 2608001 w 2615015"/>
                  <a:gd name="connsiteY6" fmla="*/ 1951524 h 2029840"/>
                  <a:gd name="connsiteX7" fmla="*/ 2569901 w 2615015"/>
                  <a:gd name="connsiteY7" fmla="*/ 1827699 h 2029840"/>
                  <a:gd name="connsiteX8" fmla="*/ 1905532 w 2615015"/>
                  <a:gd name="connsiteY8" fmla="*/ 1427649 h 2029840"/>
                  <a:gd name="connsiteX9" fmla="*/ 1738845 w 2615015"/>
                  <a:gd name="connsiteY9" fmla="*/ 1463368 h 2029840"/>
                  <a:gd name="connsiteX10" fmla="*/ 1119720 w 2615015"/>
                  <a:gd name="connsiteY10" fmla="*/ 932350 h 2029840"/>
                  <a:gd name="connsiteX11" fmla="*/ 574412 w 2615015"/>
                  <a:gd name="connsiteY11" fmla="*/ 246550 h 2029840"/>
                  <a:gd name="connsiteX12" fmla="*/ 298188 w 2615015"/>
                  <a:gd name="connsiteY12" fmla="*/ 8424 h 2029840"/>
                  <a:gd name="connsiteX0" fmla="*/ 298188 w 2615015"/>
                  <a:gd name="connsiteY0" fmla="*/ 8424 h 2031005"/>
                  <a:gd name="connsiteX1" fmla="*/ 12438 w 2615015"/>
                  <a:gd name="connsiteY1" fmla="*/ 503723 h 2031005"/>
                  <a:gd name="connsiteX2" fmla="*/ 138644 w 2615015"/>
                  <a:gd name="connsiteY2" fmla="*/ 887104 h 2031005"/>
                  <a:gd name="connsiteX3" fmla="*/ 641088 w 2615015"/>
                  <a:gd name="connsiteY3" fmla="*/ 1365736 h 2031005"/>
                  <a:gd name="connsiteX4" fmla="*/ 1106226 w 2615015"/>
                  <a:gd name="connsiteY4" fmla="*/ 2027724 h 2031005"/>
                  <a:gd name="connsiteX5" fmla="*/ 2488938 w 2615015"/>
                  <a:gd name="connsiteY5" fmla="*/ 2027724 h 2031005"/>
                  <a:gd name="connsiteX6" fmla="*/ 2608001 w 2615015"/>
                  <a:gd name="connsiteY6" fmla="*/ 1951524 h 2031005"/>
                  <a:gd name="connsiteX7" fmla="*/ 2569901 w 2615015"/>
                  <a:gd name="connsiteY7" fmla="*/ 1827699 h 2031005"/>
                  <a:gd name="connsiteX8" fmla="*/ 1905532 w 2615015"/>
                  <a:gd name="connsiteY8" fmla="*/ 1427649 h 2031005"/>
                  <a:gd name="connsiteX9" fmla="*/ 1738845 w 2615015"/>
                  <a:gd name="connsiteY9" fmla="*/ 1463368 h 2031005"/>
                  <a:gd name="connsiteX10" fmla="*/ 1119720 w 2615015"/>
                  <a:gd name="connsiteY10" fmla="*/ 932350 h 2031005"/>
                  <a:gd name="connsiteX11" fmla="*/ 574412 w 2615015"/>
                  <a:gd name="connsiteY11" fmla="*/ 246550 h 2031005"/>
                  <a:gd name="connsiteX12" fmla="*/ 298188 w 2615015"/>
                  <a:gd name="connsiteY12" fmla="*/ 8424 h 2031005"/>
                  <a:gd name="connsiteX0" fmla="*/ 298188 w 2610806"/>
                  <a:gd name="connsiteY0" fmla="*/ 8424 h 2031005"/>
                  <a:gd name="connsiteX1" fmla="*/ 12438 w 2610806"/>
                  <a:gd name="connsiteY1" fmla="*/ 503723 h 2031005"/>
                  <a:gd name="connsiteX2" fmla="*/ 138644 w 2610806"/>
                  <a:gd name="connsiteY2" fmla="*/ 887104 h 2031005"/>
                  <a:gd name="connsiteX3" fmla="*/ 641088 w 2610806"/>
                  <a:gd name="connsiteY3" fmla="*/ 1365736 h 2031005"/>
                  <a:gd name="connsiteX4" fmla="*/ 1106226 w 2610806"/>
                  <a:gd name="connsiteY4" fmla="*/ 2027724 h 2031005"/>
                  <a:gd name="connsiteX5" fmla="*/ 2488938 w 2610806"/>
                  <a:gd name="connsiteY5" fmla="*/ 2027724 h 2031005"/>
                  <a:gd name="connsiteX6" fmla="*/ 2608001 w 2610806"/>
                  <a:gd name="connsiteY6" fmla="*/ 1951524 h 2031005"/>
                  <a:gd name="connsiteX7" fmla="*/ 2569901 w 2610806"/>
                  <a:gd name="connsiteY7" fmla="*/ 1827699 h 2031005"/>
                  <a:gd name="connsiteX8" fmla="*/ 1905532 w 2610806"/>
                  <a:gd name="connsiteY8" fmla="*/ 1427649 h 2031005"/>
                  <a:gd name="connsiteX9" fmla="*/ 1738845 w 2610806"/>
                  <a:gd name="connsiteY9" fmla="*/ 1463368 h 2031005"/>
                  <a:gd name="connsiteX10" fmla="*/ 1119720 w 2610806"/>
                  <a:gd name="connsiteY10" fmla="*/ 932350 h 2031005"/>
                  <a:gd name="connsiteX11" fmla="*/ 574412 w 2610806"/>
                  <a:gd name="connsiteY11" fmla="*/ 246550 h 2031005"/>
                  <a:gd name="connsiteX12" fmla="*/ 298188 w 2610806"/>
                  <a:gd name="connsiteY12" fmla="*/ 8424 h 2031005"/>
                  <a:gd name="connsiteX0" fmla="*/ 298188 w 2613583"/>
                  <a:gd name="connsiteY0" fmla="*/ 8424 h 2031005"/>
                  <a:gd name="connsiteX1" fmla="*/ 12438 w 2613583"/>
                  <a:gd name="connsiteY1" fmla="*/ 503723 h 2031005"/>
                  <a:gd name="connsiteX2" fmla="*/ 138644 w 2613583"/>
                  <a:gd name="connsiteY2" fmla="*/ 887104 h 2031005"/>
                  <a:gd name="connsiteX3" fmla="*/ 641088 w 2613583"/>
                  <a:gd name="connsiteY3" fmla="*/ 1365736 h 2031005"/>
                  <a:gd name="connsiteX4" fmla="*/ 1106226 w 2613583"/>
                  <a:gd name="connsiteY4" fmla="*/ 2027724 h 2031005"/>
                  <a:gd name="connsiteX5" fmla="*/ 2488938 w 2613583"/>
                  <a:gd name="connsiteY5" fmla="*/ 2027724 h 2031005"/>
                  <a:gd name="connsiteX6" fmla="*/ 2608001 w 2613583"/>
                  <a:gd name="connsiteY6" fmla="*/ 1951524 h 2031005"/>
                  <a:gd name="connsiteX7" fmla="*/ 2569901 w 2613583"/>
                  <a:gd name="connsiteY7" fmla="*/ 1827699 h 2031005"/>
                  <a:gd name="connsiteX8" fmla="*/ 1905532 w 2613583"/>
                  <a:gd name="connsiteY8" fmla="*/ 1427649 h 2031005"/>
                  <a:gd name="connsiteX9" fmla="*/ 1738845 w 2613583"/>
                  <a:gd name="connsiteY9" fmla="*/ 1463368 h 2031005"/>
                  <a:gd name="connsiteX10" fmla="*/ 1119720 w 2613583"/>
                  <a:gd name="connsiteY10" fmla="*/ 932350 h 2031005"/>
                  <a:gd name="connsiteX11" fmla="*/ 574412 w 2613583"/>
                  <a:gd name="connsiteY11" fmla="*/ 246550 h 2031005"/>
                  <a:gd name="connsiteX12" fmla="*/ 298188 w 2613583"/>
                  <a:gd name="connsiteY12" fmla="*/ 8424 h 2031005"/>
                  <a:gd name="connsiteX0" fmla="*/ 298188 w 2613583"/>
                  <a:gd name="connsiteY0" fmla="*/ 8424 h 2032983"/>
                  <a:gd name="connsiteX1" fmla="*/ 12438 w 2613583"/>
                  <a:gd name="connsiteY1" fmla="*/ 503723 h 2032983"/>
                  <a:gd name="connsiteX2" fmla="*/ 138644 w 2613583"/>
                  <a:gd name="connsiteY2" fmla="*/ 887104 h 2032983"/>
                  <a:gd name="connsiteX3" fmla="*/ 641088 w 2613583"/>
                  <a:gd name="connsiteY3" fmla="*/ 1365736 h 2032983"/>
                  <a:gd name="connsiteX4" fmla="*/ 1106226 w 2613583"/>
                  <a:gd name="connsiteY4" fmla="*/ 2027724 h 2032983"/>
                  <a:gd name="connsiteX5" fmla="*/ 2488938 w 2613583"/>
                  <a:gd name="connsiteY5" fmla="*/ 2027724 h 2032983"/>
                  <a:gd name="connsiteX6" fmla="*/ 2608001 w 2613583"/>
                  <a:gd name="connsiteY6" fmla="*/ 1951524 h 2032983"/>
                  <a:gd name="connsiteX7" fmla="*/ 2569901 w 2613583"/>
                  <a:gd name="connsiteY7" fmla="*/ 1827699 h 2032983"/>
                  <a:gd name="connsiteX8" fmla="*/ 1905532 w 2613583"/>
                  <a:gd name="connsiteY8" fmla="*/ 1427649 h 2032983"/>
                  <a:gd name="connsiteX9" fmla="*/ 1738845 w 2613583"/>
                  <a:gd name="connsiteY9" fmla="*/ 1463368 h 2032983"/>
                  <a:gd name="connsiteX10" fmla="*/ 1119720 w 2613583"/>
                  <a:gd name="connsiteY10" fmla="*/ 932350 h 2032983"/>
                  <a:gd name="connsiteX11" fmla="*/ 574412 w 2613583"/>
                  <a:gd name="connsiteY11" fmla="*/ 246550 h 2032983"/>
                  <a:gd name="connsiteX12" fmla="*/ 298188 w 2613583"/>
                  <a:gd name="connsiteY12" fmla="*/ 8424 h 2032983"/>
                  <a:gd name="connsiteX0" fmla="*/ 298188 w 2613583"/>
                  <a:gd name="connsiteY0" fmla="*/ 8424 h 2032983"/>
                  <a:gd name="connsiteX1" fmla="*/ 12438 w 2613583"/>
                  <a:gd name="connsiteY1" fmla="*/ 503723 h 2032983"/>
                  <a:gd name="connsiteX2" fmla="*/ 138644 w 2613583"/>
                  <a:gd name="connsiteY2" fmla="*/ 887104 h 2032983"/>
                  <a:gd name="connsiteX3" fmla="*/ 641088 w 2613583"/>
                  <a:gd name="connsiteY3" fmla="*/ 1365736 h 2032983"/>
                  <a:gd name="connsiteX4" fmla="*/ 1106226 w 2613583"/>
                  <a:gd name="connsiteY4" fmla="*/ 2027724 h 2032983"/>
                  <a:gd name="connsiteX5" fmla="*/ 2488938 w 2613583"/>
                  <a:gd name="connsiteY5" fmla="*/ 2027724 h 2032983"/>
                  <a:gd name="connsiteX6" fmla="*/ 2608001 w 2613583"/>
                  <a:gd name="connsiteY6" fmla="*/ 1951524 h 2032983"/>
                  <a:gd name="connsiteX7" fmla="*/ 2569901 w 2613583"/>
                  <a:gd name="connsiteY7" fmla="*/ 1827699 h 2032983"/>
                  <a:gd name="connsiteX8" fmla="*/ 1905532 w 2613583"/>
                  <a:gd name="connsiteY8" fmla="*/ 1427649 h 2032983"/>
                  <a:gd name="connsiteX9" fmla="*/ 1738845 w 2613583"/>
                  <a:gd name="connsiteY9" fmla="*/ 1463368 h 2032983"/>
                  <a:gd name="connsiteX10" fmla="*/ 1119720 w 2613583"/>
                  <a:gd name="connsiteY10" fmla="*/ 932350 h 2032983"/>
                  <a:gd name="connsiteX11" fmla="*/ 574412 w 2613583"/>
                  <a:gd name="connsiteY11" fmla="*/ 246550 h 2032983"/>
                  <a:gd name="connsiteX12" fmla="*/ 298188 w 2613583"/>
                  <a:gd name="connsiteY12" fmla="*/ 8424 h 203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613583" h="2032983">
                    <a:moveTo>
                      <a:pt x="298188" y="8424"/>
                    </a:moveTo>
                    <a:cubicBezTo>
                      <a:pt x="204526" y="51286"/>
                      <a:pt x="39029" y="357276"/>
                      <a:pt x="12438" y="503723"/>
                    </a:cubicBezTo>
                    <a:cubicBezTo>
                      <a:pt x="-14153" y="650170"/>
                      <a:pt x="-8993" y="764866"/>
                      <a:pt x="138644" y="887104"/>
                    </a:cubicBezTo>
                    <a:cubicBezTo>
                      <a:pt x="286281" y="1009342"/>
                      <a:pt x="479824" y="1175633"/>
                      <a:pt x="641088" y="1365736"/>
                    </a:cubicBezTo>
                    <a:cubicBezTo>
                      <a:pt x="802352" y="1555839"/>
                      <a:pt x="915726" y="2018199"/>
                      <a:pt x="1106226" y="2027724"/>
                    </a:cubicBezTo>
                    <a:cubicBezTo>
                      <a:pt x="1296726" y="2037249"/>
                      <a:pt x="2430200" y="2031693"/>
                      <a:pt x="2488938" y="2027724"/>
                    </a:cubicBezTo>
                    <a:cubicBezTo>
                      <a:pt x="2547676" y="2023755"/>
                      <a:pt x="2594507" y="1988830"/>
                      <a:pt x="2608001" y="1951524"/>
                    </a:cubicBezTo>
                    <a:cubicBezTo>
                      <a:pt x="2621495" y="1914218"/>
                      <a:pt x="2611176" y="1859449"/>
                      <a:pt x="2569901" y="1827699"/>
                    </a:cubicBezTo>
                    <a:cubicBezTo>
                      <a:pt x="2366701" y="1738799"/>
                      <a:pt x="1948395" y="1430824"/>
                      <a:pt x="1905532" y="1427649"/>
                    </a:cubicBezTo>
                    <a:cubicBezTo>
                      <a:pt x="1862669" y="1424474"/>
                      <a:pt x="1784088" y="1430824"/>
                      <a:pt x="1738845" y="1463368"/>
                    </a:cubicBezTo>
                    <a:cubicBezTo>
                      <a:pt x="1583270" y="1391136"/>
                      <a:pt x="1313792" y="1161347"/>
                      <a:pt x="1119720" y="932350"/>
                    </a:cubicBezTo>
                    <a:cubicBezTo>
                      <a:pt x="925648" y="703353"/>
                      <a:pt x="711334" y="400538"/>
                      <a:pt x="574412" y="246550"/>
                    </a:cubicBezTo>
                    <a:cubicBezTo>
                      <a:pt x="437490" y="92562"/>
                      <a:pt x="391850" y="-34438"/>
                      <a:pt x="298188" y="8424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35" name="フリーフォーム: 図形 334">
              <a:extLst>
                <a:ext uri="{FF2B5EF4-FFF2-40B4-BE49-F238E27FC236}">
                  <a16:creationId xmlns:a16="http://schemas.microsoft.com/office/drawing/2014/main" id="{A833529E-683B-351E-E33F-18940D4DF189}"/>
                </a:ext>
              </a:extLst>
            </p:cNvPr>
            <p:cNvSpPr/>
            <p:nvPr/>
          </p:nvSpPr>
          <p:spPr bwMode="auto">
            <a:xfrm>
              <a:off x="864947" y="4014064"/>
              <a:ext cx="1884790" cy="1466090"/>
            </a:xfrm>
            <a:custGeom>
              <a:avLst/>
              <a:gdLst>
                <a:gd name="connsiteX0" fmla="*/ 238941 w 1884790"/>
                <a:gd name="connsiteY0" fmla="*/ 25 h 1466090"/>
                <a:gd name="connsiteX1" fmla="*/ 414238 w 1884790"/>
                <a:gd name="connsiteY1" fmla="*/ 177800 h 1466090"/>
                <a:gd name="connsiteX2" fmla="*/ 807488 w 1884790"/>
                <a:gd name="connsiteY2" fmla="*/ 672366 h 1466090"/>
                <a:gd name="connsiteX3" fmla="*/ 1253971 w 1884790"/>
                <a:gd name="connsiteY3" fmla="*/ 1055311 h 1466090"/>
                <a:gd name="connsiteX4" fmla="*/ 1374178 w 1884790"/>
                <a:gd name="connsiteY4" fmla="*/ 1029552 h 1466090"/>
                <a:gd name="connsiteX5" fmla="*/ 1853289 w 1884790"/>
                <a:gd name="connsiteY5" fmla="*/ 1318049 h 1466090"/>
                <a:gd name="connsiteX6" fmla="*/ 1880765 w 1884790"/>
                <a:gd name="connsiteY6" fmla="*/ 1407346 h 1466090"/>
                <a:gd name="connsiteX7" fmla="*/ 1794902 w 1884790"/>
                <a:gd name="connsiteY7" fmla="*/ 1462298 h 1466090"/>
                <a:gd name="connsiteX8" fmla="*/ 797757 w 1884790"/>
                <a:gd name="connsiteY8" fmla="*/ 1462298 h 1466090"/>
                <a:gd name="connsiteX9" fmla="*/ 462322 w 1884790"/>
                <a:gd name="connsiteY9" fmla="*/ 984904 h 1466090"/>
                <a:gd name="connsiteX10" fmla="*/ 277467 w 1884790"/>
                <a:gd name="connsiteY10" fmla="*/ 793967 h 1466090"/>
                <a:gd name="connsiteX11" fmla="*/ 272517 w 1884790"/>
                <a:gd name="connsiteY11" fmla="*/ 789549 h 1466090"/>
                <a:gd name="connsiteX12" fmla="*/ 221216 w 1884790"/>
                <a:gd name="connsiteY12" fmla="*/ 1401268 h 1466090"/>
                <a:gd name="connsiteX13" fmla="*/ 217328 w 1884790"/>
                <a:gd name="connsiteY13" fmla="*/ 1401268 h 1466090"/>
                <a:gd name="connsiteX14" fmla="*/ 214476 w 1884790"/>
                <a:gd name="connsiteY14" fmla="*/ 1458509 h 1466090"/>
                <a:gd name="connsiteX15" fmla="*/ 148720 w 1884790"/>
                <a:gd name="connsiteY15" fmla="*/ 1458509 h 1466090"/>
                <a:gd name="connsiteX16" fmla="*/ 145868 w 1884790"/>
                <a:gd name="connsiteY16" fmla="*/ 1401268 h 1466090"/>
                <a:gd name="connsiteX17" fmla="*/ 141983 w 1884790"/>
                <a:gd name="connsiteY17" fmla="*/ 1401268 h 1466090"/>
                <a:gd name="connsiteX18" fmla="*/ 75986 w 1884790"/>
                <a:gd name="connsiteY18" fmla="*/ 614303 h 1466090"/>
                <a:gd name="connsiteX19" fmla="*/ 38149 w 1884790"/>
                <a:gd name="connsiteY19" fmla="*/ 574200 h 1466090"/>
                <a:gd name="connsiteX20" fmla="*/ 8970 w 1884790"/>
                <a:gd name="connsiteY20" fmla="*/ 363261 h 1466090"/>
                <a:gd name="connsiteX21" fmla="*/ 215039 w 1884790"/>
                <a:gd name="connsiteY21" fmla="*/ 6075 h 1466090"/>
                <a:gd name="connsiteX22" fmla="*/ 238941 w 1884790"/>
                <a:gd name="connsiteY22" fmla="*/ 25 h 1466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884790" h="1466090">
                  <a:moveTo>
                    <a:pt x="238941" y="25"/>
                  </a:moveTo>
                  <a:cubicBezTo>
                    <a:pt x="291840" y="-1634"/>
                    <a:pt x="327840" y="80632"/>
                    <a:pt x="414238" y="177800"/>
                  </a:cubicBezTo>
                  <a:cubicBezTo>
                    <a:pt x="512980" y="288849"/>
                    <a:pt x="667533" y="507225"/>
                    <a:pt x="807488" y="672366"/>
                  </a:cubicBezTo>
                  <a:cubicBezTo>
                    <a:pt x="947443" y="837508"/>
                    <a:pt x="1141778" y="1003221"/>
                    <a:pt x="1253971" y="1055311"/>
                  </a:cubicBezTo>
                  <a:cubicBezTo>
                    <a:pt x="1286598" y="1031842"/>
                    <a:pt x="1343267" y="1027263"/>
                    <a:pt x="1374178" y="1029552"/>
                  </a:cubicBezTo>
                  <a:cubicBezTo>
                    <a:pt x="1405089" y="1031842"/>
                    <a:pt x="1706751" y="1253939"/>
                    <a:pt x="1853289" y="1318049"/>
                  </a:cubicBezTo>
                  <a:cubicBezTo>
                    <a:pt x="1883054" y="1340946"/>
                    <a:pt x="1890496" y="1380443"/>
                    <a:pt x="1880765" y="1407346"/>
                  </a:cubicBezTo>
                  <a:cubicBezTo>
                    <a:pt x="1871033" y="1434249"/>
                    <a:pt x="1837261" y="1459435"/>
                    <a:pt x="1794902" y="1462298"/>
                  </a:cubicBezTo>
                  <a:cubicBezTo>
                    <a:pt x="1752543" y="1465160"/>
                    <a:pt x="935136" y="1469167"/>
                    <a:pt x="797757" y="1462298"/>
                  </a:cubicBezTo>
                  <a:cubicBezTo>
                    <a:pt x="660377" y="1455429"/>
                    <a:pt x="578618" y="1121997"/>
                    <a:pt x="462322" y="984904"/>
                  </a:cubicBezTo>
                  <a:cubicBezTo>
                    <a:pt x="404174" y="916357"/>
                    <a:pt x="340207" y="852103"/>
                    <a:pt x="277467" y="793967"/>
                  </a:cubicBezTo>
                  <a:lnTo>
                    <a:pt x="272517" y="789549"/>
                  </a:lnTo>
                  <a:lnTo>
                    <a:pt x="221216" y="1401268"/>
                  </a:lnTo>
                  <a:lnTo>
                    <a:pt x="217328" y="1401268"/>
                  </a:lnTo>
                  <a:lnTo>
                    <a:pt x="214476" y="1458509"/>
                  </a:lnTo>
                  <a:lnTo>
                    <a:pt x="148720" y="1458509"/>
                  </a:lnTo>
                  <a:lnTo>
                    <a:pt x="145868" y="1401268"/>
                  </a:lnTo>
                  <a:lnTo>
                    <a:pt x="141983" y="1401268"/>
                  </a:lnTo>
                  <a:lnTo>
                    <a:pt x="75986" y="614303"/>
                  </a:lnTo>
                  <a:lnTo>
                    <a:pt x="38149" y="574200"/>
                  </a:lnTo>
                  <a:cubicBezTo>
                    <a:pt x="-6914" y="508797"/>
                    <a:pt x="-5412" y="442469"/>
                    <a:pt x="8970" y="363261"/>
                  </a:cubicBezTo>
                  <a:cubicBezTo>
                    <a:pt x="28146" y="257651"/>
                    <a:pt x="147494" y="36985"/>
                    <a:pt x="215039" y="6075"/>
                  </a:cubicBezTo>
                  <a:cubicBezTo>
                    <a:pt x="223482" y="2211"/>
                    <a:pt x="231384" y="262"/>
                    <a:pt x="238941" y="25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374" name="グループ化 373">
              <a:extLst>
                <a:ext uri="{FF2B5EF4-FFF2-40B4-BE49-F238E27FC236}">
                  <a16:creationId xmlns:a16="http://schemas.microsoft.com/office/drawing/2014/main" id="{0D41A0FB-0154-3D87-8CD8-0E890B9ACBA7}"/>
                </a:ext>
              </a:extLst>
            </p:cNvPr>
            <p:cNvGrpSpPr/>
            <p:nvPr/>
          </p:nvGrpSpPr>
          <p:grpSpPr>
            <a:xfrm>
              <a:off x="1352845" y="4471265"/>
              <a:ext cx="1884790" cy="1466090"/>
              <a:chOff x="575625" y="4111139"/>
              <a:chExt cx="2613583" cy="2032983"/>
            </a:xfrm>
          </p:grpSpPr>
          <p:sp>
            <p:nvSpPr>
              <p:cNvPr id="378" name="台形 377">
                <a:extLst>
                  <a:ext uri="{FF2B5EF4-FFF2-40B4-BE49-F238E27FC236}">
                    <a16:creationId xmlns:a16="http://schemas.microsoft.com/office/drawing/2014/main" id="{5AF9088C-3BBB-BD81-21D5-8A5F6D413F5B}"/>
                  </a:ext>
                </a:extLst>
              </p:cNvPr>
              <p:cNvSpPr/>
              <p:nvPr/>
            </p:nvSpPr>
            <p:spPr bwMode="auto">
              <a:xfrm rot="10800000">
                <a:off x="673124" y="4869160"/>
                <a:ext cx="308638" cy="1185076"/>
              </a:xfrm>
              <a:prstGeom prst="trapezoid">
                <a:avLst>
                  <a:gd name="adj" fmla="val 32201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04517270-3575-6619-7FD2-00F04E089378}"/>
                  </a:ext>
                </a:extLst>
              </p:cNvPr>
              <p:cNvSpPr/>
              <p:nvPr/>
            </p:nvSpPr>
            <p:spPr bwMode="auto">
              <a:xfrm rot="10800000">
                <a:off x="777896" y="6054235"/>
                <a:ext cx="99092" cy="79375"/>
              </a:xfrm>
              <a:custGeom>
                <a:avLst/>
                <a:gdLst>
                  <a:gd name="connsiteX0" fmla="*/ 117413 w 117413"/>
                  <a:gd name="connsiteY0" fmla="*/ 79375 h 79375"/>
                  <a:gd name="connsiteX1" fmla="*/ 0 w 117413"/>
                  <a:gd name="connsiteY1" fmla="*/ 79375 h 79375"/>
                  <a:gd name="connsiteX2" fmla="*/ 4686 w 117413"/>
                  <a:gd name="connsiteY2" fmla="*/ 0 h 79375"/>
                  <a:gd name="connsiteX3" fmla="*/ 112727 w 117413"/>
                  <a:gd name="connsiteY3" fmla="*/ 0 h 79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413" h="79375">
                    <a:moveTo>
                      <a:pt x="117413" y="79375"/>
                    </a:moveTo>
                    <a:lnTo>
                      <a:pt x="0" y="79375"/>
                    </a:lnTo>
                    <a:lnTo>
                      <a:pt x="4686" y="0"/>
                    </a:lnTo>
                    <a:lnTo>
                      <a:pt x="112727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CA53364E-8554-59FC-81DD-70DF3A12D607}"/>
                  </a:ext>
                </a:extLst>
              </p:cNvPr>
              <p:cNvSpPr/>
              <p:nvPr/>
            </p:nvSpPr>
            <p:spPr bwMode="auto">
              <a:xfrm>
                <a:off x="575625" y="4111139"/>
                <a:ext cx="2613583" cy="2032983"/>
              </a:xfrm>
              <a:custGeom>
                <a:avLst/>
                <a:gdLst>
                  <a:gd name="connsiteX0" fmla="*/ 304800 w 2614613"/>
                  <a:gd name="connsiteY0" fmla="*/ 0 h 2019300"/>
                  <a:gd name="connsiteX1" fmla="*/ 0 w 2614613"/>
                  <a:gd name="connsiteY1" fmla="*/ 614362 h 2019300"/>
                  <a:gd name="connsiteX2" fmla="*/ 114300 w 2614613"/>
                  <a:gd name="connsiteY2" fmla="*/ 862012 h 2019300"/>
                  <a:gd name="connsiteX3" fmla="*/ 647700 w 2614613"/>
                  <a:gd name="connsiteY3" fmla="*/ 1357312 h 2019300"/>
                  <a:gd name="connsiteX4" fmla="*/ 1052513 w 2614613"/>
                  <a:gd name="connsiteY4" fmla="*/ 2019300 h 2019300"/>
                  <a:gd name="connsiteX5" fmla="*/ 2495550 w 2614613"/>
                  <a:gd name="connsiteY5" fmla="*/ 2019300 h 2019300"/>
                  <a:gd name="connsiteX6" fmla="*/ 2614613 w 2614613"/>
                  <a:gd name="connsiteY6" fmla="*/ 1943100 h 2019300"/>
                  <a:gd name="connsiteX7" fmla="*/ 2576513 w 2614613"/>
                  <a:gd name="connsiteY7" fmla="*/ 1819275 h 2019300"/>
                  <a:gd name="connsiteX8" fmla="*/ 1895475 w 2614613"/>
                  <a:gd name="connsiteY8" fmla="*/ 1400175 h 2019300"/>
                  <a:gd name="connsiteX9" fmla="*/ 1776413 w 2614613"/>
                  <a:gd name="connsiteY9" fmla="*/ 1481137 h 2019300"/>
                  <a:gd name="connsiteX10" fmla="*/ 1366838 w 2614613"/>
                  <a:gd name="connsiteY10" fmla="*/ 1185862 h 2019300"/>
                  <a:gd name="connsiteX11" fmla="*/ 381000 w 2614613"/>
                  <a:gd name="connsiteY11" fmla="*/ 0 h 2019300"/>
                  <a:gd name="connsiteX12" fmla="*/ 304800 w 2614613"/>
                  <a:gd name="connsiteY12" fmla="*/ 0 h 2019300"/>
                  <a:gd name="connsiteX0" fmla="*/ 313092 w 2622905"/>
                  <a:gd name="connsiteY0" fmla="*/ 0 h 2019300"/>
                  <a:gd name="connsiteX1" fmla="*/ 8292 w 2622905"/>
                  <a:gd name="connsiteY1" fmla="*/ 614362 h 2019300"/>
                  <a:gd name="connsiteX2" fmla="*/ 122592 w 2622905"/>
                  <a:gd name="connsiteY2" fmla="*/ 862012 h 2019300"/>
                  <a:gd name="connsiteX3" fmla="*/ 655992 w 2622905"/>
                  <a:gd name="connsiteY3" fmla="*/ 1357312 h 2019300"/>
                  <a:gd name="connsiteX4" fmla="*/ 1060805 w 2622905"/>
                  <a:gd name="connsiteY4" fmla="*/ 2019300 h 2019300"/>
                  <a:gd name="connsiteX5" fmla="*/ 2503842 w 2622905"/>
                  <a:gd name="connsiteY5" fmla="*/ 2019300 h 2019300"/>
                  <a:gd name="connsiteX6" fmla="*/ 2622905 w 2622905"/>
                  <a:gd name="connsiteY6" fmla="*/ 1943100 h 2019300"/>
                  <a:gd name="connsiteX7" fmla="*/ 2584805 w 2622905"/>
                  <a:gd name="connsiteY7" fmla="*/ 1819275 h 2019300"/>
                  <a:gd name="connsiteX8" fmla="*/ 1903767 w 2622905"/>
                  <a:gd name="connsiteY8" fmla="*/ 1400175 h 2019300"/>
                  <a:gd name="connsiteX9" fmla="*/ 1784705 w 2622905"/>
                  <a:gd name="connsiteY9" fmla="*/ 1481137 h 2019300"/>
                  <a:gd name="connsiteX10" fmla="*/ 1375130 w 2622905"/>
                  <a:gd name="connsiteY10" fmla="*/ 1185862 h 2019300"/>
                  <a:gd name="connsiteX11" fmla="*/ 389292 w 2622905"/>
                  <a:gd name="connsiteY11" fmla="*/ 0 h 2019300"/>
                  <a:gd name="connsiteX12" fmla="*/ 313092 w 2622905"/>
                  <a:gd name="connsiteY12" fmla="*/ 0 h 2019300"/>
                  <a:gd name="connsiteX0" fmla="*/ 313092 w 2622905"/>
                  <a:gd name="connsiteY0" fmla="*/ 0 h 2019300"/>
                  <a:gd name="connsiteX1" fmla="*/ 8292 w 2622905"/>
                  <a:gd name="connsiteY1" fmla="*/ 614362 h 2019300"/>
                  <a:gd name="connsiteX2" fmla="*/ 122592 w 2622905"/>
                  <a:gd name="connsiteY2" fmla="*/ 862012 h 2019300"/>
                  <a:gd name="connsiteX3" fmla="*/ 655992 w 2622905"/>
                  <a:gd name="connsiteY3" fmla="*/ 1357312 h 2019300"/>
                  <a:gd name="connsiteX4" fmla="*/ 1060805 w 2622905"/>
                  <a:gd name="connsiteY4" fmla="*/ 2019300 h 2019300"/>
                  <a:gd name="connsiteX5" fmla="*/ 2503842 w 2622905"/>
                  <a:gd name="connsiteY5" fmla="*/ 2019300 h 2019300"/>
                  <a:gd name="connsiteX6" fmla="*/ 2622905 w 2622905"/>
                  <a:gd name="connsiteY6" fmla="*/ 1943100 h 2019300"/>
                  <a:gd name="connsiteX7" fmla="*/ 2584805 w 2622905"/>
                  <a:gd name="connsiteY7" fmla="*/ 1819275 h 2019300"/>
                  <a:gd name="connsiteX8" fmla="*/ 1903767 w 2622905"/>
                  <a:gd name="connsiteY8" fmla="*/ 1400175 h 2019300"/>
                  <a:gd name="connsiteX9" fmla="*/ 1784705 w 2622905"/>
                  <a:gd name="connsiteY9" fmla="*/ 1481137 h 2019300"/>
                  <a:gd name="connsiteX10" fmla="*/ 1375130 w 2622905"/>
                  <a:gd name="connsiteY10" fmla="*/ 1185862 h 2019300"/>
                  <a:gd name="connsiteX11" fmla="*/ 389292 w 2622905"/>
                  <a:gd name="connsiteY11" fmla="*/ 0 h 2019300"/>
                  <a:gd name="connsiteX12" fmla="*/ 313092 w 2622905"/>
                  <a:gd name="connsiteY12" fmla="*/ 0 h 2019300"/>
                  <a:gd name="connsiteX0" fmla="*/ 313092 w 2622905"/>
                  <a:gd name="connsiteY0" fmla="*/ 0 h 2019300"/>
                  <a:gd name="connsiteX1" fmla="*/ 8292 w 2622905"/>
                  <a:gd name="connsiteY1" fmla="*/ 614362 h 2019300"/>
                  <a:gd name="connsiteX2" fmla="*/ 122592 w 2622905"/>
                  <a:gd name="connsiteY2" fmla="*/ 862012 h 2019300"/>
                  <a:gd name="connsiteX3" fmla="*/ 655992 w 2622905"/>
                  <a:gd name="connsiteY3" fmla="*/ 1357312 h 2019300"/>
                  <a:gd name="connsiteX4" fmla="*/ 1060805 w 2622905"/>
                  <a:gd name="connsiteY4" fmla="*/ 2019300 h 2019300"/>
                  <a:gd name="connsiteX5" fmla="*/ 2503842 w 2622905"/>
                  <a:gd name="connsiteY5" fmla="*/ 2019300 h 2019300"/>
                  <a:gd name="connsiteX6" fmla="*/ 2622905 w 2622905"/>
                  <a:gd name="connsiteY6" fmla="*/ 1943100 h 2019300"/>
                  <a:gd name="connsiteX7" fmla="*/ 2584805 w 2622905"/>
                  <a:gd name="connsiteY7" fmla="*/ 1819275 h 2019300"/>
                  <a:gd name="connsiteX8" fmla="*/ 1903767 w 2622905"/>
                  <a:gd name="connsiteY8" fmla="*/ 1400175 h 2019300"/>
                  <a:gd name="connsiteX9" fmla="*/ 1784705 w 2622905"/>
                  <a:gd name="connsiteY9" fmla="*/ 1481137 h 2019300"/>
                  <a:gd name="connsiteX10" fmla="*/ 1375130 w 2622905"/>
                  <a:gd name="connsiteY10" fmla="*/ 1185862 h 2019300"/>
                  <a:gd name="connsiteX11" fmla="*/ 389292 w 2622905"/>
                  <a:gd name="connsiteY11" fmla="*/ 0 h 2019300"/>
                  <a:gd name="connsiteX12" fmla="*/ 313092 w 2622905"/>
                  <a:gd name="connsiteY12" fmla="*/ 0 h 2019300"/>
                  <a:gd name="connsiteX0" fmla="*/ 313092 w 2622905"/>
                  <a:gd name="connsiteY0" fmla="*/ 0 h 2019300"/>
                  <a:gd name="connsiteX1" fmla="*/ 8292 w 2622905"/>
                  <a:gd name="connsiteY1" fmla="*/ 614362 h 2019300"/>
                  <a:gd name="connsiteX2" fmla="*/ 122592 w 2622905"/>
                  <a:gd name="connsiteY2" fmla="*/ 862012 h 2019300"/>
                  <a:gd name="connsiteX3" fmla="*/ 655992 w 2622905"/>
                  <a:gd name="connsiteY3" fmla="*/ 1357312 h 2019300"/>
                  <a:gd name="connsiteX4" fmla="*/ 1060805 w 2622905"/>
                  <a:gd name="connsiteY4" fmla="*/ 2019300 h 2019300"/>
                  <a:gd name="connsiteX5" fmla="*/ 2503842 w 2622905"/>
                  <a:gd name="connsiteY5" fmla="*/ 2019300 h 2019300"/>
                  <a:gd name="connsiteX6" fmla="*/ 2622905 w 2622905"/>
                  <a:gd name="connsiteY6" fmla="*/ 1943100 h 2019300"/>
                  <a:gd name="connsiteX7" fmla="*/ 2584805 w 2622905"/>
                  <a:gd name="connsiteY7" fmla="*/ 1819275 h 2019300"/>
                  <a:gd name="connsiteX8" fmla="*/ 1903767 w 2622905"/>
                  <a:gd name="connsiteY8" fmla="*/ 1400175 h 2019300"/>
                  <a:gd name="connsiteX9" fmla="*/ 1784705 w 2622905"/>
                  <a:gd name="connsiteY9" fmla="*/ 1481137 h 2019300"/>
                  <a:gd name="connsiteX10" fmla="*/ 1375130 w 2622905"/>
                  <a:gd name="connsiteY10" fmla="*/ 1185862 h 2019300"/>
                  <a:gd name="connsiteX11" fmla="*/ 389292 w 2622905"/>
                  <a:gd name="connsiteY11" fmla="*/ 0 h 2019300"/>
                  <a:gd name="connsiteX12" fmla="*/ 313092 w 2622905"/>
                  <a:gd name="connsiteY12" fmla="*/ 0 h 2019300"/>
                  <a:gd name="connsiteX0" fmla="*/ 294589 w 2604402"/>
                  <a:gd name="connsiteY0" fmla="*/ 0 h 2019300"/>
                  <a:gd name="connsiteX1" fmla="*/ 8839 w 2604402"/>
                  <a:gd name="connsiteY1" fmla="*/ 495299 h 2019300"/>
                  <a:gd name="connsiteX2" fmla="*/ 104089 w 2604402"/>
                  <a:gd name="connsiteY2" fmla="*/ 862012 h 2019300"/>
                  <a:gd name="connsiteX3" fmla="*/ 637489 w 2604402"/>
                  <a:gd name="connsiteY3" fmla="*/ 1357312 h 2019300"/>
                  <a:gd name="connsiteX4" fmla="*/ 1042302 w 2604402"/>
                  <a:gd name="connsiteY4" fmla="*/ 2019300 h 2019300"/>
                  <a:gd name="connsiteX5" fmla="*/ 2485339 w 2604402"/>
                  <a:gd name="connsiteY5" fmla="*/ 2019300 h 2019300"/>
                  <a:gd name="connsiteX6" fmla="*/ 2604402 w 2604402"/>
                  <a:gd name="connsiteY6" fmla="*/ 1943100 h 2019300"/>
                  <a:gd name="connsiteX7" fmla="*/ 2566302 w 2604402"/>
                  <a:gd name="connsiteY7" fmla="*/ 1819275 h 2019300"/>
                  <a:gd name="connsiteX8" fmla="*/ 1885264 w 2604402"/>
                  <a:gd name="connsiteY8" fmla="*/ 1400175 h 2019300"/>
                  <a:gd name="connsiteX9" fmla="*/ 1766202 w 2604402"/>
                  <a:gd name="connsiteY9" fmla="*/ 1481137 h 2019300"/>
                  <a:gd name="connsiteX10" fmla="*/ 1356627 w 2604402"/>
                  <a:gd name="connsiteY10" fmla="*/ 1185862 h 2019300"/>
                  <a:gd name="connsiteX11" fmla="*/ 370789 w 2604402"/>
                  <a:gd name="connsiteY11" fmla="*/ 0 h 2019300"/>
                  <a:gd name="connsiteX12" fmla="*/ 294589 w 2604402"/>
                  <a:gd name="connsiteY12" fmla="*/ 0 h 2019300"/>
                  <a:gd name="connsiteX0" fmla="*/ 295338 w 2605151"/>
                  <a:gd name="connsiteY0" fmla="*/ 0 h 2019300"/>
                  <a:gd name="connsiteX1" fmla="*/ 9588 w 2605151"/>
                  <a:gd name="connsiteY1" fmla="*/ 495299 h 2019300"/>
                  <a:gd name="connsiteX2" fmla="*/ 104838 w 2605151"/>
                  <a:gd name="connsiteY2" fmla="*/ 862012 h 2019300"/>
                  <a:gd name="connsiteX3" fmla="*/ 638238 w 2605151"/>
                  <a:gd name="connsiteY3" fmla="*/ 1357312 h 2019300"/>
                  <a:gd name="connsiteX4" fmla="*/ 1043051 w 2605151"/>
                  <a:gd name="connsiteY4" fmla="*/ 2019300 h 2019300"/>
                  <a:gd name="connsiteX5" fmla="*/ 2486088 w 2605151"/>
                  <a:gd name="connsiteY5" fmla="*/ 2019300 h 2019300"/>
                  <a:gd name="connsiteX6" fmla="*/ 2605151 w 2605151"/>
                  <a:gd name="connsiteY6" fmla="*/ 1943100 h 2019300"/>
                  <a:gd name="connsiteX7" fmla="*/ 2567051 w 2605151"/>
                  <a:gd name="connsiteY7" fmla="*/ 1819275 h 2019300"/>
                  <a:gd name="connsiteX8" fmla="*/ 1886013 w 2605151"/>
                  <a:gd name="connsiteY8" fmla="*/ 1400175 h 2019300"/>
                  <a:gd name="connsiteX9" fmla="*/ 1766951 w 2605151"/>
                  <a:gd name="connsiteY9" fmla="*/ 1481137 h 2019300"/>
                  <a:gd name="connsiteX10" fmla="*/ 1357376 w 2605151"/>
                  <a:gd name="connsiteY10" fmla="*/ 1185862 h 2019300"/>
                  <a:gd name="connsiteX11" fmla="*/ 371538 w 2605151"/>
                  <a:gd name="connsiteY11" fmla="*/ 0 h 2019300"/>
                  <a:gd name="connsiteX12" fmla="*/ 295338 w 2605151"/>
                  <a:gd name="connsiteY12" fmla="*/ 0 h 2019300"/>
                  <a:gd name="connsiteX0" fmla="*/ 301562 w 2611375"/>
                  <a:gd name="connsiteY0" fmla="*/ 0 h 2019300"/>
                  <a:gd name="connsiteX1" fmla="*/ 15812 w 2611375"/>
                  <a:gd name="connsiteY1" fmla="*/ 495299 h 2019300"/>
                  <a:gd name="connsiteX2" fmla="*/ 111062 w 2611375"/>
                  <a:gd name="connsiteY2" fmla="*/ 862012 h 2019300"/>
                  <a:gd name="connsiteX3" fmla="*/ 644462 w 2611375"/>
                  <a:gd name="connsiteY3" fmla="*/ 1357312 h 2019300"/>
                  <a:gd name="connsiteX4" fmla="*/ 1049275 w 2611375"/>
                  <a:gd name="connsiteY4" fmla="*/ 2019300 h 2019300"/>
                  <a:gd name="connsiteX5" fmla="*/ 2492312 w 2611375"/>
                  <a:gd name="connsiteY5" fmla="*/ 2019300 h 2019300"/>
                  <a:gd name="connsiteX6" fmla="*/ 2611375 w 2611375"/>
                  <a:gd name="connsiteY6" fmla="*/ 1943100 h 2019300"/>
                  <a:gd name="connsiteX7" fmla="*/ 2573275 w 2611375"/>
                  <a:gd name="connsiteY7" fmla="*/ 1819275 h 2019300"/>
                  <a:gd name="connsiteX8" fmla="*/ 1892237 w 2611375"/>
                  <a:gd name="connsiteY8" fmla="*/ 1400175 h 2019300"/>
                  <a:gd name="connsiteX9" fmla="*/ 1773175 w 2611375"/>
                  <a:gd name="connsiteY9" fmla="*/ 1481137 h 2019300"/>
                  <a:gd name="connsiteX10" fmla="*/ 1363600 w 2611375"/>
                  <a:gd name="connsiteY10" fmla="*/ 1185862 h 2019300"/>
                  <a:gd name="connsiteX11" fmla="*/ 377762 w 2611375"/>
                  <a:gd name="connsiteY11" fmla="*/ 0 h 2019300"/>
                  <a:gd name="connsiteX12" fmla="*/ 301562 w 2611375"/>
                  <a:gd name="connsiteY12" fmla="*/ 0 h 2019300"/>
                  <a:gd name="connsiteX0" fmla="*/ 296336 w 2606149"/>
                  <a:gd name="connsiteY0" fmla="*/ 0 h 2019300"/>
                  <a:gd name="connsiteX1" fmla="*/ 10586 w 2606149"/>
                  <a:gd name="connsiteY1" fmla="*/ 495299 h 2019300"/>
                  <a:gd name="connsiteX2" fmla="*/ 136792 w 2606149"/>
                  <a:gd name="connsiteY2" fmla="*/ 878680 h 2019300"/>
                  <a:gd name="connsiteX3" fmla="*/ 639236 w 2606149"/>
                  <a:gd name="connsiteY3" fmla="*/ 1357312 h 2019300"/>
                  <a:gd name="connsiteX4" fmla="*/ 1044049 w 2606149"/>
                  <a:gd name="connsiteY4" fmla="*/ 2019300 h 2019300"/>
                  <a:gd name="connsiteX5" fmla="*/ 2487086 w 2606149"/>
                  <a:gd name="connsiteY5" fmla="*/ 2019300 h 2019300"/>
                  <a:gd name="connsiteX6" fmla="*/ 2606149 w 2606149"/>
                  <a:gd name="connsiteY6" fmla="*/ 1943100 h 2019300"/>
                  <a:gd name="connsiteX7" fmla="*/ 2568049 w 2606149"/>
                  <a:gd name="connsiteY7" fmla="*/ 1819275 h 2019300"/>
                  <a:gd name="connsiteX8" fmla="*/ 1887011 w 2606149"/>
                  <a:gd name="connsiteY8" fmla="*/ 1400175 h 2019300"/>
                  <a:gd name="connsiteX9" fmla="*/ 1767949 w 2606149"/>
                  <a:gd name="connsiteY9" fmla="*/ 1481137 h 2019300"/>
                  <a:gd name="connsiteX10" fmla="*/ 1358374 w 2606149"/>
                  <a:gd name="connsiteY10" fmla="*/ 1185862 h 2019300"/>
                  <a:gd name="connsiteX11" fmla="*/ 372536 w 2606149"/>
                  <a:gd name="connsiteY11" fmla="*/ 0 h 2019300"/>
                  <a:gd name="connsiteX12" fmla="*/ 296336 w 2606149"/>
                  <a:gd name="connsiteY12" fmla="*/ 0 h 2019300"/>
                  <a:gd name="connsiteX0" fmla="*/ 298188 w 2608001"/>
                  <a:gd name="connsiteY0" fmla="*/ 0 h 2019300"/>
                  <a:gd name="connsiteX1" fmla="*/ 12438 w 2608001"/>
                  <a:gd name="connsiteY1" fmla="*/ 495299 h 2019300"/>
                  <a:gd name="connsiteX2" fmla="*/ 138644 w 2608001"/>
                  <a:gd name="connsiteY2" fmla="*/ 878680 h 2019300"/>
                  <a:gd name="connsiteX3" fmla="*/ 641088 w 2608001"/>
                  <a:gd name="connsiteY3" fmla="*/ 1357312 h 2019300"/>
                  <a:gd name="connsiteX4" fmla="*/ 1045901 w 2608001"/>
                  <a:gd name="connsiteY4" fmla="*/ 2019300 h 2019300"/>
                  <a:gd name="connsiteX5" fmla="*/ 2488938 w 2608001"/>
                  <a:gd name="connsiteY5" fmla="*/ 2019300 h 2019300"/>
                  <a:gd name="connsiteX6" fmla="*/ 2608001 w 2608001"/>
                  <a:gd name="connsiteY6" fmla="*/ 1943100 h 2019300"/>
                  <a:gd name="connsiteX7" fmla="*/ 2569901 w 2608001"/>
                  <a:gd name="connsiteY7" fmla="*/ 1819275 h 2019300"/>
                  <a:gd name="connsiteX8" fmla="*/ 1888863 w 2608001"/>
                  <a:gd name="connsiteY8" fmla="*/ 1400175 h 2019300"/>
                  <a:gd name="connsiteX9" fmla="*/ 1769801 w 2608001"/>
                  <a:gd name="connsiteY9" fmla="*/ 1481137 h 2019300"/>
                  <a:gd name="connsiteX10" fmla="*/ 1360226 w 2608001"/>
                  <a:gd name="connsiteY10" fmla="*/ 1185862 h 2019300"/>
                  <a:gd name="connsiteX11" fmla="*/ 374388 w 2608001"/>
                  <a:gd name="connsiteY11" fmla="*/ 0 h 2019300"/>
                  <a:gd name="connsiteX12" fmla="*/ 298188 w 2608001"/>
                  <a:gd name="connsiteY12" fmla="*/ 0 h 2019300"/>
                  <a:gd name="connsiteX0" fmla="*/ 298188 w 2608001"/>
                  <a:gd name="connsiteY0" fmla="*/ 5292 h 2024592"/>
                  <a:gd name="connsiteX1" fmla="*/ 12438 w 2608001"/>
                  <a:gd name="connsiteY1" fmla="*/ 500591 h 2024592"/>
                  <a:gd name="connsiteX2" fmla="*/ 138644 w 2608001"/>
                  <a:gd name="connsiteY2" fmla="*/ 883972 h 2024592"/>
                  <a:gd name="connsiteX3" fmla="*/ 641088 w 2608001"/>
                  <a:gd name="connsiteY3" fmla="*/ 1362604 h 2024592"/>
                  <a:gd name="connsiteX4" fmla="*/ 1045901 w 2608001"/>
                  <a:gd name="connsiteY4" fmla="*/ 2024592 h 2024592"/>
                  <a:gd name="connsiteX5" fmla="*/ 2488938 w 2608001"/>
                  <a:gd name="connsiteY5" fmla="*/ 2024592 h 2024592"/>
                  <a:gd name="connsiteX6" fmla="*/ 2608001 w 2608001"/>
                  <a:gd name="connsiteY6" fmla="*/ 1948392 h 2024592"/>
                  <a:gd name="connsiteX7" fmla="*/ 2569901 w 2608001"/>
                  <a:gd name="connsiteY7" fmla="*/ 1824567 h 2024592"/>
                  <a:gd name="connsiteX8" fmla="*/ 1888863 w 2608001"/>
                  <a:gd name="connsiteY8" fmla="*/ 1405467 h 2024592"/>
                  <a:gd name="connsiteX9" fmla="*/ 1769801 w 2608001"/>
                  <a:gd name="connsiteY9" fmla="*/ 1486429 h 2024592"/>
                  <a:gd name="connsiteX10" fmla="*/ 1360226 w 2608001"/>
                  <a:gd name="connsiteY10" fmla="*/ 1191154 h 2024592"/>
                  <a:gd name="connsiteX11" fmla="*/ 374388 w 2608001"/>
                  <a:gd name="connsiteY11" fmla="*/ 5292 h 2024592"/>
                  <a:gd name="connsiteX12" fmla="*/ 298188 w 2608001"/>
                  <a:gd name="connsiteY12" fmla="*/ 5292 h 2024592"/>
                  <a:gd name="connsiteX0" fmla="*/ 298188 w 2608001"/>
                  <a:gd name="connsiteY0" fmla="*/ 10082 h 2029382"/>
                  <a:gd name="connsiteX1" fmla="*/ 12438 w 2608001"/>
                  <a:gd name="connsiteY1" fmla="*/ 505381 h 2029382"/>
                  <a:gd name="connsiteX2" fmla="*/ 138644 w 2608001"/>
                  <a:gd name="connsiteY2" fmla="*/ 888762 h 2029382"/>
                  <a:gd name="connsiteX3" fmla="*/ 641088 w 2608001"/>
                  <a:gd name="connsiteY3" fmla="*/ 1367394 h 2029382"/>
                  <a:gd name="connsiteX4" fmla="*/ 1045901 w 2608001"/>
                  <a:gd name="connsiteY4" fmla="*/ 2029382 h 2029382"/>
                  <a:gd name="connsiteX5" fmla="*/ 2488938 w 2608001"/>
                  <a:gd name="connsiteY5" fmla="*/ 2029382 h 2029382"/>
                  <a:gd name="connsiteX6" fmla="*/ 2608001 w 2608001"/>
                  <a:gd name="connsiteY6" fmla="*/ 1953182 h 2029382"/>
                  <a:gd name="connsiteX7" fmla="*/ 2569901 w 2608001"/>
                  <a:gd name="connsiteY7" fmla="*/ 1829357 h 2029382"/>
                  <a:gd name="connsiteX8" fmla="*/ 1888863 w 2608001"/>
                  <a:gd name="connsiteY8" fmla="*/ 1410257 h 2029382"/>
                  <a:gd name="connsiteX9" fmla="*/ 1769801 w 2608001"/>
                  <a:gd name="connsiteY9" fmla="*/ 1491219 h 2029382"/>
                  <a:gd name="connsiteX10" fmla="*/ 1360226 w 2608001"/>
                  <a:gd name="connsiteY10" fmla="*/ 1195944 h 2029382"/>
                  <a:gd name="connsiteX11" fmla="*/ 500594 w 2608001"/>
                  <a:gd name="connsiteY11" fmla="*/ 160101 h 2029382"/>
                  <a:gd name="connsiteX12" fmla="*/ 298188 w 2608001"/>
                  <a:gd name="connsiteY12" fmla="*/ 10082 h 2029382"/>
                  <a:gd name="connsiteX0" fmla="*/ 298188 w 2608001"/>
                  <a:gd name="connsiteY0" fmla="*/ 13830 h 2033130"/>
                  <a:gd name="connsiteX1" fmla="*/ 12438 w 2608001"/>
                  <a:gd name="connsiteY1" fmla="*/ 509129 h 2033130"/>
                  <a:gd name="connsiteX2" fmla="*/ 138644 w 2608001"/>
                  <a:gd name="connsiteY2" fmla="*/ 892510 h 2033130"/>
                  <a:gd name="connsiteX3" fmla="*/ 641088 w 2608001"/>
                  <a:gd name="connsiteY3" fmla="*/ 1371142 h 2033130"/>
                  <a:gd name="connsiteX4" fmla="*/ 1045901 w 2608001"/>
                  <a:gd name="connsiteY4" fmla="*/ 2033130 h 2033130"/>
                  <a:gd name="connsiteX5" fmla="*/ 2488938 w 2608001"/>
                  <a:gd name="connsiteY5" fmla="*/ 2033130 h 2033130"/>
                  <a:gd name="connsiteX6" fmla="*/ 2608001 w 2608001"/>
                  <a:gd name="connsiteY6" fmla="*/ 1956930 h 2033130"/>
                  <a:gd name="connsiteX7" fmla="*/ 2569901 w 2608001"/>
                  <a:gd name="connsiteY7" fmla="*/ 1833105 h 2033130"/>
                  <a:gd name="connsiteX8" fmla="*/ 1888863 w 2608001"/>
                  <a:gd name="connsiteY8" fmla="*/ 1414005 h 2033130"/>
                  <a:gd name="connsiteX9" fmla="*/ 1769801 w 2608001"/>
                  <a:gd name="connsiteY9" fmla="*/ 1494967 h 2033130"/>
                  <a:gd name="connsiteX10" fmla="*/ 1360226 w 2608001"/>
                  <a:gd name="connsiteY10" fmla="*/ 1199692 h 2033130"/>
                  <a:gd name="connsiteX11" fmla="*/ 500594 w 2608001"/>
                  <a:gd name="connsiteY11" fmla="*/ 163849 h 2033130"/>
                  <a:gd name="connsiteX12" fmla="*/ 298188 w 2608001"/>
                  <a:gd name="connsiteY12" fmla="*/ 13830 h 2033130"/>
                  <a:gd name="connsiteX0" fmla="*/ 298188 w 2608001"/>
                  <a:gd name="connsiteY0" fmla="*/ 5726 h 2025026"/>
                  <a:gd name="connsiteX1" fmla="*/ 12438 w 2608001"/>
                  <a:gd name="connsiteY1" fmla="*/ 501025 h 2025026"/>
                  <a:gd name="connsiteX2" fmla="*/ 138644 w 2608001"/>
                  <a:gd name="connsiteY2" fmla="*/ 884406 h 2025026"/>
                  <a:gd name="connsiteX3" fmla="*/ 641088 w 2608001"/>
                  <a:gd name="connsiteY3" fmla="*/ 1363038 h 2025026"/>
                  <a:gd name="connsiteX4" fmla="*/ 1045901 w 2608001"/>
                  <a:gd name="connsiteY4" fmla="*/ 2025026 h 2025026"/>
                  <a:gd name="connsiteX5" fmla="*/ 2488938 w 2608001"/>
                  <a:gd name="connsiteY5" fmla="*/ 2025026 h 2025026"/>
                  <a:gd name="connsiteX6" fmla="*/ 2608001 w 2608001"/>
                  <a:gd name="connsiteY6" fmla="*/ 1948826 h 2025026"/>
                  <a:gd name="connsiteX7" fmla="*/ 2569901 w 2608001"/>
                  <a:gd name="connsiteY7" fmla="*/ 1825001 h 2025026"/>
                  <a:gd name="connsiteX8" fmla="*/ 1888863 w 2608001"/>
                  <a:gd name="connsiteY8" fmla="*/ 1405901 h 2025026"/>
                  <a:gd name="connsiteX9" fmla="*/ 1769801 w 2608001"/>
                  <a:gd name="connsiteY9" fmla="*/ 1486863 h 2025026"/>
                  <a:gd name="connsiteX10" fmla="*/ 1360226 w 2608001"/>
                  <a:gd name="connsiteY10" fmla="*/ 1191588 h 2025026"/>
                  <a:gd name="connsiteX11" fmla="*/ 574412 w 2608001"/>
                  <a:gd name="connsiteY11" fmla="*/ 243852 h 2025026"/>
                  <a:gd name="connsiteX12" fmla="*/ 298188 w 2608001"/>
                  <a:gd name="connsiteY12" fmla="*/ 5726 h 2025026"/>
                  <a:gd name="connsiteX0" fmla="*/ 298188 w 2608001"/>
                  <a:gd name="connsiteY0" fmla="*/ 5726 h 2025026"/>
                  <a:gd name="connsiteX1" fmla="*/ 12438 w 2608001"/>
                  <a:gd name="connsiteY1" fmla="*/ 501025 h 2025026"/>
                  <a:gd name="connsiteX2" fmla="*/ 138644 w 2608001"/>
                  <a:gd name="connsiteY2" fmla="*/ 884406 h 2025026"/>
                  <a:gd name="connsiteX3" fmla="*/ 641088 w 2608001"/>
                  <a:gd name="connsiteY3" fmla="*/ 1363038 h 2025026"/>
                  <a:gd name="connsiteX4" fmla="*/ 1045901 w 2608001"/>
                  <a:gd name="connsiteY4" fmla="*/ 2025026 h 2025026"/>
                  <a:gd name="connsiteX5" fmla="*/ 2488938 w 2608001"/>
                  <a:gd name="connsiteY5" fmla="*/ 2025026 h 2025026"/>
                  <a:gd name="connsiteX6" fmla="*/ 2608001 w 2608001"/>
                  <a:gd name="connsiteY6" fmla="*/ 1948826 h 2025026"/>
                  <a:gd name="connsiteX7" fmla="*/ 2569901 w 2608001"/>
                  <a:gd name="connsiteY7" fmla="*/ 1825001 h 2025026"/>
                  <a:gd name="connsiteX8" fmla="*/ 1888863 w 2608001"/>
                  <a:gd name="connsiteY8" fmla="*/ 1405901 h 2025026"/>
                  <a:gd name="connsiteX9" fmla="*/ 1769801 w 2608001"/>
                  <a:gd name="connsiteY9" fmla="*/ 1486863 h 2025026"/>
                  <a:gd name="connsiteX10" fmla="*/ 1360226 w 2608001"/>
                  <a:gd name="connsiteY10" fmla="*/ 1191588 h 2025026"/>
                  <a:gd name="connsiteX11" fmla="*/ 574412 w 2608001"/>
                  <a:gd name="connsiteY11" fmla="*/ 243852 h 2025026"/>
                  <a:gd name="connsiteX12" fmla="*/ 298188 w 2608001"/>
                  <a:gd name="connsiteY12" fmla="*/ 5726 h 2025026"/>
                  <a:gd name="connsiteX0" fmla="*/ 298188 w 2608001"/>
                  <a:gd name="connsiteY0" fmla="*/ 5726 h 2025026"/>
                  <a:gd name="connsiteX1" fmla="*/ 12438 w 2608001"/>
                  <a:gd name="connsiteY1" fmla="*/ 501025 h 2025026"/>
                  <a:gd name="connsiteX2" fmla="*/ 138644 w 2608001"/>
                  <a:gd name="connsiteY2" fmla="*/ 884406 h 2025026"/>
                  <a:gd name="connsiteX3" fmla="*/ 641088 w 2608001"/>
                  <a:gd name="connsiteY3" fmla="*/ 1363038 h 2025026"/>
                  <a:gd name="connsiteX4" fmla="*/ 1045901 w 2608001"/>
                  <a:gd name="connsiteY4" fmla="*/ 2025026 h 2025026"/>
                  <a:gd name="connsiteX5" fmla="*/ 2488938 w 2608001"/>
                  <a:gd name="connsiteY5" fmla="*/ 2025026 h 2025026"/>
                  <a:gd name="connsiteX6" fmla="*/ 2608001 w 2608001"/>
                  <a:gd name="connsiteY6" fmla="*/ 1948826 h 2025026"/>
                  <a:gd name="connsiteX7" fmla="*/ 2569901 w 2608001"/>
                  <a:gd name="connsiteY7" fmla="*/ 1825001 h 2025026"/>
                  <a:gd name="connsiteX8" fmla="*/ 1888863 w 2608001"/>
                  <a:gd name="connsiteY8" fmla="*/ 1405901 h 2025026"/>
                  <a:gd name="connsiteX9" fmla="*/ 1738845 w 2608001"/>
                  <a:gd name="connsiteY9" fmla="*/ 1460670 h 2025026"/>
                  <a:gd name="connsiteX10" fmla="*/ 1360226 w 2608001"/>
                  <a:gd name="connsiteY10" fmla="*/ 1191588 h 2025026"/>
                  <a:gd name="connsiteX11" fmla="*/ 574412 w 2608001"/>
                  <a:gd name="connsiteY11" fmla="*/ 243852 h 2025026"/>
                  <a:gd name="connsiteX12" fmla="*/ 298188 w 2608001"/>
                  <a:gd name="connsiteY12" fmla="*/ 5726 h 2025026"/>
                  <a:gd name="connsiteX0" fmla="*/ 298188 w 2608001"/>
                  <a:gd name="connsiteY0" fmla="*/ 5726 h 2025026"/>
                  <a:gd name="connsiteX1" fmla="*/ 12438 w 2608001"/>
                  <a:gd name="connsiteY1" fmla="*/ 501025 h 2025026"/>
                  <a:gd name="connsiteX2" fmla="*/ 138644 w 2608001"/>
                  <a:gd name="connsiteY2" fmla="*/ 884406 h 2025026"/>
                  <a:gd name="connsiteX3" fmla="*/ 641088 w 2608001"/>
                  <a:gd name="connsiteY3" fmla="*/ 1363038 h 2025026"/>
                  <a:gd name="connsiteX4" fmla="*/ 1045901 w 2608001"/>
                  <a:gd name="connsiteY4" fmla="*/ 2025026 h 2025026"/>
                  <a:gd name="connsiteX5" fmla="*/ 2488938 w 2608001"/>
                  <a:gd name="connsiteY5" fmla="*/ 2025026 h 2025026"/>
                  <a:gd name="connsiteX6" fmla="*/ 2608001 w 2608001"/>
                  <a:gd name="connsiteY6" fmla="*/ 1948826 h 2025026"/>
                  <a:gd name="connsiteX7" fmla="*/ 2569901 w 2608001"/>
                  <a:gd name="connsiteY7" fmla="*/ 1825001 h 2025026"/>
                  <a:gd name="connsiteX8" fmla="*/ 1888863 w 2608001"/>
                  <a:gd name="connsiteY8" fmla="*/ 1405901 h 2025026"/>
                  <a:gd name="connsiteX9" fmla="*/ 1738845 w 2608001"/>
                  <a:gd name="connsiteY9" fmla="*/ 1460670 h 2025026"/>
                  <a:gd name="connsiteX10" fmla="*/ 1360226 w 2608001"/>
                  <a:gd name="connsiteY10" fmla="*/ 1191588 h 2025026"/>
                  <a:gd name="connsiteX11" fmla="*/ 574412 w 2608001"/>
                  <a:gd name="connsiteY11" fmla="*/ 243852 h 2025026"/>
                  <a:gd name="connsiteX12" fmla="*/ 298188 w 2608001"/>
                  <a:gd name="connsiteY12" fmla="*/ 5726 h 2025026"/>
                  <a:gd name="connsiteX0" fmla="*/ 298188 w 2608001"/>
                  <a:gd name="connsiteY0" fmla="*/ 9649 h 2028949"/>
                  <a:gd name="connsiteX1" fmla="*/ 12438 w 2608001"/>
                  <a:gd name="connsiteY1" fmla="*/ 504948 h 2028949"/>
                  <a:gd name="connsiteX2" fmla="*/ 138644 w 2608001"/>
                  <a:gd name="connsiteY2" fmla="*/ 888329 h 2028949"/>
                  <a:gd name="connsiteX3" fmla="*/ 641088 w 2608001"/>
                  <a:gd name="connsiteY3" fmla="*/ 1366961 h 2028949"/>
                  <a:gd name="connsiteX4" fmla="*/ 1045901 w 2608001"/>
                  <a:gd name="connsiteY4" fmla="*/ 2028949 h 2028949"/>
                  <a:gd name="connsiteX5" fmla="*/ 2488938 w 2608001"/>
                  <a:gd name="connsiteY5" fmla="*/ 2028949 h 2028949"/>
                  <a:gd name="connsiteX6" fmla="*/ 2608001 w 2608001"/>
                  <a:gd name="connsiteY6" fmla="*/ 1952749 h 2028949"/>
                  <a:gd name="connsiteX7" fmla="*/ 2569901 w 2608001"/>
                  <a:gd name="connsiteY7" fmla="*/ 1828924 h 2028949"/>
                  <a:gd name="connsiteX8" fmla="*/ 1888863 w 2608001"/>
                  <a:gd name="connsiteY8" fmla="*/ 1409824 h 2028949"/>
                  <a:gd name="connsiteX9" fmla="*/ 1738845 w 2608001"/>
                  <a:gd name="connsiteY9" fmla="*/ 1464593 h 2028949"/>
                  <a:gd name="connsiteX10" fmla="*/ 1272120 w 2608001"/>
                  <a:gd name="connsiteY10" fmla="*/ 1074068 h 2028949"/>
                  <a:gd name="connsiteX11" fmla="*/ 574412 w 2608001"/>
                  <a:gd name="connsiteY11" fmla="*/ 247775 h 2028949"/>
                  <a:gd name="connsiteX12" fmla="*/ 298188 w 2608001"/>
                  <a:gd name="connsiteY12" fmla="*/ 9649 h 2028949"/>
                  <a:gd name="connsiteX0" fmla="*/ 298188 w 2608001"/>
                  <a:gd name="connsiteY0" fmla="*/ 9649 h 2028949"/>
                  <a:gd name="connsiteX1" fmla="*/ 12438 w 2608001"/>
                  <a:gd name="connsiteY1" fmla="*/ 504948 h 2028949"/>
                  <a:gd name="connsiteX2" fmla="*/ 138644 w 2608001"/>
                  <a:gd name="connsiteY2" fmla="*/ 888329 h 2028949"/>
                  <a:gd name="connsiteX3" fmla="*/ 641088 w 2608001"/>
                  <a:gd name="connsiteY3" fmla="*/ 1366961 h 2028949"/>
                  <a:gd name="connsiteX4" fmla="*/ 1045901 w 2608001"/>
                  <a:gd name="connsiteY4" fmla="*/ 2028949 h 2028949"/>
                  <a:gd name="connsiteX5" fmla="*/ 2488938 w 2608001"/>
                  <a:gd name="connsiteY5" fmla="*/ 2028949 h 2028949"/>
                  <a:gd name="connsiteX6" fmla="*/ 2608001 w 2608001"/>
                  <a:gd name="connsiteY6" fmla="*/ 1952749 h 2028949"/>
                  <a:gd name="connsiteX7" fmla="*/ 2569901 w 2608001"/>
                  <a:gd name="connsiteY7" fmla="*/ 1828924 h 2028949"/>
                  <a:gd name="connsiteX8" fmla="*/ 1888863 w 2608001"/>
                  <a:gd name="connsiteY8" fmla="*/ 1409824 h 2028949"/>
                  <a:gd name="connsiteX9" fmla="*/ 1738845 w 2608001"/>
                  <a:gd name="connsiteY9" fmla="*/ 1464593 h 2028949"/>
                  <a:gd name="connsiteX10" fmla="*/ 1272120 w 2608001"/>
                  <a:gd name="connsiteY10" fmla="*/ 1074068 h 2028949"/>
                  <a:gd name="connsiteX11" fmla="*/ 574412 w 2608001"/>
                  <a:gd name="connsiteY11" fmla="*/ 247775 h 2028949"/>
                  <a:gd name="connsiteX12" fmla="*/ 298188 w 2608001"/>
                  <a:gd name="connsiteY12" fmla="*/ 9649 h 2028949"/>
                  <a:gd name="connsiteX0" fmla="*/ 298188 w 2608001"/>
                  <a:gd name="connsiteY0" fmla="*/ 9649 h 2028949"/>
                  <a:gd name="connsiteX1" fmla="*/ 12438 w 2608001"/>
                  <a:gd name="connsiteY1" fmla="*/ 504948 h 2028949"/>
                  <a:gd name="connsiteX2" fmla="*/ 138644 w 2608001"/>
                  <a:gd name="connsiteY2" fmla="*/ 888329 h 2028949"/>
                  <a:gd name="connsiteX3" fmla="*/ 641088 w 2608001"/>
                  <a:gd name="connsiteY3" fmla="*/ 1366961 h 2028949"/>
                  <a:gd name="connsiteX4" fmla="*/ 1045901 w 2608001"/>
                  <a:gd name="connsiteY4" fmla="*/ 2028949 h 2028949"/>
                  <a:gd name="connsiteX5" fmla="*/ 2488938 w 2608001"/>
                  <a:gd name="connsiteY5" fmla="*/ 2028949 h 2028949"/>
                  <a:gd name="connsiteX6" fmla="*/ 2608001 w 2608001"/>
                  <a:gd name="connsiteY6" fmla="*/ 1952749 h 2028949"/>
                  <a:gd name="connsiteX7" fmla="*/ 2569901 w 2608001"/>
                  <a:gd name="connsiteY7" fmla="*/ 1828924 h 2028949"/>
                  <a:gd name="connsiteX8" fmla="*/ 1891244 w 2608001"/>
                  <a:gd name="connsiteY8" fmla="*/ 1421730 h 2028949"/>
                  <a:gd name="connsiteX9" fmla="*/ 1738845 w 2608001"/>
                  <a:gd name="connsiteY9" fmla="*/ 1464593 h 2028949"/>
                  <a:gd name="connsiteX10" fmla="*/ 1272120 w 2608001"/>
                  <a:gd name="connsiteY10" fmla="*/ 1074068 h 2028949"/>
                  <a:gd name="connsiteX11" fmla="*/ 574412 w 2608001"/>
                  <a:gd name="connsiteY11" fmla="*/ 247775 h 2028949"/>
                  <a:gd name="connsiteX12" fmla="*/ 298188 w 2608001"/>
                  <a:gd name="connsiteY12" fmla="*/ 9649 h 2028949"/>
                  <a:gd name="connsiteX0" fmla="*/ 298188 w 2608001"/>
                  <a:gd name="connsiteY0" fmla="*/ 9649 h 2028949"/>
                  <a:gd name="connsiteX1" fmla="*/ 12438 w 2608001"/>
                  <a:gd name="connsiteY1" fmla="*/ 504948 h 2028949"/>
                  <a:gd name="connsiteX2" fmla="*/ 138644 w 2608001"/>
                  <a:gd name="connsiteY2" fmla="*/ 888329 h 2028949"/>
                  <a:gd name="connsiteX3" fmla="*/ 641088 w 2608001"/>
                  <a:gd name="connsiteY3" fmla="*/ 1366961 h 2028949"/>
                  <a:gd name="connsiteX4" fmla="*/ 1045901 w 2608001"/>
                  <a:gd name="connsiteY4" fmla="*/ 2028949 h 2028949"/>
                  <a:gd name="connsiteX5" fmla="*/ 2488938 w 2608001"/>
                  <a:gd name="connsiteY5" fmla="*/ 2028949 h 2028949"/>
                  <a:gd name="connsiteX6" fmla="*/ 2608001 w 2608001"/>
                  <a:gd name="connsiteY6" fmla="*/ 1952749 h 2028949"/>
                  <a:gd name="connsiteX7" fmla="*/ 2569901 w 2608001"/>
                  <a:gd name="connsiteY7" fmla="*/ 1828924 h 2028949"/>
                  <a:gd name="connsiteX8" fmla="*/ 1891244 w 2608001"/>
                  <a:gd name="connsiteY8" fmla="*/ 1421730 h 2028949"/>
                  <a:gd name="connsiteX9" fmla="*/ 1738845 w 2608001"/>
                  <a:gd name="connsiteY9" fmla="*/ 1464593 h 2028949"/>
                  <a:gd name="connsiteX10" fmla="*/ 1272120 w 2608001"/>
                  <a:gd name="connsiteY10" fmla="*/ 1074068 h 2028949"/>
                  <a:gd name="connsiteX11" fmla="*/ 574412 w 2608001"/>
                  <a:gd name="connsiteY11" fmla="*/ 247775 h 2028949"/>
                  <a:gd name="connsiteX12" fmla="*/ 298188 w 2608001"/>
                  <a:gd name="connsiteY12" fmla="*/ 9649 h 2028949"/>
                  <a:gd name="connsiteX0" fmla="*/ 298188 w 2608001"/>
                  <a:gd name="connsiteY0" fmla="*/ 9649 h 2028949"/>
                  <a:gd name="connsiteX1" fmla="*/ 12438 w 2608001"/>
                  <a:gd name="connsiteY1" fmla="*/ 504948 h 2028949"/>
                  <a:gd name="connsiteX2" fmla="*/ 138644 w 2608001"/>
                  <a:gd name="connsiteY2" fmla="*/ 888329 h 2028949"/>
                  <a:gd name="connsiteX3" fmla="*/ 641088 w 2608001"/>
                  <a:gd name="connsiteY3" fmla="*/ 1366961 h 2028949"/>
                  <a:gd name="connsiteX4" fmla="*/ 1045901 w 2608001"/>
                  <a:gd name="connsiteY4" fmla="*/ 2028949 h 2028949"/>
                  <a:gd name="connsiteX5" fmla="*/ 2488938 w 2608001"/>
                  <a:gd name="connsiteY5" fmla="*/ 2028949 h 2028949"/>
                  <a:gd name="connsiteX6" fmla="*/ 2608001 w 2608001"/>
                  <a:gd name="connsiteY6" fmla="*/ 1952749 h 2028949"/>
                  <a:gd name="connsiteX7" fmla="*/ 2569901 w 2608001"/>
                  <a:gd name="connsiteY7" fmla="*/ 1828924 h 2028949"/>
                  <a:gd name="connsiteX8" fmla="*/ 1905532 w 2608001"/>
                  <a:gd name="connsiteY8" fmla="*/ 1428874 h 2028949"/>
                  <a:gd name="connsiteX9" fmla="*/ 1738845 w 2608001"/>
                  <a:gd name="connsiteY9" fmla="*/ 1464593 h 2028949"/>
                  <a:gd name="connsiteX10" fmla="*/ 1272120 w 2608001"/>
                  <a:gd name="connsiteY10" fmla="*/ 1074068 h 2028949"/>
                  <a:gd name="connsiteX11" fmla="*/ 574412 w 2608001"/>
                  <a:gd name="connsiteY11" fmla="*/ 247775 h 2028949"/>
                  <a:gd name="connsiteX12" fmla="*/ 298188 w 2608001"/>
                  <a:gd name="connsiteY12" fmla="*/ 9649 h 2028949"/>
                  <a:gd name="connsiteX0" fmla="*/ 298188 w 2608001"/>
                  <a:gd name="connsiteY0" fmla="*/ 9649 h 2028949"/>
                  <a:gd name="connsiteX1" fmla="*/ 12438 w 2608001"/>
                  <a:gd name="connsiteY1" fmla="*/ 504948 h 2028949"/>
                  <a:gd name="connsiteX2" fmla="*/ 138644 w 2608001"/>
                  <a:gd name="connsiteY2" fmla="*/ 888329 h 2028949"/>
                  <a:gd name="connsiteX3" fmla="*/ 641088 w 2608001"/>
                  <a:gd name="connsiteY3" fmla="*/ 1366961 h 2028949"/>
                  <a:gd name="connsiteX4" fmla="*/ 1045901 w 2608001"/>
                  <a:gd name="connsiteY4" fmla="*/ 2028949 h 2028949"/>
                  <a:gd name="connsiteX5" fmla="*/ 2488938 w 2608001"/>
                  <a:gd name="connsiteY5" fmla="*/ 2028949 h 2028949"/>
                  <a:gd name="connsiteX6" fmla="*/ 2608001 w 2608001"/>
                  <a:gd name="connsiteY6" fmla="*/ 1952749 h 2028949"/>
                  <a:gd name="connsiteX7" fmla="*/ 2569901 w 2608001"/>
                  <a:gd name="connsiteY7" fmla="*/ 1828924 h 2028949"/>
                  <a:gd name="connsiteX8" fmla="*/ 1905532 w 2608001"/>
                  <a:gd name="connsiteY8" fmla="*/ 1428874 h 2028949"/>
                  <a:gd name="connsiteX9" fmla="*/ 1738845 w 2608001"/>
                  <a:gd name="connsiteY9" fmla="*/ 1464593 h 2028949"/>
                  <a:gd name="connsiteX10" fmla="*/ 1272120 w 2608001"/>
                  <a:gd name="connsiteY10" fmla="*/ 1074068 h 2028949"/>
                  <a:gd name="connsiteX11" fmla="*/ 574412 w 2608001"/>
                  <a:gd name="connsiteY11" fmla="*/ 247775 h 2028949"/>
                  <a:gd name="connsiteX12" fmla="*/ 298188 w 2608001"/>
                  <a:gd name="connsiteY12" fmla="*/ 9649 h 2028949"/>
                  <a:gd name="connsiteX0" fmla="*/ 298188 w 2608001"/>
                  <a:gd name="connsiteY0" fmla="*/ 8262 h 2027562"/>
                  <a:gd name="connsiteX1" fmla="*/ 12438 w 2608001"/>
                  <a:gd name="connsiteY1" fmla="*/ 503561 h 2027562"/>
                  <a:gd name="connsiteX2" fmla="*/ 138644 w 2608001"/>
                  <a:gd name="connsiteY2" fmla="*/ 886942 h 2027562"/>
                  <a:gd name="connsiteX3" fmla="*/ 641088 w 2608001"/>
                  <a:gd name="connsiteY3" fmla="*/ 1365574 h 2027562"/>
                  <a:gd name="connsiteX4" fmla="*/ 1045901 w 2608001"/>
                  <a:gd name="connsiteY4" fmla="*/ 2027562 h 2027562"/>
                  <a:gd name="connsiteX5" fmla="*/ 2488938 w 2608001"/>
                  <a:gd name="connsiteY5" fmla="*/ 2027562 h 2027562"/>
                  <a:gd name="connsiteX6" fmla="*/ 2608001 w 2608001"/>
                  <a:gd name="connsiteY6" fmla="*/ 1951362 h 2027562"/>
                  <a:gd name="connsiteX7" fmla="*/ 2569901 w 2608001"/>
                  <a:gd name="connsiteY7" fmla="*/ 1827537 h 2027562"/>
                  <a:gd name="connsiteX8" fmla="*/ 1905532 w 2608001"/>
                  <a:gd name="connsiteY8" fmla="*/ 1427487 h 2027562"/>
                  <a:gd name="connsiteX9" fmla="*/ 1738845 w 2608001"/>
                  <a:gd name="connsiteY9" fmla="*/ 1463206 h 2027562"/>
                  <a:gd name="connsiteX10" fmla="*/ 1136389 w 2608001"/>
                  <a:gd name="connsiteY10" fmla="*/ 910756 h 2027562"/>
                  <a:gd name="connsiteX11" fmla="*/ 574412 w 2608001"/>
                  <a:gd name="connsiteY11" fmla="*/ 246388 h 2027562"/>
                  <a:gd name="connsiteX12" fmla="*/ 298188 w 2608001"/>
                  <a:gd name="connsiteY12" fmla="*/ 8262 h 2027562"/>
                  <a:gd name="connsiteX0" fmla="*/ 298188 w 2608001"/>
                  <a:gd name="connsiteY0" fmla="*/ 8424 h 2027724"/>
                  <a:gd name="connsiteX1" fmla="*/ 12438 w 2608001"/>
                  <a:gd name="connsiteY1" fmla="*/ 503723 h 2027724"/>
                  <a:gd name="connsiteX2" fmla="*/ 138644 w 2608001"/>
                  <a:gd name="connsiteY2" fmla="*/ 887104 h 2027724"/>
                  <a:gd name="connsiteX3" fmla="*/ 641088 w 2608001"/>
                  <a:gd name="connsiteY3" fmla="*/ 1365736 h 2027724"/>
                  <a:gd name="connsiteX4" fmla="*/ 1045901 w 2608001"/>
                  <a:gd name="connsiteY4" fmla="*/ 2027724 h 2027724"/>
                  <a:gd name="connsiteX5" fmla="*/ 2488938 w 2608001"/>
                  <a:gd name="connsiteY5" fmla="*/ 2027724 h 2027724"/>
                  <a:gd name="connsiteX6" fmla="*/ 2608001 w 2608001"/>
                  <a:gd name="connsiteY6" fmla="*/ 1951524 h 2027724"/>
                  <a:gd name="connsiteX7" fmla="*/ 2569901 w 2608001"/>
                  <a:gd name="connsiteY7" fmla="*/ 1827699 h 2027724"/>
                  <a:gd name="connsiteX8" fmla="*/ 1905532 w 2608001"/>
                  <a:gd name="connsiteY8" fmla="*/ 1427649 h 2027724"/>
                  <a:gd name="connsiteX9" fmla="*/ 1738845 w 2608001"/>
                  <a:gd name="connsiteY9" fmla="*/ 1463368 h 2027724"/>
                  <a:gd name="connsiteX10" fmla="*/ 1119720 w 2608001"/>
                  <a:gd name="connsiteY10" fmla="*/ 932350 h 2027724"/>
                  <a:gd name="connsiteX11" fmla="*/ 574412 w 2608001"/>
                  <a:gd name="connsiteY11" fmla="*/ 246550 h 2027724"/>
                  <a:gd name="connsiteX12" fmla="*/ 298188 w 2608001"/>
                  <a:gd name="connsiteY12" fmla="*/ 8424 h 2027724"/>
                  <a:gd name="connsiteX0" fmla="*/ 298188 w 2608001"/>
                  <a:gd name="connsiteY0" fmla="*/ 8424 h 2031252"/>
                  <a:gd name="connsiteX1" fmla="*/ 12438 w 2608001"/>
                  <a:gd name="connsiteY1" fmla="*/ 503723 h 2031252"/>
                  <a:gd name="connsiteX2" fmla="*/ 138644 w 2608001"/>
                  <a:gd name="connsiteY2" fmla="*/ 887104 h 2031252"/>
                  <a:gd name="connsiteX3" fmla="*/ 641088 w 2608001"/>
                  <a:gd name="connsiteY3" fmla="*/ 1365736 h 2031252"/>
                  <a:gd name="connsiteX4" fmla="*/ 1045901 w 2608001"/>
                  <a:gd name="connsiteY4" fmla="*/ 2027724 h 2031252"/>
                  <a:gd name="connsiteX5" fmla="*/ 2488938 w 2608001"/>
                  <a:gd name="connsiteY5" fmla="*/ 2027724 h 2031252"/>
                  <a:gd name="connsiteX6" fmla="*/ 2608001 w 2608001"/>
                  <a:gd name="connsiteY6" fmla="*/ 1951524 h 2031252"/>
                  <a:gd name="connsiteX7" fmla="*/ 2569901 w 2608001"/>
                  <a:gd name="connsiteY7" fmla="*/ 1827699 h 2031252"/>
                  <a:gd name="connsiteX8" fmla="*/ 1905532 w 2608001"/>
                  <a:gd name="connsiteY8" fmla="*/ 1427649 h 2031252"/>
                  <a:gd name="connsiteX9" fmla="*/ 1738845 w 2608001"/>
                  <a:gd name="connsiteY9" fmla="*/ 1463368 h 2031252"/>
                  <a:gd name="connsiteX10" fmla="*/ 1119720 w 2608001"/>
                  <a:gd name="connsiteY10" fmla="*/ 932350 h 2031252"/>
                  <a:gd name="connsiteX11" fmla="*/ 574412 w 2608001"/>
                  <a:gd name="connsiteY11" fmla="*/ 246550 h 2031252"/>
                  <a:gd name="connsiteX12" fmla="*/ 298188 w 2608001"/>
                  <a:gd name="connsiteY12" fmla="*/ 8424 h 2031252"/>
                  <a:gd name="connsiteX0" fmla="*/ 298188 w 2608001"/>
                  <a:gd name="connsiteY0" fmla="*/ 8424 h 2031252"/>
                  <a:gd name="connsiteX1" fmla="*/ 12438 w 2608001"/>
                  <a:gd name="connsiteY1" fmla="*/ 503723 h 2031252"/>
                  <a:gd name="connsiteX2" fmla="*/ 138644 w 2608001"/>
                  <a:gd name="connsiteY2" fmla="*/ 887104 h 2031252"/>
                  <a:gd name="connsiteX3" fmla="*/ 641088 w 2608001"/>
                  <a:gd name="connsiteY3" fmla="*/ 1365736 h 2031252"/>
                  <a:gd name="connsiteX4" fmla="*/ 1106226 w 2608001"/>
                  <a:gd name="connsiteY4" fmla="*/ 2027724 h 2031252"/>
                  <a:gd name="connsiteX5" fmla="*/ 2488938 w 2608001"/>
                  <a:gd name="connsiteY5" fmla="*/ 2027724 h 2031252"/>
                  <a:gd name="connsiteX6" fmla="*/ 2608001 w 2608001"/>
                  <a:gd name="connsiteY6" fmla="*/ 1951524 h 2031252"/>
                  <a:gd name="connsiteX7" fmla="*/ 2569901 w 2608001"/>
                  <a:gd name="connsiteY7" fmla="*/ 1827699 h 2031252"/>
                  <a:gd name="connsiteX8" fmla="*/ 1905532 w 2608001"/>
                  <a:gd name="connsiteY8" fmla="*/ 1427649 h 2031252"/>
                  <a:gd name="connsiteX9" fmla="*/ 1738845 w 2608001"/>
                  <a:gd name="connsiteY9" fmla="*/ 1463368 h 2031252"/>
                  <a:gd name="connsiteX10" fmla="*/ 1119720 w 2608001"/>
                  <a:gd name="connsiteY10" fmla="*/ 932350 h 2031252"/>
                  <a:gd name="connsiteX11" fmla="*/ 574412 w 2608001"/>
                  <a:gd name="connsiteY11" fmla="*/ 246550 h 2031252"/>
                  <a:gd name="connsiteX12" fmla="*/ 298188 w 2608001"/>
                  <a:gd name="connsiteY12" fmla="*/ 8424 h 2031252"/>
                  <a:gd name="connsiteX0" fmla="*/ 298188 w 2608001"/>
                  <a:gd name="connsiteY0" fmla="*/ 8424 h 2029840"/>
                  <a:gd name="connsiteX1" fmla="*/ 12438 w 2608001"/>
                  <a:gd name="connsiteY1" fmla="*/ 503723 h 2029840"/>
                  <a:gd name="connsiteX2" fmla="*/ 138644 w 2608001"/>
                  <a:gd name="connsiteY2" fmla="*/ 887104 h 2029840"/>
                  <a:gd name="connsiteX3" fmla="*/ 641088 w 2608001"/>
                  <a:gd name="connsiteY3" fmla="*/ 1365736 h 2029840"/>
                  <a:gd name="connsiteX4" fmla="*/ 1106226 w 2608001"/>
                  <a:gd name="connsiteY4" fmla="*/ 2027724 h 2029840"/>
                  <a:gd name="connsiteX5" fmla="*/ 2488938 w 2608001"/>
                  <a:gd name="connsiteY5" fmla="*/ 2027724 h 2029840"/>
                  <a:gd name="connsiteX6" fmla="*/ 2608001 w 2608001"/>
                  <a:gd name="connsiteY6" fmla="*/ 1951524 h 2029840"/>
                  <a:gd name="connsiteX7" fmla="*/ 2569901 w 2608001"/>
                  <a:gd name="connsiteY7" fmla="*/ 1827699 h 2029840"/>
                  <a:gd name="connsiteX8" fmla="*/ 1905532 w 2608001"/>
                  <a:gd name="connsiteY8" fmla="*/ 1427649 h 2029840"/>
                  <a:gd name="connsiteX9" fmla="*/ 1738845 w 2608001"/>
                  <a:gd name="connsiteY9" fmla="*/ 1463368 h 2029840"/>
                  <a:gd name="connsiteX10" fmla="*/ 1119720 w 2608001"/>
                  <a:gd name="connsiteY10" fmla="*/ 932350 h 2029840"/>
                  <a:gd name="connsiteX11" fmla="*/ 574412 w 2608001"/>
                  <a:gd name="connsiteY11" fmla="*/ 246550 h 2029840"/>
                  <a:gd name="connsiteX12" fmla="*/ 298188 w 2608001"/>
                  <a:gd name="connsiteY12" fmla="*/ 8424 h 2029840"/>
                  <a:gd name="connsiteX0" fmla="*/ 298188 w 2615015"/>
                  <a:gd name="connsiteY0" fmla="*/ 8424 h 2029840"/>
                  <a:gd name="connsiteX1" fmla="*/ 12438 w 2615015"/>
                  <a:gd name="connsiteY1" fmla="*/ 503723 h 2029840"/>
                  <a:gd name="connsiteX2" fmla="*/ 138644 w 2615015"/>
                  <a:gd name="connsiteY2" fmla="*/ 887104 h 2029840"/>
                  <a:gd name="connsiteX3" fmla="*/ 641088 w 2615015"/>
                  <a:gd name="connsiteY3" fmla="*/ 1365736 h 2029840"/>
                  <a:gd name="connsiteX4" fmla="*/ 1106226 w 2615015"/>
                  <a:gd name="connsiteY4" fmla="*/ 2027724 h 2029840"/>
                  <a:gd name="connsiteX5" fmla="*/ 2488938 w 2615015"/>
                  <a:gd name="connsiteY5" fmla="*/ 2027724 h 2029840"/>
                  <a:gd name="connsiteX6" fmla="*/ 2608001 w 2615015"/>
                  <a:gd name="connsiteY6" fmla="*/ 1951524 h 2029840"/>
                  <a:gd name="connsiteX7" fmla="*/ 2569901 w 2615015"/>
                  <a:gd name="connsiteY7" fmla="*/ 1827699 h 2029840"/>
                  <a:gd name="connsiteX8" fmla="*/ 1905532 w 2615015"/>
                  <a:gd name="connsiteY8" fmla="*/ 1427649 h 2029840"/>
                  <a:gd name="connsiteX9" fmla="*/ 1738845 w 2615015"/>
                  <a:gd name="connsiteY9" fmla="*/ 1463368 h 2029840"/>
                  <a:gd name="connsiteX10" fmla="*/ 1119720 w 2615015"/>
                  <a:gd name="connsiteY10" fmla="*/ 932350 h 2029840"/>
                  <a:gd name="connsiteX11" fmla="*/ 574412 w 2615015"/>
                  <a:gd name="connsiteY11" fmla="*/ 246550 h 2029840"/>
                  <a:gd name="connsiteX12" fmla="*/ 298188 w 2615015"/>
                  <a:gd name="connsiteY12" fmla="*/ 8424 h 2029840"/>
                  <a:gd name="connsiteX0" fmla="*/ 298188 w 2615015"/>
                  <a:gd name="connsiteY0" fmla="*/ 8424 h 2031005"/>
                  <a:gd name="connsiteX1" fmla="*/ 12438 w 2615015"/>
                  <a:gd name="connsiteY1" fmla="*/ 503723 h 2031005"/>
                  <a:gd name="connsiteX2" fmla="*/ 138644 w 2615015"/>
                  <a:gd name="connsiteY2" fmla="*/ 887104 h 2031005"/>
                  <a:gd name="connsiteX3" fmla="*/ 641088 w 2615015"/>
                  <a:gd name="connsiteY3" fmla="*/ 1365736 h 2031005"/>
                  <a:gd name="connsiteX4" fmla="*/ 1106226 w 2615015"/>
                  <a:gd name="connsiteY4" fmla="*/ 2027724 h 2031005"/>
                  <a:gd name="connsiteX5" fmla="*/ 2488938 w 2615015"/>
                  <a:gd name="connsiteY5" fmla="*/ 2027724 h 2031005"/>
                  <a:gd name="connsiteX6" fmla="*/ 2608001 w 2615015"/>
                  <a:gd name="connsiteY6" fmla="*/ 1951524 h 2031005"/>
                  <a:gd name="connsiteX7" fmla="*/ 2569901 w 2615015"/>
                  <a:gd name="connsiteY7" fmla="*/ 1827699 h 2031005"/>
                  <a:gd name="connsiteX8" fmla="*/ 1905532 w 2615015"/>
                  <a:gd name="connsiteY8" fmla="*/ 1427649 h 2031005"/>
                  <a:gd name="connsiteX9" fmla="*/ 1738845 w 2615015"/>
                  <a:gd name="connsiteY9" fmla="*/ 1463368 h 2031005"/>
                  <a:gd name="connsiteX10" fmla="*/ 1119720 w 2615015"/>
                  <a:gd name="connsiteY10" fmla="*/ 932350 h 2031005"/>
                  <a:gd name="connsiteX11" fmla="*/ 574412 w 2615015"/>
                  <a:gd name="connsiteY11" fmla="*/ 246550 h 2031005"/>
                  <a:gd name="connsiteX12" fmla="*/ 298188 w 2615015"/>
                  <a:gd name="connsiteY12" fmla="*/ 8424 h 2031005"/>
                  <a:gd name="connsiteX0" fmla="*/ 298188 w 2610806"/>
                  <a:gd name="connsiteY0" fmla="*/ 8424 h 2031005"/>
                  <a:gd name="connsiteX1" fmla="*/ 12438 w 2610806"/>
                  <a:gd name="connsiteY1" fmla="*/ 503723 h 2031005"/>
                  <a:gd name="connsiteX2" fmla="*/ 138644 w 2610806"/>
                  <a:gd name="connsiteY2" fmla="*/ 887104 h 2031005"/>
                  <a:gd name="connsiteX3" fmla="*/ 641088 w 2610806"/>
                  <a:gd name="connsiteY3" fmla="*/ 1365736 h 2031005"/>
                  <a:gd name="connsiteX4" fmla="*/ 1106226 w 2610806"/>
                  <a:gd name="connsiteY4" fmla="*/ 2027724 h 2031005"/>
                  <a:gd name="connsiteX5" fmla="*/ 2488938 w 2610806"/>
                  <a:gd name="connsiteY5" fmla="*/ 2027724 h 2031005"/>
                  <a:gd name="connsiteX6" fmla="*/ 2608001 w 2610806"/>
                  <a:gd name="connsiteY6" fmla="*/ 1951524 h 2031005"/>
                  <a:gd name="connsiteX7" fmla="*/ 2569901 w 2610806"/>
                  <a:gd name="connsiteY7" fmla="*/ 1827699 h 2031005"/>
                  <a:gd name="connsiteX8" fmla="*/ 1905532 w 2610806"/>
                  <a:gd name="connsiteY8" fmla="*/ 1427649 h 2031005"/>
                  <a:gd name="connsiteX9" fmla="*/ 1738845 w 2610806"/>
                  <a:gd name="connsiteY9" fmla="*/ 1463368 h 2031005"/>
                  <a:gd name="connsiteX10" fmla="*/ 1119720 w 2610806"/>
                  <a:gd name="connsiteY10" fmla="*/ 932350 h 2031005"/>
                  <a:gd name="connsiteX11" fmla="*/ 574412 w 2610806"/>
                  <a:gd name="connsiteY11" fmla="*/ 246550 h 2031005"/>
                  <a:gd name="connsiteX12" fmla="*/ 298188 w 2610806"/>
                  <a:gd name="connsiteY12" fmla="*/ 8424 h 2031005"/>
                  <a:gd name="connsiteX0" fmla="*/ 298188 w 2613583"/>
                  <a:gd name="connsiteY0" fmla="*/ 8424 h 2031005"/>
                  <a:gd name="connsiteX1" fmla="*/ 12438 w 2613583"/>
                  <a:gd name="connsiteY1" fmla="*/ 503723 h 2031005"/>
                  <a:gd name="connsiteX2" fmla="*/ 138644 w 2613583"/>
                  <a:gd name="connsiteY2" fmla="*/ 887104 h 2031005"/>
                  <a:gd name="connsiteX3" fmla="*/ 641088 w 2613583"/>
                  <a:gd name="connsiteY3" fmla="*/ 1365736 h 2031005"/>
                  <a:gd name="connsiteX4" fmla="*/ 1106226 w 2613583"/>
                  <a:gd name="connsiteY4" fmla="*/ 2027724 h 2031005"/>
                  <a:gd name="connsiteX5" fmla="*/ 2488938 w 2613583"/>
                  <a:gd name="connsiteY5" fmla="*/ 2027724 h 2031005"/>
                  <a:gd name="connsiteX6" fmla="*/ 2608001 w 2613583"/>
                  <a:gd name="connsiteY6" fmla="*/ 1951524 h 2031005"/>
                  <a:gd name="connsiteX7" fmla="*/ 2569901 w 2613583"/>
                  <a:gd name="connsiteY7" fmla="*/ 1827699 h 2031005"/>
                  <a:gd name="connsiteX8" fmla="*/ 1905532 w 2613583"/>
                  <a:gd name="connsiteY8" fmla="*/ 1427649 h 2031005"/>
                  <a:gd name="connsiteX9" fmla="*/ 1738845 w 2613583"/>
                  <a:gd name="connsiteY9" fmla="*/ 1463368 h 2031005"/>
                  <a:gd name="connsiteX10" fmla="*/ 1119720 w 2613583"/>
                  <a:gd name="connsiteY10" fmla="*/ 932350 h 2031005"/>
                  <a:gd name="connsiteX11" fmla="*/ 574412 w 2613583"/>
                  <a:gd name="connsiteY11" fmla="*/ 246550 h 2031005"/>
                  <a:gd name="connsiteX12" fmla="*/ 298188 w 2613583"/>
                  <a:gd name="connsiteY12" fmla="*/ 8424 h 2031005"/>
                  <a:gd name="connsiteX0" fmla="*/ 298188 w 2613583"/>
                  <a:gd name="connsiteY0" fmla="*/ 8424 h 2032983"/>
                  <a:gd name="connsiteX1" fmla="*/ 12438 w 2613583"/>
                  <a:gd name="connsiteY1" fmla="*/ 503723 h 2032983"/>
                  <a:gd name="connsiteX2" fmla="*/ 138644 w 2613583"/>
                  <a:gd name="connsiteY2" fmla="*/ 887104 h 2032983"/>
                  <a:gd name="connsiteX3" fmla="*/ 641088 w 2613583"/>
                  <a:gd name="connsiteY3" fmla="*/ 1365736 h 2032983"/>
                  <a:gd name="connsiteX4" fmla="*/ 1106226 w 2613583"/>
                  <a:gd name="connsiteY4" fmla="*/ 2027724 h 2032983"/>
                  <a:gd name="connsiteX5" fmla="*/ 2488938 w 2613583"/>
                  <a:gd name="connsiteY5" fmla="*/ 2027724 h 2032983"/>
                  <a:gd name="connsiteX6" fmla="*/ 2608001 w 2613583"/>
                  <a:gd name="connsiteY6" fmla="*/ 1951524 h 2032983"/>
                  <a:gd name="connsiteX7" fmla="*/ 2569901 w 2613583"/>
                  <a:gd name="connsiteY7" fmla="*/ 1827699 h 2032983"/>
                  <a:gd name="connsiteX8" fmla="*/ 1905532 w 2613583"/>
                  <a:gd name="connsiteY8" fmla="*/ 1427649 h 2032983"/>
                  <a:gd name="connsiteX9" fmla="*/ 1738845 w 2613583"/>
                  <a:gd name="connsiteY9" fmla="*/ 1463368 h 2032983"/>
                  <a:gd name="connsiteX10" fmla="*/ 1119720 w 2613583"/>
                  <a:gd name="connsiteY10" fmla="*/ 932350 h 2032983"/>
                  <a:gd name="connsiteX11" fmla="*/ 574412 w 2613583"/>
                  <a:gd name="connsiteY11" fmla="*/ 246550 h 2032983"/>
                  <a:gd name="connsiteX12" fmla="*/ 298188 w 2613583"/>
                  <a:gd name="connsiteY12" fmla="*/ 8424 h 2032983"/>
                  <a:gd name="connsiteX0" fmla="*/ 298188 w 2613583"/>
                  <a:gd name="connsiteY0" fmla="*/ 8424 h 2032983"/>
                  <a:gd name="connsiteX1" fmla="*/ 12438 w 2613583"/>
                  <a:gd name="connsiteY1" fmla="*/ 503723 h 2032983"/>
                  <a:gd name="connsiteX2" fmla="*/ 138644 w 2613583"/>
                  <a:gd name="connsiteY2" fmla="*/ 887104 h 2032983"/>
                  <a:gd name="connsiteX3" fmla="*/ 641088 w 2613583"/>
                  <a:gd name="connsiteY3" fmla="*/ 1365736 h 2032983"/>
                  <a:gd name="connsiteX4" fmla="*/ 1106226 w 2613583"/>
                  <a:gd name="connsiteY4" fmla="*/ 2027724 h 2032983"/>
                  <a:gd name="connsiteX5" fmla="*/ 2488938 w 2613583"/>
                  <a:gd name="connsiteY5" fmla="*/ 2027724 h 2032983"/>
                  <a:gd name="connsiteX6" fmla="*/ 2608001 w 2613583"/>
                  <a:gd name="connsiteY6" fmla="*/ 1951524 h 2032983"/>
                  <a:gd name="connsiteX7" fmla="*/ 2569901 w 2613583"/>
                  <a:gd name="connsiteY7" fmla="*/ 1827699 h 2032983"/>
                  <a:gd name="connsiteX8" fmla="*/ 1905532 w 2613583"/>
                  <a:gd name="connsiteY8" fmla="*/ 1427649 h 2032983"/>
                  <a:gd name="connsiteX9" fmla="*/ 1738845 w 2613583"/>
                  <a:gd name="connsiteY9" fmla="*/ 1463368 h 2032983"/>
                  <a:gd name="connsiteX10" fmla="*/ 1119720 w 2613583"/>
                  <a:gd name="connsiteY10" fmla="*/ 932350 h 2032983"/>
                  <a:gd name="connsiteX11" fmla="*/ 574412 w 2613583"/>
                  <a:gd name="connsiteY11" fmla="*/ 246550 h 2032983"/>
                  <a:gd name="connsiteX12" fmla="*/ 298188 w 2613583"/>
                  <a:gd name="connsiteY12" fmla="*/ 8424 h 203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613583" h="2032983">
                    <a:moveTo>
                      <a:pt x="298188" y="8424"/>
                    </a:moveTo>
                    <a:cubicBezTo>
                      <a:pt x="204526" y="51286"/>
                      <a:pt x="39029" y="357276"/>
                      <a:pt x="12438" y="503723"/>
                    </a:cubicBezTo>
                    <a:cubicBezTo>
                      <a:pt x="-14153" y="650170"/>
                      <a:pt x="-8993" y="764866"/>
                      <a:pt x="138644" y="887104"/>
                    </a:cubicBezTo>
                    <a:cubicBezTo>
                      <a:pt x="286281" y="1009342"/>
                      <a:pt x="479824" y="1175633"/>
                      <a:pt x="641088" y="1365736"/>
                    </a:cubicBezTo>
                    <a:cubicBezTo>
                      <a:pt x="802352" y="1555839"/>
                      <a:pt x="915726" y="2018199"/>
                      <a:pt x="1106226" y="2027724"/>
                    </a:cubicBezTo>
                    <a:cubicBezTo>
                      <a:pt x="1296726" y="2037249"/>
                      <a:pt x="2430200" y="2031693"/>
                      <a:pt x="2488938" y="2027724"/>
                    </a:cubicBezTo>
                    <a:cubicBezTo>
                      <a:pt x="2547676" y="2023755"/>
                      <a:pt x="2594507" y="1988830"/>
                      <a:pt x="2608001" y="1951524"/>
                    </a:cubicBezTo>
                    <a:cubicBezTo>
                      <a:pt x="2621495" y="1914218"/>
                      <a:pt x="2611176" y="1859449"/>
                      <a:pt x="2569901" y="1827699"/>
                    </a:cubicBezTo>
                    <a:cubicBezTo>
                      <a:pt x="2366701" y="1738799"/>
                      <a:pt x="1948395" y="1430824"/>
                      <a:pt x="1905532" y="1427649"/>
                    </a:cubicBezTo>
                    <a:cubicBezTo>
                      <a:pt x="1862669" y="1424474"/>
                      <a:pt x="1784088" y="1430824"/>
                      <a:pt x="1738845" y="1463368"/>
                    </a:cubicBezTo>
                    <a:cubicBezTo>
                      <a:pt x="1583270" y="1391136"/>
                      <a:pt x="1313792" y="1161347"/>
                      <a:pt x="1119720" y="932350"/>
                    </a:cubicBezTo>
                    <a:cubicBezTo>
                      <a:pt x="925648" y="703353"/>
                      <a:pt x="711334" y="400538"/>
                      <a:pt x="574412" y="246550"/>
                    </a:cubicBezTo>
                    <a:cubicBezTo>
                      <a:pt x="437490" y="92562"/>
                      <a:pt x="391850" y="-34438"/>
                      <a:pt x="298188" y="8424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402" name="グループ化 401">
            <a:extLst>
              <a:ext uri="{FF2B5EF4-FFF2-40B4-BE49-F238E27FC236}">
                <a16:creationId xmlns:a16="http://schemas.microsoft.com/office/drawing/2014/main" id="{DED10538-ADB0-A36F-EB96-E28ED98BA274}"/>
              </a:ext>
            </a:extLst>
          </p:cNvPr>
          <p:cNvGrpSpPr/>
          <p:nvPr/>
        </p:nvGrpSpPr>
        <p:grpSpPr>
          <a:xfrm>
            <a:off x="781344" y="1509014"/>
            <a:ext cx="2440950" cy="1425075"/>
            <a:chOff x="781344" y="1509014"/>
            <a:chExt cx="2440950" cy="1425075"/>
          </a:xfrm>
        </p:grpSpPr>
        <p:sp>
          <p:nvSpPr>
            <p:cNvPr id="353" name="フリーフォーム: 図形 352">
              <a:extLst>
                <a:ext uri="{FF2B5EF4-FFF2-40B4-BE49-F238E27FC236}">
                  <a16:creationId xmlns:a16="http://schemas.microsoft.com/office/drawing/2014/main" id="{327DD979-FF23-D843-E892-2E16A1EBCE5E}"/>
                </a:ext>
              </a:extLst>
            </p:cNvPr>
            <p:cNvSpPr/>
            <p:nvPr/>
          </p:nvSpPr>
          <p:spPr bwMode="auto">
            <a:xfrm>
              <a:off x="781344" y="1509014"/>
              <a:ext cx="1945650" cy="967875"/>
            </a:xfrm>
            <a:custGeom>
              <a:avLst/>
              <a:gdLst>
                <a:gd name="connsiteX0" fmla="*/ 247650 w 3832225"/>
                <a:gd name="connsiteY0" fmla="*/ 0 h 1901825"/>
                <a:gd name="connsiteX1" fmla="*/ 0 w 3832225"/>
                <a:gd name="connsiteY1" fmla="*/ 590550 h 1901825"/>
                <a:gd name="connsiteX2" fmla="*/ 101600 w 3832225"/>
                <a:gd name="connsiteY2" fmla="*/ 1054100 h 1901825"/>
                <a:gd name="connsiteX3" fmla="*/ 511175 w 3832225"/>
                <a:gd name="connsiteY3" fmla="*/ 1412875 h 1901825"/>
                <a:gd name="connsiteX4" fmla="*/ 568325 w 3832225"/>
                <a:gd name="connsiteY4" fmla="*/ 1600200 h 1901825"/>
                <a:gd name="connsiteX5" fmla="*/ 574675 w 3832225"/>
                <a:gd name="connsiteY5" fmla="*/ 1800225 h 1901825"/>
                <a:gd name="connsiteX6" fmla="*/ 790575 w 3832225"/>
                <a:gd name="connsiteY6" fmla="*/ 1851025 h 1901825"/>
                <a:gd name="connsiteX7" fmla="*/ 790575 w 3832225"/>
                <a:gd name="connsiteY7" fmla="*/ 1428750 h 1901825"/>
                <a:gd name="connsiteX8" fmla="*/ 879475 w 3832225"/>
                <a:gd name="connsiteY8" fmla="*/ 1327150 h 1901825"/>
                <a:gd name="connsiteX9" fmla="*/ 1057275 w 3832225"/>
                <a:gd name="connsiteY9" fmla="*/ 1279525 h 1901825"/>
                <a:gd name="connsiteX10" fmla="*/ 1762125 w 3832225"/>
                <a:gd name="connsiteY10" fmla="*/ 1590675 h 1901825"/>
                <a:gd name="connsiteX11" fmla="*/ 2349500 w 3832225"/>
                <a:gd name="connsiteY11" fmla="*/ 1901825 h 1901825"/>
                <a:gd name="connsiteX12" fmla="*/ 3127375 w 3832225"/>
                <a:gd name="connsiteY12" fmla="*/ 1822450 h 1901825"/>
                <a:gd name="connsiteX13" fmla="*/ 3832225 w 3832225"/>
                <a:gd name="connsiteY13" fmla="*/ 1501775 h 1901825"/>
                <a:gd name="connsiteX14" fmla="*/ 3832225 w 3832225"/>
                <a:gd name="connsiteY14" fmla="*/ 1308100 h 1901825"/>
                <a:gd name="connsiteX15" fmla="*/ 3606800 w 3832225"/>
                <a:gd name="connsiteY15" fmla="*/ 1127125 h 1901825"/>
                <a:gd name="connsiteX16" fmla="*/ 3032125 w 3832225"/>
                <a:gd name="connsiteY16" fmla="*/ 1117600 h 1901825"/>
                <a:gd name="connsiteX17" fmla="*/ 2857500 w 3832225"/>
                <a:gd name="connsiteY17" fmla="*/ 1044575 h 1901825"/>
                <a:gd name="connsiteX18" fmla="*/ 2432050 w 3832225"/>
                <a:gd name="connsiteY18" fmla="*/ 1108075 h 1901825"/>
                <a:gd name="connsiteX19" fmla="*/ 1911350 w 3832225"/>
                <a:gd name="connsiteY19" fmla="*/ 939800 h 1901825"/>
                <a:gd name="connsiteX20" fmla="*/ 247650 w 3832225"/>
                <a:gd name="connsiteY20" fmla="*/ 0 h 1901825"/>
                <a:gd name="connsiteX0" fmla="*/ 247650 w 3832225"/>
                <a:gd name="connsiteY0" fmla="*/ 1004 h 1902829"/>
                <a:gd name="connsiteX1" fmla="*/ 0 w 3832225"/>
                <a:gd name="connsiteY1" fmla="*/ 591554 h 1902829"/>
                <a:gd name="connsiteX2" fmla="*/ 101600 w 3832225"/>
                <a:gd name="connsiteY2" fmla="*/ 1055104 h 1902829"/>
                <a:gd name="connsiteX3" fmla="*/ 511175 w 3832225"/>
                <a:gd name="connsiteY3" fmla="*/ 1413879 h 1902829"/>
                <a:gd name="connsiteX4" fmla="*/ 568325 w 3832225"/>
                <a:gd name="connsiteY4" fmla="*/ 1601204 h 1902829"/>
                <a:gd name="connsiteX5" fmla="*/ 574675 w 3832225"/>
                <a:gd name="connsiteY5" fmla="*/ 1801229 h 1902829"/>
                <a:gd name="connsiteX6" fmla="*/ 790575 w 3832225"/>
                <a:gd name="connsiteY6" fmla="*/ 1852029 h 1902829"/>
                <a:gd name="connsiteX7" fmla="*/ 790575 w 3832225"/>
                <a:gd name="connsiteY7" fmla="*/ 1429754 h 1902829"/>
                <a:gd name="connsiteX8" fmla="*/ 879475 w 3832225"/>
                <a:gd name="connsiteY8" fmla="*/ 1328154 h 1902829"/>
                <a:gd name="connsiteX9" fmla="*/ 1057275 w 3832225"/>
                <a:gd name="connsiteY9" fmla="*/ 1280529 h 1902829"/>
                <a:gd name="connsiteX10" fmla="*/ 1762125 w 3832225"/>
                <a:gd name="connsiteY10" fmla="*/ 1591679 h 1902829"/>
                <a:gd name="connsiteX11" fmla="*/ 2349500 w 3832225"/>
                <a:gd name="connsiteY11" fmla="*/ 1902829 h 1902829"/>
                <a:gd name="connsiteX12" fmla="*/ 3127375 w 3832225"/>
                <a:gd name="connsiteY12" fmla="*/ 1823454 h 1902829"/>
                <a:gd name="connsiteX13" fmla="*/ 3832225 w 3832225"/>
                <a:gd name="connsiteY13" fmla="*/ 1502779 h 1902829"/>
                <a:gd name="connsiteX14" fmla="*/ 3832225 w 3832225"/>
                <a:gd name="connsiteY14" fmla="*/ 1309104 h 1902829"/>
                <a:gd name="connsiteX15" fmla="*/ 3606800 w 3832225"/>
                <a:gd name="connsiteY15" fmla="*/ 1128129 h 1902829"/>
                <a:gd name="connsiteX16" fmla="*/ 3032125 w 3832225"/>
                <a:gd name="connsiteY16" fmla="*/ 1118604 h 1902829"/>
                <a:gd name="connsiteX17" fmla="*/ 2857500 w 3832225"/>
                <a:gd name="connsiteY17" fmla="*/ 1045579 h 1902829"/>
                <a:gd name="connsiteX18" fmla="*/ 2432050 w 3832225"/>
                <a:gd name="connsiteY18" fmla="*/ 1109079 h 1902829"/>
                <a:gd name="connsiteX19" fmla="*/ 1911350 w 3832225"/>
                <a:gd name="connsiteY19" fmla="*/ 940804 h 1902829"/>
                <a:gd name="connsiteX20" fmla="*/ 247650 w 3832225"/>
                <a:gd name="connsiteY20" fmla="*/ 1004 h 1902829"/>
                <a:gd name="connsiteX0" fmla="*/ 247650 w 3832225"/>
                <a:gd name="connsiteY0" fmla="*/ 2215 h 1904040"/>
                <a:gd name="connsiteX1" fmla="*/ 0 w 3832225"/>
                <a:gd name="connsiteY1" fmla="*/ 592765 h 1904040"/>
                <a:gd name="connsiteX2" fmla="*/ 101600 w 3832225"/>
                <a:gd name="connsiteY2" fmla="*/ 1056315 h 1904040"/>
                <a:gd name="connsiteX3" fmla="*/ 511175 w 3832225"/>
                <a:gd name="connsiteY3" fmla="*/ 1415090 h 1904040"/>
                <a:gd name="connsiteX4" fmla="*/ 568325 w 3832225"/>
                <a:gd name="connsiteY4" fmla="*/ 1602415 h 1904040"/>
                <a:gd name="connsiteX5" fmla="*/ 574675 w 3832225"/>
                <a:gd name="connsiteY5" fmla="*/ 1802440 h 1904040"/>
                <a:gd name="connsiteX6" fmla="*/ 790575 w 3832225"/>
                <a:gd name="connsiteY6" fmla="*/ 1853240 h 1904040"/>
                <a:gd name="connsiteX7" fmla="*/ 790575 w 3832225"/>
                <a:gd name="connsiteY7" fmla="*/ 1430965 h 1904040"/>
                <a:gd name="connsiteX8" fmla="*/ 879475 w 3832225"/>
                <a:gd name="connsiteY8" fmla="*/ 1329365 h 1904040"/>
                <a:gd name="connsiteX9" fmla="*/ 1057275 w 3832225"/>
                <a:gd name="connsiteY9" fmla="*/ 1281740 h 1904040"/>
                <a:gd name="connsiteX10" fmla="*/ 1762125 w 3832225"/>
                <a:gd name="connsiteY10" fmla="*/ 1592890 h 1904040"/>
                <a:gd name="connsiteX11" fmla="*/ 2349500 w 3832225"/>
                <a:gd name="connsiteY11" fmla="*/ 1904040 h 1904040"/>
                <a:gd name="connsiteX12" fmla="*/ 3127375 w 3832225"/>
                <a:gd name="connsiteY12" fmla="*/ 1824665 h 1904040"/>
                <a:gd name="connsiteX13" fmla="*/ 3832225 w 3832225"/>
                <a:gd name="connsiteY13" fmla="*/ 1503990 h 1904040"/>
                <a:gd name="connsiteX14" fmla="*/ 3832225 w 3832225"/>
                <a:gd name="connsiteY14" fmla="*/ 1310315 h 1904040"/>
                <a:gd name="connsiteX15" fmla="*/ 3606800 w 3832225"/>
                <a:gd name="connsiteY15" fmla="*/ 1129340 h 1904040"/>
                <a:gd name="connsiteX16" fmla="*/ 3032125 w 3832225"/>
                <a:gd name="connsiteY16" fmla="*/ 1119815 h 1904040"/>
                <a:gd name="connsiteX17" fmla="*/ 2857500 w 3832225"/>
                <a:gd name="connsiteY17" fmla="*/ 1046790 h 1904040"/>
                <a:gd name="connsiteX18" fmla="*/ 2432050 w 3832225"/>
                <a:gd name="connsiteY18" fmla="*/ 1110290 h 1904040"/>
                <a:gd name="connsiteX19" fmla="*/ 1613694 w 3832225"/>
                <a:gd name="connsiteY19" fmla="*/ 813427 h 1904040"/>
                <a:gd name="connsiteX20" fmla="*/ 247650 w 3832225"/>
                <a:gd name="connsiteY20" fmla="*/ 2215 h 1904040"/>
                <a:gd name="connsiteX0" fmla="*/ 247650 w 3832225"/>
                <a:gd name="connsiteY0" fmla="*/ 2215 h 1904040"/>
                <a:gd name="connsiteX1" fmla="*/ 0 w 3832225"/>
                <a:gd name="connsiteY1" fmla="*/ 592765 h 1904040"/>
                <a:gd name="connsiteX2" fmla="*/ 101600 w 3832225"/>
                <a:gd name="connsiteY2" fmla="*/ 1056315 h 1904040"/>
                <a:gd name="connsiteX3" fmla="*/ 511175 w 3832225"/>
                <a:gd name="connsiteY3" fmla="*/ 1415090 h 1904040"/>
                <a:gd name="connsiteX4" fmla="*/ 568325 w 3832225"/>
                <a:gd name="connsiteY4" fmla="*/ 1602415 h 1904040"/>
                <a:gd name="connsiteX5" fmla="*/ 574675 w 3832225"/>
                <a:gd name="connsiteY5" fmla="*/ 1802440 h 1904040"/>
                <a:gd name="connsiteX6" fmla="*/ 790575 w 3832225"/>
                <a:gd name="connsiteY6" fmla="*/ 1853240 h 1904040"/>
                <a:gd name="connsiteX7" fmla="*/ 790575 w 3832225"/>
                <a:gd name="connsiteY7" fmla="*/ 1430965 h 1904040"/>
                <a:gd name="connsiteX8" fmla="*/ 879475 w 3832225"/>
                <a:gd name="connsiteY8" fmla="*/ 1329365 h 1904040"/>
                <a:gd name="connsiteX9" fmla="*/ 1057275 w 3832225"/>
                <a:gd name="connsiteY9" fmla="*/ 1281740 h 1904040"/>
                <a:gd name="connsiteX10" fmla="*/ 1762125 w 3832225"/>
                <a:gd name="connsiteY10" fmla="*/ 1592890 h 1904040"/>
                <a:gd name="connsiteX11" fmla="*/ 2349500 w 3832225"/>
                <a:gd name="connsiteY11" fmla="*/ 1904040 h 1904040"/>
                <a:gd name="connsiteX12" fmla="*/ 3127375 w 3832225"/>
                <a:gd name="connsiteY12" fmla="*/ 1824665 h 1904040"/>
                <a:gd name="connsiteX13" fmla="*/ 3832225 w 3832225"/>
                <a:gd name="connsiteY13" fmla="*/ 1503990 h 1904040"/>
                <a:gd name="connsiteX14" fmla="*/ 3832225 w 3832225"/>
                <a:gd name="connsiteY14" fmla="*/ 1310315 h 1904040"/>
                <a:gd name="connsiteX15" fmla="*/ 3606800 w 3832225"/>
                <a:gd name="connsiteY15" fmla="*/ 1129340 h 1904040"/>
                <a:gd name="connsiteX16" fmla="*/ 3032125 w 3832225"/>
                <a:gd name="connsiteY16" fmla="*/ 1119815 h 1904040"/>
                <a:gd name="connsiteX17" fmla="*/ 2857500 w 3832225"/>
                <a:gd name="connsiteY17" fmla="*/ 1046790 h 1904040"/>
                <a:gd name="connsiteX18" fmla="*/ 2432050 w 3832225"/>
                <a:gd name="connsiteY18" fmla="*/ 1110290 h 1904040"/>
                <a:gd name="connsiteX19" fmla="*/ 1613694 w 3832225"/>
                <a:gd name="connsiteY19" fmla="*/ 813427 h 1904040"/>
                <a:gd name="connsiteX20" fmla="*/ 247650 w 3832225"/>
                <a:gd name="connsiteY20" fmla="*/ 2215 h 1904040"/>
                <a:gd name="connsiteX0" fmla="*/ 247650 w 3832225"/>
                <a:gd name="connsiteY0" fmla="*/ 2215 h 1904040"/>
                <a:gd name="connsiteX1" fmla="*/ 0 w 3832225"/>
                <a:gd name="connsiteY1" fmla="*/ 592765 h 1904040"/>
                <a:gd name="connsiteX2" fmla="*/ 101600 w 3832225"/>
                <a:gd name="connsiteY2" fmla="*/ 1056315 h 1904040"/>
                <a:gd name="connsiteX3" fmla="*/ 511175 w 3832225"/>
                <a:gd name="connsiteY3" fmla="*/ 1415090 h 1904040"/>
                <a:gd name="connsiteX4" fmla="*/ 568325 w 3832225"/>
                <a:gd name="connsiteY4" fmla="*/ 1602415 h 1904040"/>
                <a:gd name="connsiteX5" fmla="*/ 574675 w 3832225"/>
                <a:gd name="connsiteY5" fmla="*/ 1802440 h 1904040"/>
                <a:gd name="connsiteX6" fmla="*/ 790575 w 3832225"/>
                <a:gd name="connsiteY6" fmla="*/ 1853240 h 1904040"/>
                <a:gd name="connsiteX7" fmla="*/ 790575 w 3832225"/>
                <a:gd name="connsiteY7" fmla="*/ 1430965 h 1904040"/>
                <a:gd name="connsiteX8" fmla="*/ 879475 w 3832225"/>
                <a:gd name="connsiteY8" fmla="*/ 1329365 h 1904040"/>
                <a:gd name="connsiteX9" fmla="*/ 1057275 w 3832225"/>
                <a:gd name="connsiteY9" fmla="*/ 1281740 h 1904040"/>
                <a:gd name="connsiteX10" fmla="*/ 1762125 w 3832225"/>
                <a:gd name="connsiteY10" fmla="*/ 1592890 h 1904040"/>
                <a:gd name="connsiteX11" fmla="*/ 2349500 w 3832225"/>
                <a:gd name="connsiteY11" fmla="*/ 1904040 h 1904040"/>
                <a:gd name="connsiteX12" fmla="*/ 3127375 w 3832225"/>
                <a:gd name="connsiteY12" fmla="*/ 1824665 h 1904040"/>
                <a:gd name="connsiteX13" fmla="*/ 3832225 w 3832225"/>
                <a:gd name="connsiteY13" fmla="*/ 1503990 h 1904040"/>
                <a:gd name="connsiteX14" fmla="*/ 3832225 w 3832225"/>
                <a:gd name="connsiteY14" fmla="*/ 1310315 h 1904040"/>
                <a:gd name="connsiteX15" fmla="*/ 3606800 w 3832225"/>
                <a:gd name="connsiteY15" fmla="*/ 1129340 h 1904040"/>
                <a:gd name="connsiteX16" fmla="*/ 3032125 w 3832225"/>
                <a:gd name="connsiteY16" fmla="*/ 1119815 h 1904040"/>
                <a:gd name="connsiteX17" fmla="*/ 2857500 w 3832225"/>
                <a:gd name="connsiteY17" fmla="*/ 1046790 h 1904040"/>
                <a:gd name="connsiteX18" fmla="*/ 2432050 w 3832225"/>
                <a:gd name="connsiteY18" fmla="*/ 1110290 h 1904040"/>
                <a:gd name="connsiteX19" fmla="*/ 1613694 w 3832225"/>
                <a:gd name="connsiteY19" fmla="*/ 813427 h 1904040"/>
                <a:gd name="connsiteX20" fmla="*/ 247650 w 3832225"/>
                <a:gd name="connsiteY20" fmla="*/ 2215 h 1904040"/>
                <a:gd name="connsiteX0" fmla="*/ 247650 w 3832225"/>
                <a:gd name="connsiteY0" fmla="*/ 194 h 1902019"/>
                <a:gd name="connsiteX1" fmla="*/ 0 w 3832225"/>
                <a:gd name="connsiteY1" fmla="*/ 590744 h 1902019"/>
                <a:gd name="connsiteX2" fmla="*/ 101600 w 3832225"/>
                <a:gd name="connsiteY2" fmla="*/ 1054294 h 1902019"/>
                <a:gd name="connsiteX3" fmla="*/ 511175 w 3832225"/>
                <a:gd name="connsiteY3" fmla="*/ 1413069 h 1902019"/>
                <a:gd name="connsiteX4" fmla="*/ 568325 w 3832225"/>
                <a:gd name="connsiteY4" fmla="*/ 1600394 h 1902019"/>
                <a:gd name="connsiteX5" fmla="*/ 574675 w 3832225"/>
                <a:gd name="connsiteY5" fmla="*/ 1800419 h 1902019"/>
                <a:gd name="connsiteX6" fmla="*/ 790575 w 3832225"/>
                <a:gd name="connsiteY6" fmla="*/ 1851219 h 1902019"/>
                <a:gd name="connsiteX7" fmla="*/ 790575 w 3832225"/>
                <a:gd name="connsiteY7" fmla="*/ 1428944 h 1902019"/>
                <a:gd name="connsiteX8" fmla="*/ 879475 w 3832225"/>
                <a:gd name="connsiteY8" fmla="*/ 1327344 h 1902019"/>
                <a:gd name="connsiteX9" fmla="*/ 1057275 w 3832225"/>
                <a:gd name="connsiteY9" fmla="*/ 1279719 h 1902019"/>
                <a:gd name="connsiteX10" fmla="*/ 1762125 w 3832225"/>
                <a:gd name="connsiteY10" fmla="*/ 1590869 h 1902019"/>
                <a:gd name="connsiteX11" fmla="*/ 2349500 w 3832225"/>
                <a:gd name="connsiteY11" fmla="*/ 1902019 h 1902019"/>
                <a:gd name="connsiteX12" fmla="*/ 3127375 w 3832225"/>
                <a:gd name="connsiteY12" fmla="*/ 1822644 h 1902019"/>
                <a:gd name="connsiteX13" fmla="*/ 3832225 w 3832225"/>
                <a:gd name="connsiteY13" fmla="*/ 1501969 h 1902019"/>
                <a:gd name="connsiteX14" fmla="*/ 3832225 w 3832225"/>
                <a:gd name="connsiteY14" fmla="*/ 1308294 h 1902019"/>
                <a:gd name="connsiteX15" fmla="*/ 3606800 w 3832225"/>
                <a:gd name="connsiteY15" fmla="*/ 1127319 h 1902019"/>
                <a:gd name="connsiteX16" fmla="*/ 3032125 w 3832225"/>
                <a:gd name="connsiteY16" fmla="*/ 1117794 h 1902019"/>
                <a:gd name="connsiteX17" fmla="*/ 2857500 w 3832225"/>
                <a:gd name="connsiteY17" fmla="*/ 1044769 h 1902019"/>
                <a:gd name="connsiteX18" fmla="*/ 2432050 w 3832225"/>
                <a:gd name="connsiteY18" fmla="*/ 1108269 h 1902019"/>
                <a:gd name="connsiteX19" fmla="*/ 1613694 w 3832225"/>
                <a:gd name="connsiteY19" fmla="*/ 811406 h 1902019"/>
                <a:gd name="connsiteX20" fmla="*/ 247650 w 3832225"/>
                <a:gd name="connsiteY20" fmla="*/ 194 h 1902019"/>
                <a:gd name="connsiteX0" fmla="*/ 258737 w 3843312"/>
                <a:gd name="connsiteY0" fmla="*/ 194 h 1902019"/>
                <a:gd name="connsiteX1" fmla="*/ 11087 w 3843312"/>
                <a:gd name="connsiteY1" fmla="*/ 590744 h 1902019"/>
                <a:gd name="connsiteX2" fmla="*/ 112687 w 3843312"/>
                <a:gd name="connsiteY2" fmla="*/ 1054294 h 1902019"/>
                <a:gd name="connsiteX3" fmla="*/ 522262 w 3843312"/>
                <a:gd name="connsiteY3" fmla="*/ 1413069 h 1902019"/>
                <a:gd name="connsiteX4" fmla="*/ 579412 w 3843312"/>
                <a:gd name="connsiteY4" fmla="*/ 1600394 h 1902019"/>
                <a:gd name="connsiteX5" fmla="*/ 585762 w 3843312"/>
                <a:gd name="connsiteY5" fmla="*/ 1800419 h 1902019"/>
                <a:gd name="connsiteX6" fmla="*/ 801662 w 3843312"/>
                <a:gd name="connsiteY6" fmla="*/ 1851219 h 1902019"/>
                <a:gd name="connsiteX7" fmla="*/ 801662 w 3843312"/>
                <a:gd name="connsiteY7" fmla="*/ 1428944 h 1902019"/>
                <a:gd name="connsiteX8" fmla="*/ 890562 w 3843312"/>
                <a:gd name="connsiteY8" fmla="*/ 1327344 h 1902019"/>
                <a:gd name="connsiteX9" fmla="*/ 1068362 w 3843312"/>
                <a:gd name="connsiteY9" fmla="*/ 1279719 h 1902019"/>
                <a:gd name="connsiteX10" fmla="*/ 1773212 w 3843312"/>
                <a:gd name="connsiteY10" fmla="*/ 1590869 h 1902019"/>
                <a:gd name="connsiteX11" fmla="*/ 2360587 w 3843312"/>
                <a:gd name="connsiteY11" fmla="*/ 1902019 h 1902019"/>
                <a:gd name="connsiteX12" fmla="*/ 3138462 w 3843312"/>
                <a:gd name="connsiteY12" fmla="*/ 1822644 h 1902019"/>
                <a:gd name="connsiteX13" fmla="*/ 3843312 w 3843312"/>
                <a:gd name="connsiteY13" fmla="*/ 1501969 h 1902019"/>
                <a:gd name="connsiteX14" fmla="*/ 3843312 w 3843312"/>
                <a:gd name="connsiteY14" fmla="*/ 1308294 h 1902019"/>
                <a:gd name="connsiteX15" fmla="*/ 3617887 w 3843312"/>
                <a:gd name="connsiteY15" fmla="*/ 1127319 h 1902019"/>
                <a:gd name="connsiteX16" fmla="*/ 3043212 w 3843312"/>
                <a:gd name="connsiteY16" fmla="*/ 1117794 h 1902019"/>
                <a:gd name="connsiteX17" fmla="*/ 2868587 w 3843312"/>
                <a:gd name="connsiteY17" fmla="*/ 1044769 h 1902019"/>
                <a:gd name="connsiteX18" fmla="*/ 2443137 w 3843312"/>
                <a:gd name="connsiteY18" fmla="*/ 1108269 h 1902019"/>
                <a:gd name="connsiteX19" fmla="*/ 1624781 w 3843312"/>
                <a:gd name="connsiteY19" fmla="*/ 811406 h 1902019"/>
                <a:gd name="connsiteX20" fmla="*/ 258737 w 3843312"/>
                <a:gd name="connsiteY20" fmla="*/ 194 h 1902019"/>
                <a:gd name="connsiteX0" fmla="*/ 262863 w 3847438"/>
                <a:gd name="connsiteY0" fmla="*/ 194 h 1902019"/>
                <a:gd name="connsiteX1" fmla="*/ 15213 w 3847438"/>
                <a:gd name="connsiteY1" fmla="*/ 590744 h 1902019"/>
                <a:gd name="connsiteX2" fmla="*/ 116813 w 3847438"/>
                <a:gd name="connsiteY2" fmla="*/ 1054294 h 1902019"/>
                <a:gd name="connsiteX3" fmla="*/ 526388 w 3847438"/>
                <a:gd name="connsiteY3" fmla="*/ 1413069 h 1902019"/>
                <a:gd name="connsiteX4" fmla="*/ 583538 w 3847438"/>
                <a:gd name="connsiteY4" fmla="*/ 1600394 h 1902019"/>
                <a:gd name="connsiteX5" fmla="*/ 589888 w 3847438"/>
                <a:gd name="connsiteY5" fmla="*/ 1800419 h 1902019"/>
                <a:gd name="connsiteX6" fmla="*/ 805788 w 3847438"/>
                <a:gd name="connsiteY6" fmla="*/ 1851219 h 1902019"/>
                <a:gd name="connsiteX7" fmla="*/ 805788 w 3847438"/>
                <a:gd name="connsiteY7" fmla="*/ 1428944 h 1902019"/>
                <a:gd name="connsiteX8" fmla="*/ 894688 w 3847438"/>
                <a:gd name="connsiteY8" fmla="*/ 1327344 h 1902019"/>
                <a:gd name="connsiteX9" fmla="*/ 1072488 w 3847438"/>
                <a:gd name="connsiteY9" fmla="*/ 1279719 h 1902019"/>
                <a:gd name="connsiteX10" fmla="*/ 1777338 w 3847438"/>
                <a:gd name="connsiteY10" fmla="*/ 1590869 h 1902019"/>
                <a:gd name="connsiteX11" fmla="*/ 2364713 w 3847438"/>
                <a:gd name="connsiteY11" fmla="*/ 1902019 h 1902019"/>
                <a:gd name="connsiteX12" fmla="*/ 3142588 w 3847438"/>
                <a:gd name="connsiteY12" fmla="*/ 1822644 h 1902019"/>
                <a:gd name="connsiteX13" fmla="*/ 3847438 w 3847438"/>
                <a:gd name="connsiteY13" fmla="*/ 1501969 h 1902019"/>
                <a:gd name="connsiteX14" fmla="*/ 3847438 w 3847438"/>
                <a:gd name="connsiteY14" fmla="*/ 1308294 h 1902019"/>
                <a:gd name="connsiteX15" fmla="*/ 3622013 w 3847438"/>
                <a:gd name="connsiteY15" fmla="*/ 1127319 h 1902019"/>
                <a:gd name="connsiteX16" fmla="*/ 3047338 w 3847438"/>
                <a:gd name="connsiteY16" fmla="*/ 1117794 h 1902019"/>
                <a:gd name="connsiteX17" fmla="*/ 2872713 w 3847438"/>
                <a:gd name="connsiteY17" fmla="*/ 1044769 h 1902019"/>
                <a:gd name="connsiteX18" fmla="*/ 2447263 w 3847438"/>
                <a:gd name="connsiteY18" fmla="*/ 1108269 h 1902019"/>
                <a:gd name="connsiteX19" fmla="*/ 1628907 w 3847438"/>
                <a:gd name="connsiteY19" fmla="*/ 811406 h 1902019"/>
                <a:gd name="connsiteX20" fmla="*/ 262863 w 3847438"/>
                <a:gd name="connsiteY20" fmla="*/ 194 h 1902019"/>
                <a:gd name="connsiteX0" fmla="*/ 263474 w 3848049"/>
                <a:gd name="connsiteY0" fmla="*/ 194 h 1902019"/>
                <a:gd name="connsiteX1" fmla="*/ 15824 w 3848049"/>
                <a:gd name="connsiteY1" fmla="*/ 590744 h 1902019"/>
                <a:gd name="connsiteX2" fmla="*/ 117424 w 3848049"/>
                <a:gd name="connsiteY2" fmla="*/ 1054294 h 1902019"/>
                <a:gd name="connsiteX3" fmla="*/ 522237 w 3848049"/>
                <a:gd name="connsiteY3" fmla="*/ 1398781 h 1902019"/>
                <a:gd name="connsiteX4" fmla="*/ 584149 w 3848049"/>
                <a:gd name="connsiteY4" fmla="*/ 1600394 h 1902019"/>
                <a:gd name="connsiteX5" fmla="*/ 590499 w 3848049"/>
                <a:gd name="connsiteY5" fmla="*/ 1800419 h 1902019"/>
                <a:gd name="connsiteX6" fmla="*/ 806399 w 3848049"/>
                <a:gd name="connsiteY6" fmla="*/ 1851219 h 1902019"/>
                <a:gd name="connsiteX7" fmla="*/ 806399 w 3848049"/>
                <a:gd name="connsiteY7" fmla="*/ 1428944 h 1902019"/>
                <a:gd name="connsiteX8" fmla="*/ 895299 w 3848049"/>
                <a:gd name="connsiteY8" fmla="*/ 1327344 h 1902019"/>
                <a:gd name="connsiteX9" fmla="*/ 1073099 w 3848049"/>
                <a:gd name="connsiteY9" fmla="*/ 1279719 h 1902019"/>
                <a:gd name="connsiteX10" fmla="*/ 1777949 w 3848049"/>
                <a:gd name="connsiteY10" fmla="*/ 1590869 h 1902019"/>
                <a:gd name="connsiteX11" fmla="*/ 2365324 w 3848049"/>
                <a:gd name="connsiteY11" fmla="*/ 1902019 h 1902019"/>
                <a:gd name="connsiteX12" fmla="*/ 3143199 w 3848049"/>
                <a:gd name="connsiteY12" fmla="*/ 1822644 h 1902019"/>
                <a:gd name="connsiteX13" fmla="*/ 3848049 w 3848049"/>
                <a:gd name="connsiteY13" fmla="*/ 1501969 h 1902019"/>
                <a:gd name="connsiteX14" fmla="*/ 3848049 w 3848049"/>
                <a:gd name="connsiteY14" fmla="*/ 1308294 h 1902019"/>
                <a:gd name="connsiteX15" fmla="*/ 3622624 w 3848049"/>
                <a:gd name="connsiteY15" fmla="*/ 1127319 h 1902019"/>
                <a:gd name="connsiteX16" fmla="*/ 3047949 w 3848049"/>
                <a:gd name="connsiteY16" fmla="*/ 1117794 h 1902019"/>
                <a:gd name="connsiteX17" fmla="*/ 2873324 w 3848049"/>
                <a:gd name="connsiteY17" fmla="*/ 1044769 h 1902019"/>
                <a:gd name="connsiteX18" fmla="*/ 2447874 w 3848049"/>
                <a:gd name="connsiteY18" fmla="*/ 1108269 h 1902019"/>
                <a:gd name="connsiteX19" fmla="*/ 1629518 w 3848049"/>
                <a:gd name="connsiteY19" fmla="*/ 811406 h 1902019"/>
                <a:gd name="connsiteX20" fmla="*/ 263474 w 3848049"/>
                <a:gd name="connsiteY20" fmla="*/ 194 h 1902019"/>
                <a:gd name="connsiteX0" fmla="*/ 263474 w 3848049"/>
                <a:gd name="connsiteY0" fmla="*/ 194 h 1902019"/>
                <a:gd name="connsiteX1" fmla="*/ 15824 w 3848049"/>
                <a:gd name="connsiteY1" fmla="*/ 590744 h 1902019"/>
                <a:gd name="connsiteX2" fmla="*/ 117424 w 3848049"/>
                <a:gd name="connsiteY2" fmla="*/ 1054294 h 1902019"/>
                <a:gd name="connsiteX3" fmla="*/ 522237 w 3848049"/>
                <a:gd name="connsiteY3" fmla="*/ 1398781 h 1902019"/>
                <a:gd name="connsiteX4" fmla="*/ 584149 w 3848049"/>
                <a:gd name="connsiteY4" fmla="*/ 1600394 h 1902019"/>
                <a:gd name="connsiteX5" fmla="*/ 590499 w 3848049"/>
                <a:gd name="connsiteY5" fmla="*/ 1800419 h 1902019"/>
                <a:gd name="connsiteX6" fmla="*/ 806399 w 3848049"/>
                <a:gd name="connsiteY6" fmla="*/ 1851219 h 1902019"/>
                <a:gd name="connsiteX7" fmla="*/ 806399 w 3848049"/>
                <a:gd name="connsiteY7" fmla="*/ 1428944 h 1902019"/>
                <a:gd name="connsiteX8" fmla="*/ 895299 w 3848049"/>
                <a:gd name="connsiteY8" fmla="*/ 1327344 h 1902019"/>
                <a:gd name="connsiteX9" fmla="*/ 1073099 w 3848049"/>
                <a:gd name="connsiteY9" fmla="*/ 1279719 h 1902019"/>
                <a:gd name="connsiteX10" fmla="*/ 1777949 w 3848049"/>
                <a:gd name="connsiteY10" fmla="*/ 1590869 h 1902019"/>
                <a:gd name="connsiteX11" fmla="*/ 2365324 w 3848049"/>
                <a:gd name="connsiteY11" fmla="*/ 1902019 h 1902019"/>
                <a:gd name="connsiteX12" fmla="*/ 3143199 w 3848049"/>
                <a:gd name="connsiteY12" fmla="*/ 1822644 h 1902019"/>
                <a:gd name="connsiteX13" fmla="*/ 3848049 w 3848049"/>
                <a:gd name="connsiteY13" fmla="*/ 1501969 h 1902019"/>
                <a:gd name="connsiteX14" fmla="*/ 3848049 w 3848049"/>
                <a:gd name="connsiteY14" fmla="*/ 1308294 h 1902019"/>
                <a:gd name="connsiteX15" fmla="*/ 3622624 w 3848049"/>
                <a:gd name="connsiteY15" fmla="*/ 1127319 h 1902019"/>
                <a:gd name="connsiteX16" fmla="*/ 3047949 w 3848049"/>
                <a:gd name="connsiteY16" fmla="*/ 1117794 h 1902019"/>
                <a:gd name="connsiteX17" fmla="*/ 2873324 w 3848049"/>
                <a:gd name="connsiteY17" fmla="*/ 1044769 h 1902019"/>
                <a:gd name="connsiteX18" fmla="*/ 2447874 w 3848049"/>
                <a:gd name="connsiteY18" fmla="*/ 1108269 h 1902019"/>
                <a:gd name="connsiteX19" fmla="*/ 1629518 w 3848049"/>
                <a:gd name="connsiteY19" fmla="*/ 811406 h 1902019"/>
                <a:gd name="connsiteX20" fmla="*/ 263474 w 3848049"/>
                <a:gd name="connsiteY20" fmla="*/ 194 h 1902019"/>
                <a:gd name="connsiteX0" fmla="*/ 262663 w 3847238"/>
                <a:gd name="connsiteY0" fmla="*/ 194 h 1902019"/>
                <a:gd name="connsiteX1" fmla="*/ 15013 w 3847238"/>
                <a:gd name="connsiteY1" fmla="*/ 590744 h 1902019"/>
                <a:gd name="connsiteX2" fmla="*/ 116613 w 3847238"/>
                <a:gd name="connsiteY2" fmla="*/ 1054294 h 1902019"/>
                <a:gd name="connsiteX3" fmla="*/ 480945 w 3847238"/>
                <a:gd name="connsiteY3" fmla="*/ 1365444 h 1902019"/>
                <a:gd name="connsiteX4" fmla="*/ 583338 w 3847238"/>
                <a:gd name="connsiteY4" fmla="*/ 1600394 h 1902019"/>
                <a:gd name="connsiteX5" fmla="*/ 589688 w 3847238"/>
                <a:gd name="connsiteY5" fmla="*/ 1800419 h 1902019"/>
                <a:gd name="connsiteX6" fmla="*/ 805588 w 3847238"/>
                <a:gd name="connsiteY6" fmla="*/ 1851219 h 1902019"/>
                <a:gd name="connsiteX7" fmla="*/ 805588 w 3847238"/>
                <a:gd name="connsiteY7" fmla="*/ 1428944 h 1902019"/>
                <a:gd name="connsiteX8" fmla="*/ 894488 w 3847238"/>
                <a:gd name="connsiteY8" fmla="*/ 1327344 h 1902019"/>
                <a:gd name="connsiteX9" fmla="*/ 1072288 w 3847238"/>
                <a:gd name="connsiteY9" fmla="*/ 1279719 h 1902019"/>
                <a:gd name="connsiteX10" fmla="*/ 1777138 w 3847238"/>
                <a:gd name="connsiteY10" fmla="*/ 1590869 h 1902019"/>
                <a:gd name="connsiteX11" fmla="*/ 2364513 w 3847238"/>
                <a:gd name="connsiteY11" fmla="*/ 1902019 h 1902019"/>
                <a:gd name="connsiteX12" fmla="*/ 3142388 w 3847238"/>
                <a:gd name="connsiteY12" fmla="*/ 1822644 h 1902019"/>
                <a:gd name="connsiteX13" fmla="*/ 3847238 w 3847238"/>
                <a:gd name="connsiteY13" fmla="*/ 1501969 h 1902019"/>
                <a:gd name="connsiteX14" fmla="*/ 3847238 w 3847238"/>
                <a:gd name="connsiteY14" fmla="*/ 1308294 h 1902019"/>
                <a:gd name="connsiteX15" fmla="*/ 3621813 w 3847238"/>
                <a:gd name="connsiteY15" fmla="*/ 1127319 h 1902019"/>
                <a:gd name="connsiteX16" fmla="*/ 3047138 w 3847238"/>
                <a:gd name="connsiteY16" fmla="*/ 1117794 h 1902019"/>
                <a:gd name="connsiteX17" fmla="*/ 2872513 w 3847238"/>
                <a:gd name="connsiteY17" fmla="*/ 1044769 h 1902019"/>
                <a:gd name="connsiteX18" fmla="*/ 2447063 w 3847238"/>
                <a:gd name="connsiteY18" fmla="*/ 1108269 h 1902019"/>
                <a:gd name="connsiteX19" fmla="*/ 1628707 w 3847238"/>
                <a:gd name="connsiteY19" fmla="*/ 811406 h 1902019"/>
                <a:gd name="connsiteX20" fmla="*/ 262663 w 3847238"/>
                <a:gd name="connsiteY20" fmla="*/ 194 h 1902019"/>
                <a:gd name="connsiteX0" fmla="*/ 261626 w 3846201"/>
                <a:gd name="connsiteY0" fmla="*/ 194 h 1902019"/>
                <a:gd name="connsiteX1" fmla="*/ 13976 w 3846201"/>
                <a:gd name="connsiteY1" fmla="*/ 590744 h 1902019"/>
                <a:gd name="connsiteX2" fmla="*/ 115576 w 3846201"/>
                <a:gd name="connsiteY2" fmla="*/ 1054294 h 1902019"/>
                <a:gd name="connsiteX3" fmla="*/ 479908 w 3846201"/>
                <a:gd name="connsiteY3" fmla="*/ 1365444 h 1902019"/>
                <a:gd name="connsiteX4" fmla="*/ 582301 w 3846201"/>
                <a:gd name="connsiteY4" fmla="*/ 1600394 h 1902019"/>
                <a:gd name="connsiteX5" fmla="*/ 588651 w 3846201"/>
                <a:gd name="connsiteY5" fmla="*/ 1800419 h 1902019"/>
                <a:gd name="connsiteX6" fmla="*/ 804551 w 3846201"/>
                <a:gd name="connsiteY6" fmla="*/ 1851219 h 1902019"/>
                <a:gd name="connsiteX7" fmla="*/ 804551 w 3846201"/>
                <a:gd name="connsiteY7" fmla="*/ 1428944 h 1902019"/>
                <a:gd name="connsiteX8" fmla="*/ 893451 w 3846201"/>
                <a:gd name="connsiteY8" fmla="*/ 1327344 h 1902019"/>
                <a:gd name="connsiteX9" fmla="*/ 1071251 w 3846201"/>
                <a:gd name="connsiteY9" fmla="*/ 1279719 h 1902019"/>
                <a:gd name="connsiteX10" fmla="*/ 1776101 w 3846201"/>
                <a:gd name="connsiteY10" fmla="*/ 1590869 h 1902019"/>
                <a:gd name="connsiteX11" fmla="*/ 2363476 w 3846201"/>
                <a:gd name="connsiteY11" fmla="*/ 1902019 h 1902019"/>
                <a:gd name="connsiteX12" fmla="*/ 3141351 w 3846201"/>
                <a:gd name="connsiteY12" fmla="*/ 1822644 h 1902019"/>
                <a:gd name="connsiteX13" fmla="*/ 3846201 w 3846201"/>
                <a:gd name="connsiteY13" fmla="*/ 1501969 h 1902019"/>
                <a:gd name="connsiteX14" fmla="*/ 3846201 w 3846201"/>
                <a:gd name="connsiteY14" fmla="*/ 1308294 h 1902019"/>
                <a:gd name="connsiteX15" fmla="*/ 3620776 w 3846201"/>
                <a:gd name="connsiteY15" fmla="*/ 1127319 h 1902019"/>
                <a:gd name="connsiteX16" fmla="*/ 3046101 w 3846201"/>
                <a:gd name="connsiteY16" fmla="*/ 1117794 h 1902019"/>
                <a:gd name="connsiteX17" fmla="*/ 2871476 w 3846201"/>
                <a:gd name="connsiteY17" fmla="*/ 1044769 h 1902019"/>
                <a:gd name="connsiteX18" fmla="*/ 2446026 w 3846201"/>
                <a:gd name="connsiteY18" fmla="*/ 1108269 h 1902019"/>
                <a:gd name="connsiteX19" fmla="*/ 1627670 w 3846201"/>
                <a:gd name="connsiteY19" fmla="*/ 811406 h 1902019"/>
                <a:gd name="connsiteX20" fmla="*/ 261626 w 3846201"/>
                <a:gd name="connsiteY20" fmla="*/ 194 h 1902019"/>
                <a:gd name="connsiteX0" fmla="*/ 261626 w 3846201"/>
                <a:gd name="connsiteY0" fmla="*/ 194 h 1902019"/>
                <a:gd name="connsiteX1" fmla="*/ 13976 w 3846201"/>
                <a:gd name="connsiteY1" fmla="*/ 590744 h 1902019"/>
                <a:gd name="connsiteX2" fmla="*/ 115576 w 3846201"/>
                <a:gd name="connsiteY2" fmla="*/ 1054294 h 1902019"/>
                <a:gd name="connsiteX3" fmla="*/ 479908 w 3846201"/>
                <a:gd name="connsiteY3" fmla="*/ 1365444 h 1902019"/>
                <a:gd name="connsiteX4" fmla="*/ 582301 w 3846201"/>
                <a:gd name="connsiteY4" fmla="*/ 1600394 h 1902019"/>
                <a:gd name="connsiteX5" fmla="*/ 588651 w 3846201"/>
                <a:gd name="connsiteY5" fmla="*/ 1800419 h 1902019"/>
                <a:gd name="connsiteX6" fmla="*/ 804551 w 3846201"/>
                <a:gd name="connsiteY6" fmla="*/ 1851219 h 1902019"/>
                <a:gd name="connsiteX7" fmla="*/ 804551 w 3846201"/>
                <a:gd name="connsiteY7" fmla="*/ 1428944 h 1902019"/>
                <a:gd name="connsiteX8" fmla="*/ 907738 w 3846201"/>
                <a:gd name="connsiteY8" fmla="*/ 1310676 h 1902019"/>
                <a:gd name="connsiteX9" fmla="*/ 1071251 w 3846201"/>
                <a:gd name="connsiteY9" fmla="*/ 1279719 h 1902019"/>
                <a:gd name="connsiteX10" fmla="*/ 1776101 w 3846201"/>
                <a:gd name="connsiteY10" fmla="*/ 1590869 h 1902019"/>
                <a:gd name="connsiteX11" fmla="*/ 2363476 w 3846201"/>
                <a:gd name="connsiteY11" fmla="*/ 1902019 h 1902019"/>
                <a:gd name="connsiteX12" fmla="*/ 3141351 w 3846201"/>
                <a:gd name="connsiteY12" fmla="*/ 1822644 h 1902019"/>
                <a:gd name="connsiteX13" fmla="*/ 3846201 w 3846201"/>
                <a:gd name="connsiteY13" fmla="*/ 1501969 h 1902019"/>
                <a:gd name="connsiteX14" fmla="*/ 3846201 w 3846201"/>
                <a:gd name="connsiteY14" fmla="*/ 1308294 h 1902019"/>
                <a:gd name="connsiteX15" fmla="*/ 3620776 w 3846201"/>
                <a:gd name="connsiteY15" fmla="*/ 1127319 h 1902019"/>
                <a:gd name="connsiteX16" fmla="*/ 3046101 w 3846201"/>
                <a:gd name="connsiteY16" fmla="*/ 1117794 h 1902019"/>
                <a:gd name="connsiteX17" fmla="*/ 2871476 w 3846201"/>
                <a:gd name="connsiteY17" fmla="*/ 1044769 h 1902019"/>
                <a:gd name="connsiteX18" fmla="*/ 2446026 w 3846201"/>
                <a:gd name="connsiteY18" fmla="*/ 1108269 h 1902019"/>
                <a:gd name="connsiteX19" fmla="*/ 1627670 w 3846201"/>
                <a:gd name="connsiteY19" fmla="*/ 811406 h 1902019"/>
                <a:gd name="connsiteX20" fmla="*/ 261626 w 3846201"/>
                <a:gd name="connsiteY20" fmla="*/ 194 h 1902019"/>
                <a:gd name="connsiteX0" fmla="*/ 261626 w 3846201"/>
                <a:gd name="connsiteY0" fmla="*/ 194 h 1902019"/>
                <a:gd name="connsiteX1" fmla="*/ 13976 w 3846201"/>
                <a:gd name="connsiteY1" fmla="*/ 590744 h 1902019"/>
                <a:gd name="connsiteX2" fmla="*/ 115576 w 3846201"/>
                <a:gd name="connsiteY2" fmla="*/ 1054294 h 1902019"/>
                <a:gd name="connsiteX3" fmla="*/ 479908 w 3846201"/>
                <a:gd name="connsiteY3" fmla="*/ 1365444 h 1902019"/>
                <a:gd name="connsiteX4" fmla="*/ 582301 w 3846201"/>
                <a:gd name="connsiteY4" fmla="*/ 1600394 h 1902019"/>
                <a:gd name="connsiteX5" fmla="*/ 588651 w 3846201"/>
                <a:gd name="connsiteY5" fmla="*/ 1800419 h 1902019"/>
                <a:gd name="connsiteX6" fmla="*/ 804551 w 3846201"/>
                <a:gd name="connsiteY6" fmla="*/ 1851219 h 1902019"/>
                <a:gd name="connsiteX7" fmla="*/ 804551 w 3846201"/>
                <a:gd name="connsiteY7" fmla="*/ 1428944 h 1902019"/>
                <a:gd name="connsiteX8" fmla="*/ 907738 w 3846201"/>
                <a:gd name="connsiteY8" fmla="*/ 1310676 h 1902019"/>
                <a:gd name="connsiteX9" fmla="*/ 1071251 w 3846201"/>
                <a:gd name="connsiteY9" fmla="*/ 1279719 h 1902019"/>
                <a:gd name="connsiteX10" fmla="*/ 1776101 w 3846201"/>
                <a:gd name="connsiteY10" fmla="*/ 1590869 h 1902019"/>
                <a:gd name="connsiteX11" fmla="*/ 2363476 w 3846201"/>
                <a:gd name="connsiteY11" fmla="*/ 1902019 h 1902019"/>
                <a:gd name="connsiteX12" fmla="*/ 3141351 w 3846201"/>
                <a:gd name="connsiteY12" fmla="*/ 1822644 h 1902019"/>
                <a:gd name="connsiteX13" fmla="*/ 3846201 w 3846201"/>
                <a:gd name="connsiteY13" fmla="*/ 1501969 h 1902019"/>
                <a:gd name="connsiteX14" fmla="*/ 3846201 w 3846201"/>
                <a:gd name="connsiteY14" fmla="*/ 1308294 h 1902019"/>
                <a:gd name="connsiteX15" fmla="*/ 3620776 w 3846201"/>
                <a:gd name="connsiteY15" fmla="*/ 1127319 h 1902019"/>
                <a:gd name="connsiteX16" fmla="*/ 3046101 w 3846201"/>
                <a:gd name="connsiteY16" fmla="*/ 1117794 h 1902019"/>
                <a:gd name="connsiteX17" fmla="*/ 2871476 w 3846201"/>
                <a:gd name="connsiteY17" fmla="*/ 1044769 h 1902019"/>
                <a:gd name="connsiteX18" fmla="*/ 2446026 w 3846201"/>
                <a:gd name="connsiteY18" fmla="*/ 1108269 h 1902019"/>
                <a:gd name="connsiteX19" fmla="*/ 1627670 w 3846201"/>
                <a:gd name="connsiteY19" fmla="*/ 811406 h 1902019"/>
                <a:gd name="connsiteX20" fmla="*/ 261626 w 3846201"/>
                <a:gd name="connsiteY20" fmla="*/ 194 h 1902019"/>
                <a:gd name="connsiteX0" fmla="*/ 261626 w 3846201"/>
                <a:gd name="connsiteY0" fmla="*/ 194 h 1902019"/>
                <a:gd name="connsiteX1" fmla="*/ 13976 w 3846201"/>
                <a:gd name="connsiteY1" fmla="*/ 590744 h 1902019"/>
                <a:gd name="connsiteX2" fmla="*/ 115576 w 3846201"/>
                <a:gd name="connsiteY2" fmla="*/ 1054294 h 1902019"/>
                <a:gd name="connsiteX3" fmla="*/ 479908 w 3846201"/>
                <a:gd name="connsiteY3" fmla="*/ 1365444 h 1902019"/>
                <a:gd name="connsiteX4" fmla="*/ 582301 w 3846201"/>
                <a:gd name="connsiteY4" fmla="*/ 1600394 h 1902019"/>
                <a:gd name="connsiteX5" fmla="*/ 588651 w 3846201"/>
                <a:gd name="connsiteY5" fmla="*/ 1800419 h 1902019"/>
                <a:gd name="connsiteX6" fmla="*/ 804551 w 3846201"/>
                <a:gd name="connsiteY6" fmla="*/ 1851219 h 1902019"/>
                <a:gd name="connsiteX7" fmla="*/ 804551 w 3846201"/>
                <a:gd name="connsiteY7" fmla="*/ 1428944 h 1902019"/>
                <a:gd name="connsiteX8" fmla="*/ 907738 w 3846201"/>
                <a:gd name="connsiteY8" fmla="*/ 1310676 h 1902019"/>
                <a:gd name="connsiteX9" fmla="*/ 1071251 w 3846201"/>
                <a:gd name="connsiteY9" fmla="*/ 1279719 h 1902019"/>
                <a:gd name="connsiteX10" fmla="*/ 1776101 w 3846201"/>
                <a:gd name="connsiteY10" fmla="*/ 1590869 h 1902019"/>
                <a:gd name="connsiteX11" fmla="*/ 2363476 w 3846201"/>
                <a:gd name="connsiteY11" fmla="*/ 1902019 h 1902019"/>
                <a:gd name="connsiteX12" fmla="*/ 3141351 w 3846201"/>
                <a:gd name="connsiteY12" fmla="*/ 1822644 h 1902019"/>
                <a:gd name="connsiteX13" fmla="*/ 3846201 w 3846201"/>
                <a:gd name="connsiteY13" fmla="*/ 1501969 h 1902019"/>
                <a:gd name="connsiteX14" fmla="*/ 3846201 w 3846201"/>
                <a:gd name="connsiteY14" fmla="*/ 1308294 h 1902019"/>
                <a:gd name="connsiteX15" fmla="*/ 3620776 w 3846201"/>
                <a:gd name="connsiteY15" fmla="*/ 1127319 h 1902019"/>
                <a:gd name="connsiteX16" fmla="*/ 3046101 w 3846201"/>
                <a:gd name="connsiteY16" fmla="*/ 1117794 h 1902019"/>
                <a:gd name="connsiteX17" fmla="*/ 2871476 w 3846201"/>
                <a:gd name="connsiteY17" fmla="*/ 1044769 h 1902019"/>
                <a:gd name="connsiteX18" fmla="*/ 2446026 w 3846201"/>
                <a:gd name="connsiteY18" fmla="*/ 1108269 h 1902019"/>
                <a:gd name="connsiteX19" fmla="*/ 1627670 w 3846201"/>
                <a:gd name="connsiteY19" fmla="*/ 811406 h 1902019"/>
                <a:gd name="connsiteX20" fmla="*/ 261626 w 3846201"/>
                <a:gd name="connsiteY20" fmla="*/ 194 h 1902019"/>
                <a:gd name="connsiteX0" fmla="*/ 261626 w 3846201"/>
                <a:gd name="connsiteY0" fmla="*/ 194 h 1902019"/>
                <a:gd name="connsiteX1" fmla="*/ 13976 w 3846201"/>
                <a:gd name="connsiteY1" fmla="*/ 590744 h 1902019"/>
                <a:gd name="connsiteX2" fmla="*/ 115576 w 3846201"/>
                <a:gd name="connsiteY2" fmla="*/ 1054294 h 1902019"/>
                <a:gd name="connsiteX3" fmla="*/ 479908 w 3846201"/>
                <a:gd name="connsiteY3" fmla="*/ 1365444 h 1902019"/>
                <a:gd name="connsiteX4" fmla="*/ 582301 w 3846201"/>
                <a:gd name="connsiteY4" fmla="*/ 1600394 h 1902019"/>
                <a:gd name="connsiteX5" fmla="*/ 588651 w 3846201"/>
                <a:gd name="connsiteY5" fmla="*/ 1800419 h 1902019"/>
                <a:gd name="connsiteX6" fmla="*/ 804551 w 3846201"/>
                <a:gd name="connsiteY6" fmla="*/ 1851219 h 1902019"/>
                <a:gd name="connsiteX7" fmla="*/ 804551 w 3846201"/>
                <a:gd name="connsiteY7" fmla="*/ 1445613 h 1902019"/>
                <a:gd name="connsiteX8" fmla="*/ 907738 w 3846201"/>
                <a:gd name="connsiteY8" fmla="*/ 1310676 h 1902019"/>
                <a:gd name="connsiteX9" fmla="*/ 1071251 w 3846201"/>
                <a:gd name="connsiteY9" fmla="*/ 1279719 h 1902019"/>
                <a:gd name="connsiteX10" fmla="*/ 1776101 w 3846201"/>
                <a:gd name="connsiteY10" fmla="*/ 1590869 h 1902019"/>
                <a:gd name="connsiteX11" fmla="*/ 2363476 w 3846201"/>
                <a:gd name="connsiteY11" fmla="*/ 1902019 h 1902019"/>
                <a:gd name="connsiteX12" fmla="*/ 3141351 w 3846201"/>
                <a:gd name="connsiteY12" fmla="*/ 1822644 h 1902019"/>
                <a:gd name="connsiteX13" fmla="*/ 3846201 w 3846201"/>
                <a:gd name="connsiteY13" fmla="*/ 1501969 h 1902019"/>
                <a:gd name="connsiteX14" fmla="*/ 3846201 w 3846201"/>
                <a:gd name="connsiteY14" fmla="*/ 1308294 h 1902019"/>
                <a:gd name="connsiteX15" fmla="*/ 3620776 w 3846201"/>
                <a:gd name="connsiteY15" fmla="*/ 1127319 h 1902019"/>
                <a:gd name="connsiteX16" fmla="*/ 3046101 w 3846201"/>
                <a:gd name="connsiteY16" fmla="*/ 1117794 h 1902019"/>
                <a:gd name="connsiteX17" fmla="*/ 2871476 w 3846201"/>
                <a:gd name="connsiteY17" fmla="*/ 1044769 h 1902019"/>
                <a:gd name="connsiteX18" fmla="*/ 2446026 w 3846201"/>
                <a:gd name="connsiteY18" fmla="*/ 1108269 h 1902019"/>
                <a:gd name="connsiteX19" fmla="*/ 1627670 w 3846201"/>
                <a:gd name="connsiteY19" fmla="*/ 811406 h 1902019"/>
                <a:gd name="connsiteX20" fmla="*/ 261626 w 3846201"/>
                <a:gd name="connsiteY20" fmla="*/ 194 h 1902019"/>
                <a:gd name="connsiteX0" fmla="*/ 261626 w 3846201"/>
                <a:gd name="connsiteY0" fmla="*/ 194 h 1902019"/>
                <a:gd name="connsiteX1" fmla="*/ 13976 w 3846201"/>
                <a:gd name="connsiteY1" fmla="*/ 590744 h 1902019"/>
                <a:gd name="connsiteX2" fmla="*/ 115576 w 3846201"/>
                <a:gd name="connsiteY2" fmla="*/ 1054294 h 1902019"/>
                <a:gd name="connsiteX3" fmla="*/ 479908 w 3846201"/>
                <a:gd name="connsiteY3" fmla="*/ 1365444 h 1902019"/>
                <a:gd name="connsiteX4" fmla="*/ 582301 w 3846201"/>
                <a:gd name="connsiteY4" fmla="*/ 1600394 h 1902019"/>
                <a:gd name="connsiteX5" fmla="*/ 588651 w 3846201"/>
                <a:gd name="connsiteY5" fmla="*/ 1800419 h 1902019"/>
                <a:gd name="connsiteX6" fmla="*/ 804551 w 3846201"/>
                <a:gd name="connsiteY6" fmla="*/ 1851219 h 1902019"/>
                <a:gd name="connsiteX7" fmla="*/ 804551 w 3846201"/>
                <a:gd name="connsiteY7" fmla="*/ 1445613 h 1902019"/>
                <a:gd name="connsiteX8" fmla="*/ 907738 w 3846201"/>
                <a:gd name="connsiteY8" fmla="*/ 1310676 h 1902019"/>
                <a:gd name="connsiteX9" fmla="*/ 1071251 w 3846201"/>
                <a:gd name="connsiteY9" fmla="*/ 1279719 h 1902019"/>
                <a:gd name="connsiteX10" fmla="*/ 1776101 w 3846201"/>
                <a:gd name="connsiteY10" fmla="*/ 1590869 h 1902019"/>
                <a:gd name="connsiteX11" fmla="*/ 2363476 w 3846201"/>
                <a:gd name="connsiteY11" fmla="*/ 1902019 h 1902019"/>
                <a:gd name="connsiteX12" fmla="*/ 3141351 w 3846201"/>
                <a:gd name="connsiteY12" fmla="*/ 1822644 h 1902019"/>
                <a:gd name="connsiteX13" fmla="*/ 3846201 w 3846201"/>
                <a:gd name="connsiteY13" fmla="*/ 1501969 h 1902019"/>
                <a:gd name="connsiteX14" fmla="*/ 3846201 w 3846201"/>
                <a:gd name="connsiteY14" fmla="*/ 1308294 h 1902019"/>
                <a:gd name="connsiteX15" fmla="*/ 3620776 w 3846201"/>
                <a:gd name="connsiteY15" fmla="*/ 1127319 h 1902019"/>
                <a:gd name="connsiteX16" fmla="*/ 3046101 w 3846201"/>
                <a:gd name="connsiteY16" fmla="*/ 1117794 h 1902019"/>
                <a:gd name="connsiteX17" fmla="*/ 2871476 w 3846201"/>
                <a:gd name="connsiteY17" fmla="*/ 1044769 h 1902019"/>
                <a:gd name="connsiteX18" fmla="*/ 2446026 w 3846201"/>
                <a:gd name="connsiteY18" fmla="*/ 1108269 h 1902019"/>
                <a:gd name="connsiteX19" fmla="*/ 1627670 w 3846201"/>
                <a:gd name="connsiteY19" fmla="*/ 811406 h 1902019"/>
                <a:gd name="connsiteX20" fmla="*/ 261626 w 3846201"/>
                <a:gd name="connsiteY20" fmla="*/ 194 h 1902019"/>
                <a:gd name="connsiteX0" fmla="*/ 261626 w 3846201"/>
                <a:gd name="connsiteY0" fmla="*/ 194 h 1902019"/>
                <a:gd name="connsiteX1" fmla="*/ 13976 w 3846201"/>
                <a:gd name="connsiteY1" fmla="*/ 590744 h 1902019"/>
                <a:gd name="connsiteX2" fmla="*/ 115576 w 3846201"/>
                <a:gd name="connsiteY2" fmla="*/ 1054294 h 1902019"/>
                <a:gd name="connsiteX3" fmla="*/ 479908 w 3846201"/>
                <a:gd name="connsiteY3" fmla="*/ 1365444 h 1902019"/>
                <a:gd name="connsiteX4" fmla="*/ 582301 w 3846201"/>
                <a:gd name="connsiteY4" fmla="*/ 1600394 h 1902019"/>
                <a:gd name="connsiteX5" fmla="*/ 588651 w 3846201"/>
                <a:gd name="connsiteY5" fmla="*/ 1800419 h 1902019"/>
                <a:gd name="connsiteX6" fmla="*/ 804551 w 3846201"/>
                <a:gd name="connsiteY6" fmla="*/ 1851219 h 1902019"/>
                <a:gd name="connsiteX7" fmla="*/ 804551 w 3846201"/>
                <a:gd name="connsiteY7" fmla="*/ 1445613 h 1902019"/>
                <a:gd name="connsiteX8" fmla="*/ 907738 w 3846201"/>
                <a:gd name="connsiteY8" fmla="*/ 1310676 h 1902019"/>
                <a:gd name="connsiteX9" fmla="*/ 1071251 w 3846201"/>
                <a:gd name="connsiteY9" fmla="*/ 1279719 h 1902019"/>
                <a:gd name="connsiteX10" fmla="*/ 1776101 w 3846201"/>
                <a:gd name="connsiteY10" fmla="*/ 1590869 h 1902019"/>
                <a:gd name="connsiteX11" fmla="*/ 2363476 w 3846201"/>
                <a:gd name="connsiteY11" fmla="*/ 1902019 h 1902019"/>
                <a:gd name="connsiteX12" fmla="*/ 3141351 w 3846201"/>
                <a:gd name="connsiteY12" fmla="*/ 1822644 h 1902019"/>
                <a:gd name="connsiteX13" fmla="*/ 3846201 w 3846201"/>
                <a:gd name="connsiteY13" fmla="*/ 1501969 h 1902019"/>
                <a:gd name="connsiteX14" fmla="*/ 3846201 w 3846201"/>
                <a:gd name="connsiteY14" fmla="*/ 1308294 h 1902019"/>
                <a:gd name="connsiteX15" fmla="*/ 3620776 w 3846201"/>
                <a:gd name="connsiteY15" fmla="*/ 1127319 h 1902019"/>
                <a:gd name="connsiteX16" fmla="*/ 3046101 w 3846201"/>
                <a:gd name="connsiteY16" fmla="*/ 1117794 h 1902019"/>
                <a:gd name="connsiteX17" fmla="*/ 2871476 w 3846201"/>
                <a:gd name="connsiteY17" fmla="*/ 1044769 h 1902019"/>
                <a:gd name="connsiteX18" fmla="*/ 2446026 w 3846201"/>
                <a:gd name="connsiteY18" fmla="*/ 1108269 h 1902019"/>
                <a:gd name="connsiteX19" fmla="*/ 1627670 w 3846201"/>
                <a:gd name="connsiteY19" fmla="*/ 811406 h 1902019"/>
                <a:gd name="connsiteX20" fmla="*/ 261626 w 3846201"/>
                <a:gd name="connsiteY20" fmla="*/ 194 h 1902019"/>
                <a:gd name="connsiteX0" fmla="*/ 261626 w 3846201"/>
                <a:gd name="connsiteY0" fmla="*/ 194 h 1912806"/>
                <a:gd name="connsiteX1" fmla="*/ 13976 w 3846201"/>
                <a:gd name="connsiteY1" fmla="*/ 590744 h 1912806"/>
                <a:gd name="connsiteX2" fmla="*/ 115576 w 3846201"/>
                <a:gd name="connsiteY2" fmla="*/ 1054294 h 1912806"/>
                <a:gd name="connsiteX3" fmla="*/ 479908 w 3846201"/>
                <a:gd name="connsiteY3" fmla="*/ 1365444 h 1912806"/>
                <a:gd name="connsiteX4" fmla="*/ 582301 w 3846201"/>
                <a:gd name="connsiteY4" fmla="*/ 1600394 h 1912806"/>
                <a:gd name="connsiteX5" fmla="*/ 588651 w 3846201"/>
                <a:gd name="connsiteY5" fmla="*/ 1800419 h 1912806"/>
                <a:gd name="connsiteX6" fmla="*/ 804551 w 3846201"/>
                <a:gd name="connsiteY6" fmla="*/ 1851219 h 1912806"/>
                <a:gd name="connsiteX7" fmla="*/ 804551 w 3846201"/>
                <a:gd name="connsiteY7" fmla="*/ 1445613 h 1912806"/>
                <a:gd name="connsiteX8" fmla="*/ 907738 w 3846201"/>
                <a:gd name="connsiteY8" fmla="*/ 1310676 h 1912806"/>
                <a:gd name="connsiteX9" fmla="*/ 1071251 w 3846201"/>
                <a:gd name="connsiteY9" fmla="*/ 1279719 h 1912806"/>
                <a:gd name="connsiteX10" fmla="*/ 1776101 w 3846201"/>
                <a:gd name="connsiteY10" fmla="*/ 1590869 h 1912806"/>
                <a:gd name="connsiteX11" fmla="*/ 2363476 w 3846201"/>
                <a:gd name="connsiteY11" fmla="*/ 1902019 h 1912806"/>
                <a:gd name="connsiteX12" fmla="*/ 3141351 w 3846201"/>
                <a:gd name="connsiteY12" fmla="*/ 1822644 h 1912806"/>
                <a:gd name="connsiteX13" fmla="*/ 3846201 w 3846201"/>
                <a:gd name="connsiteY13" fmla="*/ 1501969 h 1912806"/>
                <a:gd name="connsiteX14" fmla="*/ 3846201 w 3846201"/>
                <a:gd name="connsiteY14" fmla="*/ 1308294 h 1912806"/>
                <a:gd name="connsiteX15" fmla="*/ 3620776 w 3846201"/>
                <a:gd name="connsiteY15" fmla="*/ 1127319 h 1912806"/>
                <a:gd name="connsiteX16" fmla="*/ 3046101 w 3846201"/>
                <a:gd name="connsiteY16" fmla="*/ 1117794 h 1912806"/>
                <a:gd name="connsiteX17" fmla="*/ 2871476 w 3846201"/>
                <a:gd name="connsiteY17" fmla="*/ 1044769 h 1912806"/>
                <a:gd name="connsiteX18" fmla="*/ 2446026 w 3846201"/>
                <a:gd name="connsiteY18" fmla="*/ 1108269 h 1912806"/>
                <a:gd name="connsiteX19" fmla="*/ 1627670 w 3846201"/>
                <a:gd name="connsiteY19" fmla="*/ 811406 h 1912806"/>
                <a:gd name="connsiteX20" fmla="*/ 261626 w 3846201"/>
                <a:gd name="connsiteY20" fmla="*/ 194 h 1912806"/>
                <a:gd name="connsiteX0" fmla="*/ 261626 w 3846201"/>
                <a:gd name="connsiteY0" fmla="*/ 194 h 1912806"/>
                <a:gd name="connsiteX1" fmla="*/ 13976 w 3846201"/>
                <a:gd name="connsiteY1" fmla="*/ 590744 h 1912806"/>
                <a:gd name="connsiteX2" fmla="*/ 115576 w 3846201"/>
                <a:gd name="connsiteY2" fmla="*/ 1054294 h 1912806"/>
                <a:gd name="connsiteX3" fmla="*/ 479908 w 3846201"/>
                <a:gd name="connsiteY3" fmla="*/ 1365444 h 1912806"/>
                <a:gd name="connsiteX4" fmla="*/ 582301 w 3846201"/>
                <a:gd name="connsiteY4" fmla="*/ 1600394 h 1912806"/>
                <a:gd name="connsiteX5" fmla="*/ 588651 w 3846201"/>
                <a:gd name="connsiteY5" fmla="*/ 1800419 h 1912806"/>
                <a:gd name="connsiteX6" fmla="*/ 804551 w 3846201"/>
                <a:gd name="connsiteY6" fmla="*/ 1851219 h 1912806"/>
                <a:gd name="connsiteX7" fmla="*/ 804551 w 3846201"/>
                <a:gd name="connsiteY7" fmla="*/ 1445613 h 1912806"/>
                <a:gd name="connsiteX8" fmla="*/ 907738 w 3846201"/>
                <a:gd name="connsiteY8" fmla="*/ 1310676 h 1912806"/>
                <a:gd name="connsiteX9" fmla="*/ 1071251 w 3846201"/>
                <a:gd name="connsiteY9" fmla="*/ 1279719 h 1912806"/>
                <a:gd name="connsiteX10" fmla="*/ 1776101 w 3846201"/>
                <a:gd name="connsiteY10" fmla="*/ 1590869 h 1912806"/>
                <a:gd name="connsiteX11" fmla="*/ 2363476 w 3846201"/>
                <a:gd name="connsiteY11" fmla="*/ 1902019 h 1912806"/>
                <a:gd name="connsiteX12" fmla="*/ 3141351 w 3846201"/>
                <a:gd name="connsiteY12" fmla="*/ 1822644 h 1912806"/>
                <a:gd name="connsiteX13" fmla="*/ 3846201 w 3846201"/>
                <a:gd name="connsiteY13" fmla="*/ 1501969 h 1912806"/>
                <a:gd name="connsiteX14" fmla="*/ 3846201 w 3846201"/>
                <a:gd name="connsiteY14" fmla="*/ 1308294 h 1912806"/>
                <a:gd name="connsiteX15" fmla="*/ 3620776 w 3846201"/>
                <a:gd name="connsiteY15" fmla="*/ 1127319 h 1912806"/>
                <a:gd name="connsiteX16" fmla="*/ 3046101 w 3846201"/>
                <a:gd name="connsiteY16" fmla="*/ 1117794 h 1912806"/>
                <a:gd name="connsiteX17" fmla="*/ 2871476 w 3846201"/>
                <a:gd name="connsiteY17" fmla="*/ 1044769 h 1912806"/>
                <a:gd name="connsiteX18" fmla="*/ 2446026 w 3846201"/>
                <a:gd name="connsiteY18" fmla="*/ 1108269 h 1912806"/>
                <a:gd name="connsiteX19" fmla="*/ 1627670 w 3846201"/>
                <a:gd name="connsiteY19" fmla="*/ 811406 h 1912806"/>
                <a:gd name="connsiteX20" fmla="*/ 261626 w 3846201"/>
                <a:gd name="connsiteY20" fmla="*/ 194 h 1912806"/>
                <a:gd name="connsiteX0" fmla="*/ 261626 w 3846201"/>
                <a:gd name="connsiteY0" fmla="*/ 194 h 1912806"/>
                <a:gd name="connsiteX1" fmla="*/ 13976 w 3846201"/>
                <a:gd name="connsiteY1" fmla="*/ 590744 h 1912806"/>
                <a:gd name="connsiteX2" fmla="*/ 115576 w 3846201"/>
                <a:gd name="connsiteY2" fmla="*/ 1054294 h 1912806"/>
                <a:gd name="connsiteX3" fmla="*/ 479908 w 3846201"/>
                <a:gd name="connsiteY3" fmla="*/ 1365444 h 1912806"/>
                <a:gd name="connsiteX4" fmla="*/ 582301 w 3846201"/>
                <a:gd name="connsiteY4" fmla="*/ 1600394 h 1912806"/>
                <a:gd name="connsiteX5" fmla="*/ 588651 w 3846201"/>
                <a:gd name="connsiteY5" fmla="*/ 1800419 h 1912806"/>
                <a:gd name="connsiteX6" fmla="*/ 804551 w 3846201"/>
                <a:gd name="connsiteY6" fmla="*/ 1851219 h 1912806"/>
                <a:gd name="connsiteX7" fmla="*/ 804551 w 3846201"/>
                <a:gd name="connsiteY7" fmla="*/ 1445613 h 1912806"/>
                <a:gd name="connsiteX8" fmla="*/ 907738 w 3846201"/>
                <a:gd name="connsiteY8" fmla="*/ 1310676 h 1912806"/>
                <a:gd name="connsiteX9" fmla="*/ 1071251 w 3846201"/>
                <a:gd name="connsiteY9" fmla="*/ 1279719 h 1912806"/>
                <a:gd name="connsiteX10" fmla="*/ 1776101 w 3846201"/>
                <a:gd name="connsiteY10" fmla="*/ 1590869 h 1912806"/>
                <a:gd name="connsiteX11" fmla="*/ 2363476 w 3846201"/>
                <a:gd name="connsiteY11" fmla="*/ 1902019 h 1912806"/>
                <a:gd name="connsiteX12" fmla="*/ 3141351 w 3846201"/>
                <a:gd name="connsiteY12" fmla="*/ 1822644 h 1912806"/>
                <a:gd name="connsiteX13" fmla="*/ 3846201 w 3846201"/>
                <a:gd name="connsiteY13" fmla="*/ 1501969 h 1912806"/>
                <a:gd name="connsiteX14" fmla="*/ 3846201 w 3846201"/>
                <a:gd name="connsiteY14" fmla="*/ 1308294 h 1912806"/>
                <a:gd name="connsiteX15" fmla="*/ 3620776 w 3846201"/>
                <a:gd name="connsiteY15" fmla="*/ 1127319 h 1912806"/>
                <a:gd name="connsiteX16" fmla="*/ 3046101 w 3846201"/>
                <a:gd name="connsiteY16" fmla="*/ 1117794 h 1912806"/>
                <a:gd name="connsiteX17" fmla="*/ 2871476 w 3846201"/>
                <a:gd name="connsiteY17" fmla="*/ 1044769 h 1912806"/>
                <a:gd name="connsiteX18" fmla="*/ 2446026 w 3846201"/>
                <a:gd name="connsiteY18" fmla="*/ 1108269 h 1912806"/>
                <a:gd name="connsiteX19" fmla="*/ 1627670 w 3846201"/>
                <a:gd name="connsiteY19" fmla="*/ 811406 h 1912806"/>
                <a:gd name="connsiteX20" fmla="*/ 261626 w 3846201"/>
                <a:gd name="connsiteY20" fmla="*/ 194 h 1912806"/>
                <a:gd name="connsiteX0" fmla="*/ 261626 w 3846201"/>
                <a:gd name="connsiteY0" fmla="*/ 194 h 1912806"/>
                <a:gd name="connsiteX1" fmla="*/ 13976 w 3846201"/>
                <a:gd name="connsiteY1" fmla="*/ 590744 h 1912806"/>
                <a:gd name="connsiteX2" fmla="*/ 115576 w 3846201"/>
                <a:gd name="connsiteY2" fmla="*/ 1054294 h 1912806"/>
                <a:gd name="connsiteX3" fmla="*/ 479908 w 3846201"/>
                <a:gd name="connsiteY3" fmla="*/ 1365444 h 1912806"/>
                <a:gd name="connsiteX4" fmla="*/ 582301 w 3846201"/>
                <a:gd name="connsiteY4" fmla="*/ 1600394 h 1912806"/>
                <a:gd name="connsiteX5" fmla="*/ 588651 w 3846201"/>
                <a:gd name="connsiteY5" fmla="*/ 1800419 h 1912806"/>
                <a:gd name="connsiteX6" fmla="*/ 804551 w 3846201"/>
                <a:gd name="connsiteY6" fmla="*/ 1836932 h 1912806"/>
                <a:gd name="connsiteX7" fmla="*/ 804551 w 3846201"/>
                <a:gd name="connsiteY7" fmla="*/ 1445613 h 1912806"/>
                <a:gd name="connsiteX8" fmla="*/ 907738 w 3846201"/>
                <a:gd name="connsiteY8" fmla="*/ 1310676 h 1912806"/>
                <a:gd name="connsiteX9" fmla="*/ 1071251 w 3846201"/>
                <a:gd name="connsiteY9" fmla="*/ 1279719 h 1912806"/>
                <a:gd name="connsiteX10" fmla="*/ 1776101 w 3846201"/>
                <a:gd name="connsiteY10" fmla="*/ 1590869 h 1912806"/>
                <a:gd name="connsiteX11" fmla="*/ 2363476 w 3846201"/>
                <a:gd name="connsiteY11" fmla="*/ 1902019 h 1912806"/>
                <a:gd name="connsiteX12" fmla="*/ 3141351 w 3846201"/>
                <a:gd name="connsiteY12" fmla="*/ 1822644 h 1912806"/>
                <a:gd name="connsiteX13" fmla="*/ 3846201 w 3846201"/>
                <a:gd name="connsiteY13" fmla="*/ 1501969 h 1912806"/>
                <a:gd name="connsiteX14" fmla="*/ 3846201 w 3846201"/>
                <a:gd name="connsiteY14" fmla="*/ 1308294 h 1912806"/>
                <a:gd name="connsiteX15" fmla="*/ 3620776 w 3846201"/>
                <a:gd name="connsiteY15" fmla="*/ 1127319 h 1912806"/>
                <a:gd name="connsiteX16" fmla="*/ 3046101 w 3846201"/>
                <a:gd name="connsiteY16" fmla="*/ 1117794 h 1912806"/>
                <a:gd name="connsiteX17" fmla="*/ 2871476 w 3846201"/>
                <a:gd name="connsiteY17" fmla="*/ 1044769 h 1912806"/>
                <a:gd name="connsiteX18" fmla="*/ 2446026 w 3846201"/>
                <a:gd name="connsiteY18" fmla="*/ 1108269 h 1912806"/>
                <a:gd name="connsiteX19" fmla="*/ 1627670 w 3846201"/>
                <a:gd name="connsiteY19" fmla="*/ 811406 h 1912806"/>
                <a:gd name="connsiteX20" fmla="*/ 261626 w 3846201"/>
                <a:gd name="connsiteY20" fmla="*/ 194 h 1912806"/>
                <a:gd name="connsiteX0" fmla="*/ 261626 w 3846201"/>
                <a:gd name="connsiteY0" fmla="*/ 194 h 1912806"/>
                <a:gd name="connsiteX1" fmla="*/ 13976 w 3846201"/>
                <a:gd name="connsiteY1" fmla="*/ 590744 h 1912806"/>
                <a:gd name="connsiteX2" fmla="*/ 115576 w 3846201"/>
                <a:gd name="connsiteY2" fmla="*/ 1054294 h 1912806"/>
                <a:gd name="connsiteX3" fmla="*/ 479908 w 3846201"/>
                <a:gd name="connsiteY3" fmla="*/ 1365444 h 1912806"/>
                <a:gd name="connsiteX4" fmla="*/ 582301 w 3846201"/>
                <a:gd name="connsiteY4" fmla="*/ 1600394 h 1912806"/>
                <a:gd name="connsiteX5" fmla="*/ 588651 w 3846201"/>
                <a:gd name="connsiteY5" fmla="*/ 1800419 h 1912806"/>
                <a:gd name="connsiteX6" fmla="*/ 804551 w 3846201"/>
                <a:gd name="connsiteY6" fmla="*/ 1836932 h 1912806"/>
                <a:gd name="connsiteX7" fmla="*/ 804551 w 3846201"/>
                <a:gd name="connsiteY7" fmla="*/ 1445613 h 1912806"/>
                <a:gd name="connsiteX8" fmla="*/ 907738 w 3846201"/>
                <a:gd name="connsiteY8" fmla="*/ 1310676 h 1912806"/>
                <a:gd name="connsiteX9" fmla="*/ 1071251 w 3846201"/>
                <a:gd name="connsiteY9" fmla="*/ 1279719 h 1912806"/>
                <a:gd name="connsiteX10" fmla="*/ 1776101 w 3846201"/>
                <a:gd name="connsiteY10" fmla="*/ 1590869 h 1912806"/>
                <a:gd name="connsiteX11" fmla="*/ 2363476 w 3846201"/>
                <a:gd name="connsiteY11" fmla="*/ 1902019 h 1912806"/>
                <a:gd name="connsiteX12" fmla="*/ 3141351 w 3846201"/>
                <a:gd name="connsiteY12" fmla="*/ 1822644 h 1912806"/>
                <a:gd name="connsiteX13" fmla="*/ 3846201 w 3846201"/>
                <a:gd name="connsiteY13" fmla="*/ 1501969 h 1912806"/>
                <a:gd name="connsiteX14" fmla="*/ 3846201 w 3846201"/>
                <a:gd name="connsiteY14" fmla="*/ 1308294 h 1912806"/>
                <a:gd name="connsiteX15" fmla="*/ 3620776 w 3846201"/>
                <a:gd name="connsiteY15" fmla="*/ 1127319 h 1912806"/>
                <a:gd name="connsiteX16" fmla="*/ 3046101 w 3846201"/>
                <a:gd name="connsiteY16" fmla="*/ 1117794 h 1912806"/>
                <a:gd name="connsiteX17" fmla="*/ 2871476 w 3846201"/>
                <a:gd name="connsiteY17" fmla="*/ 1044769 h 1912806"/>
                <a:gd name="connsiteX18" fmla="*/ 2446026 w 3846201"/>
                <a:gd name="connsiteY18" fmla="*/ 1108269 h 1912806"/>
                <a:gd name="connsiteX19" fmla="*/ 1627670 w 3846201"/>
                <a:gd name="connsiteY19" fmla="*/ 811406 h 1912806"/>
                <a:gd name="connsiteX20" fmla="*/ 261626 w 3846201"/>
                <a:gd name="connsiteY20" fmla="*/ 194 h 1912806"/>
                <a:gd name="connsiteX0" fmla="*/ 261626 w 3846201"/>
                <a:gd name="connsiteY0" fmla="*/ 194 h 1912806"/>
                <a:gd name="connsiteX1" fmla="*/ 13976 w 3846201"/>
                <a:gd name="connsiteY1" fmla="*/ 590744 h 1912806"/>
                <a:gd name="connsiteX2" fmla="*/ 115576 w 3846201"/>
                <a:gd name="connsiteY2" fmla="*/ 1054294 h 1912806"/>
                <a:gd name="connsiteX3" fmla="*/ 479908 w 3846201"/>
                <a:gd name="connsiteY3" fmla="*/ 1365444 h 1912806"/>
                <a:gd name="connsiteX4" fmla="*/ 582301 w 3846201"/>
                <a:gd name="connsiteY4" fmla="*/ 1600394 h 1912806"/>
                <a:gd name="connsiteX5" fmla="*/ 588651 w 3846201"/>
                <a:gd name="connsiteY5" fmla="*/ 1800419 h 1912806"/>
                <a:gd name="connsiteX6" fmla="*/ 804551 w 3846201"/>
                <a:gd name="connsiteY6" fmla="*/ 1836932 h 1912806"/>
                <a:gd name="connsiteX7" fmla="*/ 804551 w 3846201"/>
                <a:gd name="connsiteY7" fmla="*/ 1445613 h 1912806"/>
                <a:gd name="connsiteX8" fmla="*/ 907738 w 3846201"/>
                <a:gd name="connsiteY8" fmla="*/ 1310676 h 1912806"/>
                <a:gd name="connsiteX9" fmla="*/ 1071251 w 3846201"/>
                <a:gd name="connsiteY9" fmla="*/ 1279719 h 1912806"/>
                <a:gd name="connsiteX10" fmla="*/ 1776101 w 3846201"/>
                <a:gd name="connsiteY10" fmla="*/ 1590869 h 1912806"/>
                <a:gd name="connsiteX11" fmla="*/ 2363476 w 3846201"/>
                <a:gd name="connsiteY11" fmla="*/ 1902019 h 1912806"/>
                <a:gd name="connsiteX12" fmla="*/ 3141351 w 3846201"/>
                <a:gd name="connsiteY12" fmla="*/ 1822644 h 1912806"/>
                <a:gd name="connsiteX13" fmla="*/ 3846201 w 3846201"/>
                <a:gd name="connsiteY13" fmla="*/ 1501969 h 1912806"/>
                <a:gd name="connsiteX14" fmla="*/ 3846201 w 3846201"/>
                <a:gd name="connsiteY14" fmla="*/ 1308294 h 1912806"/>
                <a:gd name="connsiteX15" fmla="*/ 3620776 w 3846201"/>
                <a:gd name="connsiteY15" fmla="*/ 1127319 h 1912806"/>
                <a:gd name="connsiteX16" fmla="*/ 3046101 w 3846201"/>
                <a:gd name="connsiteY16" fmla="*/ 1117794 h 1912806"/>
                <a:gd name="connsiteX17" fmla="*/ 2871476 w 3846201"/>
                <a:gd name="connsiteY17" fmla="*/ 1044769 h 1912806"/>
                <a:gd name="connsiteX18" fmla="*/ 2446026 w 3846201"/>
                <a:gd name="connsiteY18" fmla="*/ 1108269 h 1912806"/>
                <a:gd name="connsiteX19" fmla="*/ 1627670 w 3846201"/>
                <a:gd name="connsiteY19" fmla="*/ 811406 h 1912806"/>
                <a:gd name="connsiteX20" fmla="*/ 261626 w 3846201"/>
                <a:gd name="connsiteY20" fmla="*/ 194 h 1912806"/>
                <a:gd name="connsiteX0" fmla="*/ 261626 w 3846201"/>
                <a:gd name="connsiteY0" fmla="*/ 194 h 1913552"/>
                <a:gd name="connsiteX1" fmla="*/ 13976 w 3846201"/>
                <a:gd name="connsiteY1" fmla="*/ 590744 h 1913552"/>
                <a:gd name="connsiteX2" fmla="*/ 115576 w 3846201"/>
                <a:gd name="connsiteY2" fmla="*/ 1054294 h 1913552"/>
                <a:gd name="connsiteX3" fmla="*/ 479908 w 3846201"/>
                <a:gd name="connsiteY3" fmla="*/ 1365444 h 1913552"/>
                <a:gd name="connsiteX4" fmla="*/ 582301 w 3846201"/>
                <a:gd name="connsiteY4" fmla="*/ 1600394 h 1913552"/>
                <a:gd name="connsiteX5" fmla="*/ 588651 w 3846201"/>
                <a:gd name="connsiteY5" fmla="*/ 1800419 h 1913552"/>
                <a:gd name="connsiteX6" fmla="*/ 804551 w 3846201"/>
                <a:gd name="connsiteY6" fmla="*/ 1836932 h 1913552"/>
                <a:gd name="connsiteX7" fmla="*/ 804551 w 3846201"/>
                <a:gd name="connsiteY7" fmla="*/ 1445613 h 1913552"/>
                <a:gd name="connsiteX8" fmla="*/ 907738 w 3846201"/>
                <a:gd name="connsiteY8" fmla="*/ 1310676 h 1913552"/>
                <a:gd name="connsiteX9" fmla="*/ 1071251 w 3846201"/>
                <a:gd name="connsiteY9" fmla="*/ 1279719 h 1913552"/>
                <a:gd name="connsiteX10" fmla="*/ 1776101 w 3846201"/>
                <a:gd name="connsiteY10" fmla="*/ 1590869 h 1913552"/>
                <a:gd name="connsiteX11" fmla="*/ 2363476 w 3846201"/>
                <a:gd name="connsiteY11" fmla="*/ 1902019 h 1913552"/>
                <a:gd name="connsiteX12" fmla="*/ 3141351 w 3846201"/>
                <a:gd name="connsiteY12" fmla="*/ 1822644 h 1913552"/>
                <a:gd name="connsiteX13" fmla="*/ 3846201 w 3846201"/>
                <a:gd name="connsiteY13" fmla="*/ 1501969 h 1913552"/>
                <a:gd name="connsiteX14" fmla="*/ 3846201 w 3846201"/>
                <a:gd name="connsiteY14" fmla="*/ 1308294 h 1913552"/>
                <a:gd name="connsiteX15" fmla="*/ 3620776 w 3846201"/>
                <a:gd name="connsiteY15" fmla="*/ 1127319 h 1913552"/>
                <a:gd name="connsiteX16" fmla="*/ 3046101 w 3846201"/>
                <a:gd name="connsiteY16" fmla="*/ 1117794 h 1913552"/>
                <a:gd name="connsiteX17" fmla="*/ 2871476 w 3846201"/>
                <a:gd name="connsiteY17" fmla="*/ 1044769 h 1913552"/>
                <a:gd name="connsiteX18" fmla="*/ 2446026 w 3846201"/>
                <a:gd name="connsiteY18" fmla="*/ 1108269 h 1913552"/>
                <a:gd name="connsiteX19" fmla="*/ 1627670 w 3846201"/>
                <a:gd name="connsiteY19" fmla="*/ 811406 h 1913552"/>
                <a:gd name="connsiteX20" fmla="*/ 261626 w 3846201"/>
                <a:gd name="connsiteY20" fmla="*/ 194 h 1913552"/>
                <a:gd name="connsiteX0" fmla="*/ 261626 w 3846201"/>
                <a:gd name="connsiteY0" fmla="*/ 194 h 1914445"/>
                <a:gd name="connsiteX1" fmla="*/ 13976 w 3846201"/>
                <a:gd name="connsiteY1" fmla="*/ 590744 h 1914445"/>
                <a:gd name="connsiteX2" fmla="*/ 115576 w 3846201"/>
                <a:gd name="connsiteY2" fmla="*/ 1054294 h 1914445"/>
                <a:gd name="connsiteX3" fmla="*/ 479908 w 3846201"/>
                <a:gd name="connsiteY3" fmla="*/ 1365444 h 1914445"/>
                <a:gd name="connsiteX4" fmla="*/ 582301 w 3846201"/>
                <a:gd name="connsiteY4" fmla="*/ 1600394 h 1914445"/>
                <a:gd name="connsiteX5" fmla="*/ 588651 w 3846201"/>
                <a:gd name="connsiteY5" fmla="*/ 1800419 h 1914445"/>
                <a:gd name="connsiteX6" fmla="*/ 804551 w 3846201"/>
                <a:gd name="connsiteY6" fmla="*/ 1836932 h 1914445"/>
                <a:gd name="connsiteX7" fmla="*/ 804551 w 3846201"/>
                <a:gd name="connsiteY7" fmla="*/ 1445613 h 1914445"/>
                <a:gd name="connsiteX8" fmla="*/ 907738 w 3846201"/>
                <a:gd name="connsiteY8" fmla="*/ 1310676 h 1914445"/>
                <a:gd name="connsiteX9" fmla="*/ 1071251 w 3846201"/>
                <a:gd name="connsiteY9" fmla="*/ 1279719 h 1914445"/>
                <a:gd name="connsiteX10" fmla="*/ 1776101 w 3846201"/>
                <a:gd name="connsiteY10" fmla="*/ 1590869 h 1914445"/>
                <a:gd name="connsiteX11" fmla="*/ 2363476 w 3846201"/>
                <a:gd name="connsiteY11" fmla="*/ 1902019 h 1914445"/>
                <a:gd name="connsiteX12" fmla="*/ 3141351 w 3846201"/>
                <a:gd name="connsiteY12" fmla="*/ 1822644 h 1914445"/>
                <a:gd name="connsiteX13" fmla="*/ 3846201 w 3846201"/>
                <a:gd name="connsiteY13" fmla="*/ 1501969 h 1914445"/>
                <a:gd name="connsiteX14" fmla="*/ 3846201 w 3846201"/>
                <a:gd name="connsiteY14" fmla="*/ 1308294 h 1914445"/>
                <a:gd name="connsiteX15" fmla="*/ 3620776 w 3846201"/>
                <a:gd name="connsiteY15" fmla="*/ 1127319 h 1914445"/>
                <a:gd name="connsiteX16" fmla="*/ 3046101 w 3846201"/>
                <a:gd name="connsiteY16" fmla="*/ 1117794 h 1914445"/>
                <a:gd name="connsiteX17" fmla="*/ 2871476 w 3846201"/>
                <a:gd name="connsiteY17" fmla="*/ 1044769 h 1914445"/>
                <a:gd name="connsiteX18" fmla="*/ 2446026 w 3846201"/>
                <a:gd name="connsiteY18" fmla="*/ 1108269 h 1914445"/>
                <a:gd name="connsiteX19" fmla="*/ 1627670 w 3846201"/>
                <a:gd name="connsiteY19" fmla="*/ 811406 h 1914445"/>
                <a:gd name="connsiteX20" fmla="*/ 261626 w 3846201"/>
                <a:gd name="connsiteY20" fmla="*/ 194 h 1914445"/>
                <a:gd name="connsiteX0" fmla="*/ 261626 w 3846201"/>
                <a:gd name="connsiteY0" fmla="*/ 194 h 1911716"/>
                <a:gd name="connsiteX1" fmla="*/ 13976 w 3846201"/>
                <a:gd name="connsiteY1" fmla="*/ 590744 h 1911716"/>
                <a:gd name="connsiteX2" fmla="*/ 115576 w 3846201"/>
                <a:gd name="connsiteY2" fmla="*/ 1054294 h 1911716"/>
                <a:gd name="connsiteX3" fmla="*/ 479908 w 3846201"/>
                <a:gd name="connsiteY3" fmla="*/ 1365444 h 1911716"/>
                <a:gd name="connsiteX4" fmla="*/ 582301 w 3846201"/>
                <a:gd name="connsiteY4" fmla="*/ 1600394 h 1911716"/>
                <a:gd name="connsiteX5" fmla="*/ 588651 w 3846201"/>
                <a:gd name="connsiteY5" fmla="*/ 1800419 h 1911716"/>
                <a:gd name="connsiteX6" fmla="*/ 804551 w 3846201"/>
                <a:gd name="connsiteY6" fmla="*/ 1836932 h 1911716"/>
                <a:gd name="connsiteX7" fmla="*/ 804551 w 3846201"/>
                <a:gd name="connsiteY7" fmla="*/ 1445613 h 1911716"/>
                <a:gd name="connsiteX8" fmla="*/ 907738 w 3846201"/>
                <a:gd name="connsiteY8" fmla="*/ 1310676 h 1911716"/>
                <a:gd name="connsiteX9" fmla="*/ 1071251 w 3846201"/>
                <a:gd name="connsiteY9" fmla="*/ 1279719 h 1911716"/>
                <a:gd name="connsiteX10" fmla="*/ 1776101 w 3846201"/>
                <a:gd name="connsiteY10" fmla="*/ 1590869 h 1911716"/>
                <a:gd name="connsiteX11" fmla="*/ 2363476 w 3846201"/>
                <a:gd name="connsiteY11" fmla="*/ 1902019 h 1911716"/>
                <a:gd name="connsiteX12" fmla="*/ 3141351 w 3846201"/>
                <a:gd name="connsiteY12" fmla="*/ 1822644 h 1911716"/>
                <a:gd name="connsiteX13" fmla="*/ 3846201 w 3846201"/>
                <a:gd name="connsiteY13" fmla="*/ 1501969 h 1911716"/>
                <a:gd name="connsiteX14" fmla="*/ 3846201 w 3846201"/>
                <a:gd name="connsiteY14" fmla="*/ 1308294 h 1911716"/>
                <a:gd name="connsiteX15" fmla="*/ 3620776 w 3846201"/>
                <a:gd name="connsiteY15" fmla="*/ 1127319 h 1911716"/>
                <a:gd name="connsiteX16" fmla="*/ 3046101 w 3846201"/>
                <a:gd name="connsiteY16" fmla="*/ 1117794 h 1911716"/>
                <a:gd name="connsiteX17" fmla="*/ 2871476 w 3846201"/>
                <a:gd name="connsiteY17" fmla="*/ 1044769 h 1911716"/>
                <a:gd name="connsiteX18" fmla="*/ 2446026 w 3846201"/>
                <a:gd name="connsiteY18" fmla="*/ 1108269 h 1911716"/>
                <a:gd name="connsiteX19" fmla="*/ 1627670 w 3846201"/>
                <a:gd name="connsiteY19" fmla="*/ 811406 h 1911716"/>
                <a:gd name="connsiteX20" fmla="*/ 261626 w 3846201"/>
                <a:gd name="connsiteY20" fmla="*/ 194 h 1911716"/>
                <a:gd name="connsiteX0" fmla="*/ 261626 w 3846201"/>
                <a:gd name="connsiteY0" fmla="*/ 194 h 1911716"/>
                <a:gd name="connsiteX1" fmla="*/ 13976 w 3846201"/>
                <a:gd name="connsiteY1" fmla="*/ 590744 h 1911716"/>
                <a:gd name="connsiteX2" fmla="*/ 115576 w 3846201"/>
                <a:gd name="connsiteY2" fmla="*/ 1054294 h 1911716"/>
                <a:gd name="connsiteX3" fmla="*/ 479908 w 3846201"/>
                <a:gd name="connsiteY3" fmla="*/ 1365444 h 1911716"/>
                <a:gd name="connsiteX4" fmla="*/ 582301 w 3846201"/>
                <a:gd name="connsiteY4" fmla="*/ 1600394 h 1911716"/>
                <a:gd name="connsiteX5" fmla="*/ 588651 w 3846201"/>
                <a:gd name="connsiteY5" fmla="*/ 1800419 h 1911716"/>
                <a:gd name="connsiteX6" fmla="*/ 804551 w 3846201"/>
                <a:gd name="connsiteY6" fmla="*/ 1836932 h 1911716"/>
                <a:gd name="connsiteX7" fmla="*/ 804551 w 3846201"/>
                <a:gd name="connsiteY7" fmla="*/ 1445613 h 1911716"/>
                <a:gd name="connsiteX8" fmla="*/ 907738 w 3846201"/>
                <a:gd name="connsiteY8" fmla="*/ 1310676 h 1911716"/>
                <a:gd name="connsiteX9" fmla="*/ 1071251 w 3846201"/>
                <a:gd name="connsiteY9" fmla="*/ 1279719 h 1911716"/>
                <a:gd name="connsiteX10" fmla="*/ 1776101 w 3846201"/>
                <a:gd name="connsiteY10" fmla="*/ 1590869 h 1911716"/>
                <a:gd name="connsiteX11" fmla="*/ 2363476 w 3846201"/>
                <a:gd name="connsiteY11" fmla="*/ 1902019 h 1911716"/>
                <a:gd name="connsiteX12" fmla="*/ 3141351 w 3846201"/>
                <a:gd name="connsiteY12" fmla="*/ 1822644 h 1911716"/>
                <a:gd name="connsiteX13" fmla="*/ 3846201 w 3846201"/>
                <a:gd name="connsiteY13" fmla="*/ 1501969 h 1911716"/>
                <a:gd name="connsiteX14" fmla="*/ 3846201 w 3846201"/>
                <a:gd name="connsiteY14" fmla="*/ 1308294 h 1911716"/>
                <a:gd name="connsiteX15" fmla="*/ 3620776 w 3846201"/>
                <a:gd name="connsiteY15" fmla="*/ 1127319 h 1911716"/>
                <a:gd name="connsiteX16" fmla="*/ 3046101 w 3846201"/>
                <a:gd name="connsiteY16" fmla="*/ 1117794 h 1911716"/>
                <a:gd name="connsiteX17" fmla="*/ 2871476 w 3846201"/>
                <a:gd name="connsiteY17" fmla="*/ 1044769 h 1911716"/>
                <a:gd name="connsiteX18" fmla="*/ 2446026 w 3846201"/>
                <a:gd name="connsiteY18" fmla="*/ 1108269 h 1911716"/>
                <a:gd name="connsiteX19" fmla="*/ 1627670 w 3846201"/>
                <a:gd name="connsiteY19" fmla="*/ 811406 h 1911716"/>
                <a:gd name="connsiteX20" fmla="*/ 261626 w 3846201"/>
                <a:gd name="connsiteY20" fmla="*/ 194 h 1911716"/>
                <a:gd name="connsiteX0" fmla="*/ 261626 w 3846201"/>
                <a:gd name="connsiteY0" fmla="*/ 194 h 1911716"/>
                <a:gd name="connsiteX1" fmla="*/ 13976 w 3846201"/>
                <a:gd name="connsiteY1" fmla="*/ 590744 h 1911716"/>
                <a:gd name="connsiteX2" fmla="*/ 115576 w 3846201"/>
                <a:gd name="connsiteY2" fmla="*/ 1054294 h 1911716"/>
                <a:gd name="connsiteX3" fmla="*/ 479908 w 3846201"/>
                <a:gd name="connsiteY3" fmla="*/ 1365444 h 1911716"/>
                <a:gd name="connsiteX4" fmla="*/ 582301 w 3846201"/>
                <a:gd name="connsiteY4" fmla="*/ 1600394 h 1911716"/>
                <a:gd name="connsiteX5" fmla="*/ 588651 w 3846201"/>
                <a:gd name="connsiteY5" fmla="*/ 1800419 h 1911716"/>
                <a:gd name="connsiteX6" fmla="*/ 804551 w 3846201"/>
                <a:gd name="connsiteY6" fmla="*/ 1836932 h 1911716"/>
                <a:gd name="connsiteX7" fmla="*/ 804551 w 3846201"/>
                <a:gd name="connsiteY7" fmla="*/ 1445613 h 1911716"/>
                <a:gd name="connsiteX8" fmla="*/ 907738 w 3846201"/>
                <a:gd name="connsiteY8" fmla="*/ 1310676 h 1911716"/>
                <a:gd name="connsiteX9" fmla="*/ 1071251 w 3846201"/>
                <a:gd name="connsiteY9" fmla="*/ 1279719 h 1911716"/>
                <a:gd name="connsiteX10" fmla="*/ 1776101 w 3846201"/>
                <a:gd name="connsiteY10" fmla="*/ 1590869 h 1911716"/>
                <a:gd name="connsiteX11" fmla="*/ 2363476 w 3846201"/>
                <a:gd name="connsiteY11" fmla="*/ 1902019 h 1911716"/>
                <a:gd name="connsiteX12" fmla="*/ 3141351 w 3846201"/>
                <a:gd name="connsiteY12" fmla="*/ 1822644 h 1911716"/>
                <a:gd name="connsiteX13" fmla="*/ 3846201 w 3846201"/>
                <a:gd name="connsiteY13" fmla="*/ 1501969 h 1911716"/>
                <a:gd name="connsiteX14" fmla="*/ 3846201 w 3846201"/>
                <a:gd name="connsiteY14" fmla="*/ 1308294 h 1911716"/>
                <a:gd name="connsiteX15" fmla="*/ 3620776 w 3846201"/>
                <a:gd name="connsiteY15" fmla="*/ 1127319 h 1911716"/>
                <a:gd name="connsiteX16" fmla="*/ 3046101 w 3846201"/>
                <a:gd name="connsiteY16" fmla="*/ 1117794 h 1911716"/>
                <a:gd name="connsiteX17" fmla="*/ 2871476 w 3846201"/>
                <a:gd name="connsiteY17" fmla="*/ 1044769 h 1911716"/>
                <a:gd name="connsiteX18" fmla="*/ 2446026 w 3846201"/>
                <a:gd name="connsiteY18" fmla="*/ 1108269 h 1911716"/>
                <a:gd name="connsiteX19" fmla="*/ 1627670 w 3846201"/>
                <a:gd name="connsiteY19" fmla="*/ 811406 h 1911716"/>
                <a:gd name="connsiteX20" fmla="*/ 261626 w 3846201"/>
                <a:gd name="connsiteY20" fmla="*/ 194 h 1911716"/>
                <a:gd name="connsiteX0" fmla="*/ 261626 w 3846201"/>
                <a:gd name="connsiteY0" fmla="*/ 194 h 1911716"/>
                <a:gd name="connsiteX1" fmla="*/ 13976 w 3846201"/>
                <a:gd name="connsiteY1" fmla="*/ 590744 h 1911716"/>
                <a:gd name="connsiteX2" fmla="*/ 115576 w 3846201"/>
                <a:gd name="connsiteY2" fmla="*/ 1054294 h 1911716"/>
                <a:gd name="connsiteX3" fmla="*/ 479908 w 3846201"/>
                <a:gd name="connsiteY3" fmla="*/ 1365444 h 1911716"/>
                <a:gd name="connsiteX4" fmla="*/ 582301 w 3846201"/>
                <a:gd name="connsiteY4" fmla="*/ 1600394 h 1911716"/>
                <a:gd name="connsiteX5" fmla="*/ 588651 w 3846201"/>
                <a:gd name="connsiteY5" fmla="*/ 1800419 h 1911716"/>
                <a:gd name="connsiteX6" fmla="*/ 804551 w 3846201"/>
                <a:gd name="connsiteY6" fmla="*/ 1836932 h 1911716"/>
                <a:gd name="connsiteX7" fmla="*/ 804551 w 3846201"/>
                <a:gd name="connsiteY7" fmla="*/ 1445613 h 1911716"/>
                <a:gd name="connsiteX8" fmla="*/ 907738 w 3846201"/>
                <a:gd name="connsiteY8" fmla="*/ 1310676 h 1911716"/>
                <a:gd name="connsiteX9" fmla="*/ 1071251 w 3846201"/>
                <a:gd name="connsiteY9" fmla="*/ 1279719 h 1911716"/>
                <a:gd name="connsiteX10" fmla="*/ 1776101 w 3846201"/>
                <a:gd name="connsiteY10" fmla="*/ 1590869 h 1911716"/>
                <a:gd name="connsiteX11" fmla="*/ 2363476 w 3846201"/>
                <a:gd name="connsiteY11" fmla="*/ 1902019 h 1911716"/>
                <a:gd name="connsiteX12" fmla="*/ 3141351 w 3846201"/>
                <a:gd name="connsiteY12" fmla="*/ 1822644 h 1911716"/>
                <a:gd name="connsiteX13" fmla="*/ 3846201 w 3846201"/>
                <a:gd name="connsiteY13" fmla="*/ 1501969 h 1911716"/>
                <a:gd name="connsiteX14" fmla="*/ 3846201 w 3846201"/>
                <a:gd name="connsiteY14" fmla="*/ 1308294 h 1911716"/>
                <a:gd name="connsiteX15" fmla="*/ 3620776 w 3846201"/>
                <a:gd name="connsiteY15" fmla="*/ 1155894 h 1911716"/>
                <a:gd name="connsiteX16" fmla="*/ 3046101 w 3846201"/>
                <a:gd name="connsiteY16" fmla="*/ 1117794 h 1911716"/>
                <a:gd name="connsiteX17" fmla="*/ 2871476 w 3846201"/>
                <a:gd name="connsiteY17" fmla="*/ 1044769 h 1911716"/>
                <a:gd name="connsiteX18" fmla="*/ 2446026 w 3846201"/>
                <a:gd name="connsiteY18" fmla="*/ 1108269 h 1911716"/>
                <a:gd name="connsiteX19" fmla="*/ 1627670 w 3846201"/>
                <a:gd name="connsiteY19" fmla="*/ 811406 h 1911716"/>
                <a:gd name="connsiteX20" fmla="*/ 261626 w 3846201"/>
                <a:gd name="connsiteY20" fmla="*/ 194 h 1911716"/>
                <a:gd name="connsiteX0" fmla="*/ 261626 w 3853256"/>
                <a:gd name="connsiteY0" fmla="*/ 194 h 1911716"/>
                <a:gd name="connsiteX1" fmla="*/ 13976 w 3853256"/>
                <a:gd name="connsiteY1" fmla="*/ 590744 h 1911716"/>
                <a:gd name="connsiteX2" fmla="*/ 115576 w 3853256"/>
                <a:gd name="connsiteY2" fmla="*/ 1054294 h 1911716"/>
                <a:gd name="connsiteX3" fmla="*/ 479908 w 3853256"/>
                <a:gd name="connsiteY3" fmla="*/ 1365444 h 1911716"/>
                <a:gd name="connsiteX4" fmla="*/ 582301 w 3853256"/>
                <a:gd name="connsiteY4" fmla="*/ 1600394 h 1911716"/>
                <a:gd name="connsiteX5" fmla="*/ 588651 w 3853256"/>
                <a:gd name="connsiteY5" fmla="*/ 1800419 h 1911716"/>
                <a:gd name="connsiteX6" fmla="*/ 804551 w 3853256"/>
                <a:gd name="connsiteY6" fmla="*/ 1836932 h 1911716"/>
                <a:gd name="connsiteX7" fmla="*/ 804551 w 3853256"/>
                <a:gd name="connsiteY7" fmla="*/ 1445613 h 1911716"/>
                <a:gd name="connsiteX8" fmla="*/ 907738 w 3853256"/>
                <a:gd name="connsiteY8" fmla="*/ 1310676 h 1911716"/>
                <a:gd name="connsiteX9" fmla="*/ 1071251 w 3853256"/>
                <a:gd name="connsiteY9" fmla="*/ 1279719 h 1911716"/>
                <a:gd name="connsiteX10" fmla="*/ 1776101 w 3853256"/>
                <a:gd name="connsiteY10" fmla="*/ 1590869 h 1911716"/>
                <a:gd name="connsiteX11" fmla="*/ 2363476 w 3853256"/>
                <a:gd name="connsiteY11" fmla="*/ 1902019 h 1911716"/>
                <a:gd name="connsiteX12" fmla="*/ 3141351 w 3853256"/>
                <a:gd name="connsiteY12" fmla="*/ 1822644 h 1911716"/>
                <a:gd name="connsiteX13" fmla="*/ 3846201 w 3853256"/>
                <a:gd name="connsiteY13" fmla="*/ 1501969 h 1911716"/>
                <a:gd name="connsiteX14" fmla="*/ 3846201 w 3853256"/>
                <a:gd name="connsiteY14" fmla="*/ 1308294 h 1911716"/>
                <a:gd name="connsiteX15" fmla="*/ 3620776 w 3853256"/>
                <a:gd name="connsiteY15" fmla="*/ 1155894 h 1911716"/>
                <a:gd name="connsiteX16" fmla="*/ 3046101 w 3853256"/>
                <a:gd name="connsiteY16" fmla="*/ 1117794 h 1911716"/>
                <a:gd name="connsiteX17" fmla="*/ 2871476 w 3853256"/>
                <a:gd name="connsiteY17" fmla="*/ 1044769 h 1911716"/>
                <a:gd name="connsiteX18" fmla="*/ 2446026 w 3853256"/>
                <a:gd name="connsiteY18" fmla="*/ 1108269 h 1911716"/>
                <a:gd name="connsiteX19" fmla="*/ 1627670 w 3853256"/>
                <a:gd name="connsiteY19" fmla="*/ 811406 h 1911716"/>
                <a:gd name="connsiteX20" fmla="*/ 261626 w 3853256"/>
                <a:gd name="connsiteY20" fmla="*/ 194 h 1911716"/>
                <a:gd name="connsiteX0" fmla="*/ 261626 w 3888978"/>
                <a:gd name="connsiteY0" fmla="*/ 194 h 1911716"/>
                <a:gd name="connsiteX1" fmla="*/ 13976 w 3888978"/>
                <a:gd name="connsiteY1" fmla="*/ 590744 h 1911716"/>
                <a:gd name="connsiteX2" fmla="*/ 115576 w 3888978"/>
                <a:gd name="connsiteY2" fmla="*/ 1054294 h 1911716"/>
                <a:gd name="connsiteX3" fmla="*/ 479908 w 3888978"/>
                <a:gd name="connsiteY3" fmla="*/ 1365444 h 1911716"/>
                <a:gd name="connsiteX4" fmla="*/ 582301 w 3888978"/>
                <a:gd name="connsiteY4" fmla="*/ 1600394 h 1911716"/>
                <a:gd name="connsiteX5" fmla="*/ 588651 w 3888978"/>
                <a:gd name="connsiteY5" fmla="*/ 1800419 h 1911716"/>
                <a:gd name="connsiteX6" fmla="*/ 804551 w 3888978"/>
                <a:gd name="connsiteY6" fmla="*/ 1836932 h 1911716"/>
                <a:gd name="connsiteX7" fmla="*/ 804551 w 3888978"/>
                <a:gd name="connsiteY7" fmla="*/ 1445613 h 1911716"/>
                <a:gd name="connsiteX8" fmla="*/ 907738 w 3888978"/>
                <a:gd name="connsiteY8" fmla="*/ 1310676 h 1911716"/>
                <a:gd name="connsiteX9" fmla="*/ 1071251 w 3888978"/>
                <a:gd name="connsiteY9" fmla="*/ 1279719 h 1911716"/>
                <a:gd name="connsiteX10" fmla="*/ 1776101 w 3888978"/>
                <a:gd name="connsiteY10" fmla="*/ 1590869 h 1911716"/>
                <a:gd name="connsiteX11" fmla="*/ 2363476 w 3888978"/>
                <a:gd name="connsiteY11" fmla="*/ 1902019 h 1911716"/>
                <a:gd name="connsiteX12" fmla="*/ 3141351 w 3888978"/>
                <a:gd name="connsiteY12" fmla="*/ 1822644 h 1911716"/>
                <a:gd name="connsiteX13" fmla="*/ 3846201 w 3888978"/>
                <a:gd name="connsiteY13" fmla="*/ 1501969 h 1911716"/>
                <a:gd name="connsiteX14" fmla="*/ 3814451 w 3888978"/>
                <a:gd name="connsiteY14" fmla="*/ 1279719 h 1911716"/>
                <a:gd name="connsiteX15" fmla="*/ 3620776 w 3888978"/>
                <a:gd name="connsiteY15" fmla="*/ 1155894 h 1911716"/>
                <a:gd name="connsiteX16" fmla="*/ 3046101 w 3888978"/>
                <a:gd name="connsiteY16" fmla="*/ 1117794 h 1911716"/>
                <a:gd name="connsiteX17" fmla="*/ 2871476 w 3888978"/>
                <a:gd name="connsiteY17" fmla="*/ 1044769 h 1911716"/>
                <a:gd name="connsiteX18" fmla="*/ 2446026 w 3888978"/>
                <a:gd name="connsiteY18" fmla="*/ 1108269 h 1911716"/>
                <a:gd name="connsiteX19" fmla="*/ 1627670 w 3888978"/>
                <a:gd name="connsiteY19" fmla="*/ 811406 h 1911716"/>
                <a:gd name="connsiteX20" fmla="*/ 261626 w 3888978"/>
                <a:gd name="connsiteY20" fmla="*/ 194 h 1911716"/>
                <a:gd name="connsiteX0" fmla="*/ 261626 w 3894305"/>
                <a:gd name="connsiteY0" fmla="*/ 194 h 1911716"/>
                <a:gd name="connsiteX1" fmla="*/ 13976 w 3894305"/>
                <a:gd name="connsiteY1" fmla="*/ 590744 h 1911716"/>
                <a:gd name="connsiteX2" fmla="*/ 115576 w 3894305"/>
                <a:gd name="connsiteY2" fmla="*/ 1054294 h 1911716"/>
                <a:gd name="connsiteX3" fmla="*/ 479908 w 3894305"/>
                <a:gd name="connsiteY3" fmla="*/ 1365444 h 1911716"/>
                <a:gd name="connsiteX4" fmla="*/ 582301 w 3894305"/>
                <a:gd name="connsiteY4" fmla="*/ 1600394 h 1911716"/>
                <a:gd name="connsiteX5" fmla="*/ 588651 w 3894305"/>
                <a:gd name="connsiteY5" fmla="*/ 1800419 h 1911716"/>
                <a:gd name="connsiteX6" fmla="*/ 804551 w 3894305"/>
                <a:gd name="connsiteY6" fmla="*/ 1836932 h 1911716"/>
                <a:gd name="connsiteX7" fmla="*/ 804551 w 3894305"/>
                <a:gd name="connsiteY7" fmla="*/ 1445613 h 1911716"/>
                <a:gd name="connsiteX8" fmla="*/ 907738 w 3894305"/>
                <a:gd name="connsiteY8" fmla="*/ 1310676 h 1911716"/>
                <a:gd name="connsiteX9" fmla="*/ 1071251 w 3894305"/>
                <a:gd name="connsiteY9" fmla="*/ 1279719 h 1911716"/>
                <a:gd name="connsiteX10" fmla="*/ 1776101 w 3894305"/>
                <a:gd name="connsiteY10" fmla="*/ 1590869 h 1911716"/>
                <a:gd name="connsiteX11" fmla="*/ 2363476 w 3894305"/>
                <a:gd name="connsiteY11" fmla="*/ 1902019 h 1911716"/>
                <a:gd name="connsiteX12" fmla="*/ 3141351 w 3894305"/>
                <a:gd name="connsiteY12" fmla="*/ 1822644 h 1911716"/>
                <a:gd name="connsiteX13" fmla="*/ 3846201 w 3894305"/>
                <a:gd name="connsiteY13" fmla="*/ 1501969 h 1911716"/>
                <a:gd name="connsiteX14" fmla="*/ 3814451 w 3894305"/>
                <a:gd name="connsiteY14" fmla="*/ 1279719 h 1911716"/>
                <a:gd name="connsiteX15" fmla="*/ 3620776 w 3894305"/>
                <a:gd name="connsiteY15" fmla="*/ 1155894 h 1911716"/>
                <a:gd name="connsiteX16" fmla="*/ 3046101 w 3894305"/>
                <a:gd name="connsiteY16" fmla="*/ 1117794 h 1911716"/>
                <a:gd name="connsiteX17" fmla="*/ 2871476 w 3894305"/>
                <a:gd name="connsiteY17" fmla="*/ 1044769 h 1911716"/>
                <a:gd name="connsiteX18" fmla="*/ 2446026 w 3894305"/>
                <a:gd name="connsiteY18" fmla="*/ 1108269 h 1911716"/>
                <a:gd name="connsiteX19" fmla="*/ 1627670 w 3894305"/>
                <a:gd name="connsiteY19" fmla="*/ 811406 h 1911716"/>
                <a:gd name="connsiteX20" fmla="*/ 261626 w 3894305"/>
                <a:gd name="connsiteY20" fmla="*/ 194 h 1911716"/>
                <a:gd name="connsiteX0" fmla="*/ 261626 w 3840172"/>
                <a:gd name="connsiteY0" fmla="*/ 194 h 1912734"/>
                <a:gd name="connsiteX1" fmla="*/ 13976 w 3840172"/>
                <a:gd name="connsiteY1" fmla="*/ 590744 h 1912734"/>
                <a:gd name="connsiteX2" fmla="*/ 115576 w 3840172"/>
                <a:gd name="connsiteY2" fmla="*/ 1054294 h 1912734"/>
                <a:gd name="connsiteX3" fmla="*/ 479908 w 3840172"/>
                <a:gd name="connsiteY3" fmla="*/ 1365444 h 1912734"/>
                <a:gd name="connsiteX4" fmla="*/ 582301 w 3840172"/>
                <a:gd name="connsiteY4" fmla="*/ 1600394 h 1912734"/>
                <a:gd name="connsiteX5" fmla="*/ 588651 w 3840172"/>
                <a:gd name="connsiteY5" fmla="*/ 1800419 h 1912734"/>
                <a:gd name="connsiteX6" fmla="*/ 804551 w 3840172"/>
                <a:gd name="connsiteY6" fmla="*/ 1836932 h 1912734"/>
                <a:gd name="connsiteX7" fmla="*/ 804551 w 3840172"/>
                <a:gd name="connsiteY7" fmla="*/ 1445613 h 1912734"/>
                <a:gd name="connsiteX8" fmla="*/ 907738 w 3840172"/>
                <a:gd name="connsiteY8" fmla="*/ 1310676 h 1912734"/>
                <a:gd name="connsiteX9" fmla="*/ 1071251 w 3840172"/>
                <a:gd name="connsiteY9" fmla="*/ 1279719 h 1912734"/>
                <a:gd name="connsiteX10" fmla="*/ 1776101 w 3840172"/>
                <a:gd name="connsiteY10" fmla="*/ 1590869 h 1912734"/>
                <a:gd name="connsiteX11" fmla="*/ 2363476 w 3840172"/>
                <a:gd name="connsiteY11" fmla="*/ 1902019 h 1912734"/>
                <a:gd name="connsiteX12" fmla="*/ 3141351 w 3840172"/>
                <a:gd name="connsiteY12" fmla="*/ 1822644 h 1912734"/>
                <a:gd name="connsiteX13" fmla="*/ 3763651 w 3840172"/>
                <a:gd name="connsiteY13" fmla="*/ 1568644 h 1912734"/>
                <a:gd name="connsiteX14" fmla="*/ 3814451 w 3840172"/>
                <a:gd name="connsiteY14" fmla="*/ 1279719 h 1912734"/>
                <a:gd name="connsiteX15" fmla="*/ 3620776 w 3840172"/>
                <a:gd name="connsiteY15" fmla="*/ 1155894 h 1912734"/>
                <a:gd name="connsiteX16" fmla="*/ 3046101 w 3840172"/>
                <a:gd name="connsiteY16" fmla="*/ 1117794 h 1912734"/>
                <a:gd name="connsiteX17" fmla="*/ 2871476 w 3840172"/>
                <a:gd name="connsiteY17" fmla="*/ 1044769 h 1912734"/>
                <a:gd name="connsiteX18" fmla="*/ 2446026 w 3840172"/>
                <a:gd name="connsiteY18" fmla="*/ 1108269 h 1912734"/>
                <a:gd name="connsiteX19" fmla="*/ 1627670 w 3840172"/>
                <a:gd name="connsiteY19" fmla="*/ 811406 h 1912734"/>
                <a:gd name="connsiteX20" fmla="*/ 261626 w 3840172"/>
                <a:gd name="connsiteY20" fmla="*/ 194 h 1912734"/>
                <a:gd name="connsiteX0" fmla="*/ 261626 w 3843750"/>
                <a:gd name="connsiteY0" fmla="*/ 194 h 1912734"/>
                <a:gd name="connsiteX1" fmla="*/ 13976 w 3843750"/>
                <a:gd name="connsiteY1" fmla="*/ 590744 h 1912734"/>
                <a:gd name="connsiteX2" fmla="*/ 115576 w 3843750"/>
                <a:gd name="connsiteY2" fmla="*/ 1054294 h 1912734"/>
                <a:gd name="connsiteX3" fmla="*/ 479908 w 3843750"/>
                <a:gd name="connsiteY3" fmla="*/ 1365444 h 1912734"/>
                <a:gd name="connsiteX4" fmla="*/ 582301 w 3843750"/>
                <a:gd name="connsiteY4" fmla="*/ 1600394 h 1912734"/>
                <a:gd name="connsiteX5" fmla="*/ 588651 w 3843750"/>
                <a:gd name="connsiteY5" fmla="*/ 1800419 h 1912734"/>
                <a:gd name="connsiteX6" fmla="*/ 804551 w 3843750"/>
                <a:gd name="connsiteY6" fmla="*/ 1836932 h 1912734"/>
                <a:gd name="connsiteX7" fmla="*/ 804551 w 3843750"/>
                <a:gd name="connsiteY7" fmla="*/ 1445613 h 1912734"/>
                <a:gd name="connsiteX8" fmla="*/ 907738 w 3843750"/>
                <a:gd name="connsiteY8" fmla="*/ 1310676 h 1912734"/>
                <a:gd name="connsiteX9" fmla="*/ 1071251 w 3843750"/>
                <a:gd name="connsiteY9" fmla="*/ 1279719 h 1912734"/>
                <a:gd name="connsiteX10" fmla="*/ 1776101 w 3843750"/>
                <a:gd name="connsiteY10" fmla="*/ 1590869 h 1912734"/>
                <a:gd name="connsiteX11" fmla="*/ 2363476 w 3843750"/>
                <a:gd name="connsiteY11" fmla="*/ 1902019 h 1912734"/>
                <a:gd name="connsiteX12" fmla="*/ 3141351 w 3843750"/>
                <a:gd name="connsiteY12" fmla="*/ 1822644 h 1912734"/>
                <a:gd name="connsiteX13" fmla="*/ 3763651 w 3843750"/>
                <a:gd name="connsiteY13" fmla="*/ 1568644 h 1912734"/>
                <a:gd name="connsiteX14" fmla="*/ 3814451 w 3843750"/>
                <a:gd name="connsiteY14" fmla="*/ 1279719 h 1912734"/>
                <a:gd name="connsiteX15" fmla="*/ 3566801 w 3843750"/>
                <a:gd name="connsiteY15" fmla="*/ 1152719 h 1912734"/>
                <a:gd name="connsiteX16" fmla="*/ 3046101 w 3843750"/>
                <a:gd name="connsiteY16" fmla="*/ 1117794 h 1912734"/>
                <a:gd name="connsiteX17" fmla="*/ 2871476 w 3843750"/>
                <a:gd name="connsiteY17" fmla="*/ 1044769 h 1912734"/>
                <a:gd name="connsiteX18" fmla="*/ 2446026 w 3843750"/>
                <a:gd name="connsiteY18" fmla="*/ 1108269 h 1912734"/>
                <a:gd name="connsiteX19" fmla="*/ 1627670 w 3843750"/>
                <a:gd name="connsiteY19" fmla="*/ 811406 h 1912734"/>
                <a:gd name="connsiteX20" fmla="*/ 261626 w 3843750"/>
                <a:gd name="connsiteY20" fmla="*/ 194 h 1912734"/>
                <a:gd name="connsiteX0" fmla="*/ 261626 w 3845032"/>
                <a:gd name="connsiteY0" fmla="*/ 194 h 1912734"/>
                <a:gd name="connsiteX1" fmla="*/ 13976 w 3845032"/>
                <a:gd name="connsiteY1" fmla="*/ 590744 h 1912734"/>
                <a:gd name="connsiteX2" fmla="*/ 115576 w 3845032"/>
                <a:gd name="connsiteY2" fmla="*/ 1054294 h 1912734"/>
                <a:gd name="connsiteX3" fmla="*/ 479908 w 3845032"/>
                <a:gd name="connsiteY3" fmla="*/ 1365444 h 1912734"/>
                <a:gd name="connsiteX4" fmla="*/ 582301 w 3845032"/>
                <a:gd name="connsiteY4" fmla="*/ 1600394 h 1912734"/>
                <a:gd name="connsiteX5" fmla="*/ 588651 w 3845032"/>
                <a:gd name="connsiteY5" fmla="*/ 1800419 h 1912734"/>
                <a:gd name="connsiteX6" fmla="*/ 804551 w 3845032"/>
                <a:gd name="connsiteY6" fmla="*/ 1836932 h 1912734"/>
                <a:gd name="connsiteX7" fmla="*/ 804551 w 3845032"/>
                <a:gd name="connsiteY7" fmla="*/ 1445613 h 1912734"/>
                <a:gd name="connsiteX8" fmla="*/ 907738 w 3845032"/>
                <a:gd name="connsiteY8" fmla="*/ 1310676 h 1912734"/>
                <a:gd name="connsiteX9" fmla="*/ 1071251 w 3845032"/>
                <a:gd name="connsiteY9" fmla="*/ 1279719 h 1912734"/>
                <a:gd name="connsiteX10" fmla="*/ 1776101 w 3845032"/>
                <a:gd name="connsiteY10" fmla="*/ 1590869 h 1912734"/>
                <a:gd name="connsiteX11" fmla="*/ 2363476 w 3845032"/>
                <a:gd name="connsiteY11" fmla="*/ 1902019 h 1912734"/>
                <a:gd name="connsiteX12" fmla="*/ 3141351 w 3845032"/>
                <a:gd name="connsiteY12" fmla="*/ 1822644 h 1912734"/>
                <a:gd name="connsiteX13" fmla="*/ 3763651 w 3845032"/>
                <a:gd name="connsiteY13" fmla="*/ 1568644 h 1912734"/>
                <a:gd name="connsiteX14" fmla="*/ 3814451 w 3845032"/>
                <a:gd name="connsiteY14" fmla="*/ 1279719 h 1912734"/>
                <a:gd name="connsiteX15" fmla="*/ 3566801 w 3845032"/>
                <a:gd name="connsiteY15" fmla="*/ 1152719 h 1912734"/>
                <a:gd name="connsiteX16" fmla="*/ 3046101 w 3845032"/>
                <a:gd name="connsiteY16" fmla="*/ 1117794 h 1912734"/>
                <a:gd name="connsiteX17" fmla="*/ 2871476 w 3845032"/>
                <a:gd name="connsiteY17" fmla="*/ 1044769 h 1912734"/>
                <a:gd name="connsiteX18" fmla="*/ 2446026 w 3845032"/>
                <a:gd name="connsiteY18" fmla="*/ 1108269 h 1912734"/>
                <a:gd name="connsiteX19" fmla="*/ 1627670 w 3845032"/>
                <a:gd name="connsiteY19" fmla="*/ 811406 h 1912734"/>
                <a:gd name="connsiteX20" fmla="*/ 261626 w 3845032"/>
                <a:gd name="connsiteY20" fmla="*/ 194 h 1912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845032" h="1912734">
                  <a:moveTo>
                    <a:pt x="261626" y="194"/>
                  </a:moveTo>
                  <a:cubicBezTo>
                    <a:pt x="204608" y="13424"/>
                    <a:pt x="60807" y="374844"/>
                    <a:pt x="13976" y="590744"/>
                  </a:cubicBezTo>
                  <a:cubicBezTo>
                    <a:pt x="-32855" y="806644"/>
                    <a:pt x="47446" y="960896"/>
                    <a:pt x="115576" y="1054294"/>
                  </a:cubicBezTo>
                  <a:cubicBezTo>
                    <a:pt x="183706" y="1147692"/>
                    <a:pt x="386245" y="1205370"/>
                    <a:pt x="479908" y="1365444"/>
                  </a:cubicBezTo>
                  <a:cubicBezTo>
                    <a:pt x="573571" y="1525518"/>
                    <a:pt x="561664" y="1533190"/>
                    <a:pt x="582301" y="1600394"/>
                  </a:cubicBezTo>
                  <a:lnTo>
                    <a:pt x="588651" y="1800419"/>
                  </a:lnTo>
                  <a:cubicBezTo>
                    <a:pt x="653475" y="1855452"/>
                    <a:pt x="785502" y="1858627"/>
                    <a:pt x="804551" y="1836932"/>
                  </a:cubicBezTo>
                  <a:cubicBezTo>
                    <a:pt x="823600" y="1815237"/>
                    <a:pt x="787353" y="1533322"/>
                    <a:pt x="804551" y="1445613"/>
                  </a:cubicBezTo>
                  <a:cubicBezTo>
                    <a:pt x="821749" y="1357904"/>
                    <a:pt x="863288" y="1338325"/>
                    <a:pt x="907738" y="1310676"/>
                  </a:cubicBezTo>
                  <a:cubicBezTo>
                    <a:pt x="952188" y="1283027"/>
                    <a:pt x="1004841" y="1263845"/>
                    <a:pt x="1071251" y="1279719"/>
                  </a:cubicBezTo>
                  <a:cubicBezTo>
                    <a:pt x="1137661" y="1295593"/>
                    <a:pt x="1608884" y="1477627"/>
                    <a:pt x="1776101" y="1590869"/>
                  </a:cubicBezTo>
                  <a:cubicBezTo>
                    <a:pt x="1943318" y="1704111"/>
                    <a:pt x="2218484" y="1866565"/>
                    <a:pt x="2363476" y="1902019"/>
                  </a:cubicBezTo>
                  <a:cubicBezTo>
                    <a:pt x="2508468" y="1937473"/>
                    <a:pt x="2907989" y="1878206"/>
                    <a:pt x="3141351" y="1822644"/>
                  </a:cubicBezTo>
                  <a:cubicBezTo>
                    <a:pt x="3374713" y="1767082"/>
                    <a:pt x="3651468" y="1659132"/>
                    <a:pt x="3763651" y="1568644"/>
                  </a:cubicBezTo>
                  <a:cubicBezTo>
                    <a:pt x="3875834" y="1478156"/>
                    <a:pt x="3850434" y="1336340"/>
                    <a:pt x="3814451" y="1279719"/>
                  </a:cubicBezTo>
                  <a:cubicBezTo>
                    <a:pt x="3778468" y="1223098"/>
                    <a:pt x="3694859" y="1179706"/>
                    <a:pt x="3566801" y="1152719"/>
                  </a:cubicBezTo>
                  <a:cubicBezTo>
                    <a:pt x="3438743" y="1125732"/>
                    <a:pt x="3161988" y="1135786"/>
                    <a:pt x="3046101" y="1117794"/>
                  </a:cubicBezTo>
                  <a:cubicBezTo>
                    <a:pt x="2930214" y="1099802"/>
                    <a:pt x="2929684" y="1069111"/>
                    <a:pt x="2871476" y="1044769"/>
                  </a:cubicBezTo>
                  <a:cubicBezTo>
                    <a:pt x="2729659" y="1065936"/>
                    <a:pt x="2578317" y="1119116"/>
                    <a:pt x="2446026" y="1108269"/>
                  </a:cubicBezTo>
                  <a:cubicBezTo>
                    <a:pt x="2313735" y="1097422"/>
                    <a:pt x="1929030" y="967510"/>
                    <a:pt x="1627670" y="811406"/>
                  </a:cubicBezTo>
                  <a:cubicBezTo>
                    <a:pt x="1326310" y="655302"/>
                    <a:pt x="318644" y="-13036"/>
                    <a:pt x="261626" y="194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7" name="フリーフォーム: 図形 336">
              <a:extLst>
                <a:ext uri="{FF2B5EF4-FFF2-40B4-BE49-F238E27FC236}">
                  <a16:creationId xmlns:a16="http://schemas.microsoft.com/office/drawing/2014/main" id="{F5E4049F-BD66-23C7-EF82-EA1214F4B76D}"/>
                </a:ext>
              </a:extLst>
            </p:cNvPr>
            <p:cNvSpPr/>
            <p:nvPr/>
          </p:nvSpPr>
          <p:spPr bwMode="auto">
            <a:xfrm>
              <a:off x="788748" y="1509014"/>
              <a:ext cx="1945649" cy="967875"/>
            </a:xfrm>
            <a:custGeom>
              <a:avLst/>
              <a:gdLst>
                <a:gd name="connsiteX0" fmla="*/ 132386 w 1945649"/>
                <a:gd name="connsiteY0" fmla="*/ 99 h 967875"/>
                <a:gd name="connsiteX1" fmla="*/ 823627 w 1945649"/>
                <a:gd name="connsiteY1" fmla="*/ 410585 h 967875"/>
                <a:gd name="connsiteX2" fmla="*/ 1237729 w 1945649"/>
                <a:gd name="connsiteY2" fmla="*/ 560803 h 967875"/>
                <a:gd name="connsiteX3" fmla="*/ 1453013 w 1945649"/>
                <a:gd name="connsiteY3" fmla="*/ 528671 h 967875"/>
                <a:gd name="connsiteX4" fmla="*/ 1541377 w 1945649"/>
                <a:gd name="connsiteY4" fmla="*/ 565622 h 967875"/>
                <a:gd name="connsiteX5" fmla="*/ 1804859 w 1945649"/>
                <a:gd name="connsiteY5" fmla="*/ 583295 h 967875"/>
                <a:gd name="connsiteX6" fmla="*/ 1930175 w 1945649"/>
                <a:gd name="connsiteY6" fmla="*/ 647559 h 967875"/>
                <a:gd name="connsiteX7" fmla="*/ 1904469 w 1945649"/>
                <a:gd name="connsiteY7" fmla="*/ 793760 h 967875"/>
                <a:gd name="connsiteX8" fmla="*/ 1589575 w 1945649"/>
                <a:gd name="connsiteY8" fmla="*/ 922288 h 967875"/>
                <a:gd name="connsiteX9" fmla="*/ 1195957 w 1945649"/>
                <a:gd name="connsiteY9" fmla="*/ 962453 h 967875"/>
                <a:gd name="connsiteX10" fmla="*/ 898736 w 1945649"/>
                <a:gd name="connsiteY10" fmla="*/ 805006 h 967875"/>
                <a:gd name="connsiteX11" fmla="*/ 542070 w 1945649"/>
                <a:gd name="connsiteY11" fmla="*/ 647559 h 967875"/>
                <a:gd name="connsiteX12" fmla="*/ 459329 w 1945649"/>
                <a:gd name="connsiteY12" fmla="*/ 663224 h 967875"/>
                <a:gd name="connsiteX13" fmla="*/ 407115 w 1945649"/>
                <a:gd name="connsiteY13" fmla="*/ 731504 h 967875"/>
                <a:gd name="connsiteX14" fmla="*/ 407115 w 1945649"/>
                <a:gd name="connsiteY14" fmla="*/ 929518 h 967875"/>
                <a:gd name="connsiteX15" fmla="*/ 297866 w 1945649"/>
                <a:gd name="connsiteY15" fmla="*/ 911042 h 967875"/>
                <a:gd name="connsiteX16" fmla="*/ 294653 w 1945649"/>
                <a:gd name="connsiteY16" fmla="*/ 809826 h 967875"/>
                <a:gd name="connsiteX17" fmla="*/ 242840 w 1945649"/>
                <a:gd name="connsiteY17" fmla="*/ 690937 h 967875"/>
                <a:gd name="connsiteX18" fmla="*/ 58482 w 1945649"/>
                <a:gd name="connsiteY18" fmla="*/ 533491 h 967875"/>
                <a:gd name="connsiteX19" fmla="*/ 7071 w 1945649"/>
                <a:gd name="connsiteY19" fmla="*/ 298927 h 967875"/>
                <a:gd name="connsiteX20" fmla="*/ 132386 w 1945649"/>
                <a:gd name="connsiteY20" fmla="*/ 99 h 967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945649" h="967875">
                  <a:moveTo>
                    <a:pt x="132386" y="99"/>
                  </a:moveTo>
                  <a:cubicBezTo>
                    <a:pt x="161238" y="-6596"/>
                    <a:pt x="671134" y="331594"/>
                    <a:pt x="823627" y="410585"/>
                  </a:cubicBezTo>
                  <a:cubicBezTo>
                    <a:pt x="976120" y="489576"/>
                    <a:pt x="1170787" y="555315"/>
                    <a:pt x="1237729" y="560803"/>
                  </a:cubicBezTo>
                  <a:cubicBezTo>
                    <a:pt x="1304670" y="566292"/>
                    <a:pt x="1381252" y="539382"/>
                    <a:pt x="1453013" y="528671"/>
                  </a:cubicBezTo>
                  <a:cubicBezTo>
                    <a:pt x="1482468" y="540988"/>
                    <a:pt x="1482736" y="556518"/>
                    <a:pt x="1541377" y="565622"/>
                  </a:cubicBezTo>
                  <a:cubicBezTo>
                    <a:pt x="1600017" y="574726"/>
                    <a:pt x="1740060" y="569639"/>
                    <a:pt x="1804859" y="583295"/>
                  </a:cubicBezTo>
                  <a:cubicBezTo>
                    <a:pt x="1869659" y="596951"/>
                    <a:pt x="1911967" y="618908"/>
                    <a:pt x="1930175" y="647559"/>
                  </a:cubicBezTo>
                  <a:cubicBezTo>
                    <a:pt x="1948383" y="676210"/>
                    <a:pt x="1961235" y="747971"/>
                    <a:pt x="1904469" y="793760"/>
                  </a:cubicBezTo>
                  <a:cubicBezTo>
                    <a:pt x="1847702" y="839548"/>
                    <a:pt x="1707660" y="894173"/>
                    <a:pt x="1589575" y="922288"/>
                  </a:cubicBezTo>
                  <a:cubicBezTo>
                    <a:pt x="1471490" y="950403"/>
                    <a:pt x="1269325" y="980393"/>
                    <a:pt x="1195957" y="962453"/>
                  </a:cubicBezTo>
                  <a:cubicBezTo>
                    <a:pt x="1122589" y="944513"/>
                    <a:pt x="983350" y="862308"/>
                    <a:pt x="898736" y="805006"/>
                  </a:cubicBezTo>
                  <a:cubicBezTo>
                    <a:pt x="814121" y="747704"/>
                    <a:pt x="575674" y="655591"/>
                    <a:pt x="542070" y="647559"/>
                  </a:cubicBezTo>
                  <a:cubicBezTo>
                    <a:pt x="508465" y="639526"/>
                    <a:pt x="481822" y="649233"/>
                    <a:pt x="459329" y="663224"/>
                  </a:cubicBezTo>
                  <a:cubicBezTo>
                    <a:pt x="436837" y="677214"/>
                    <a:pt x="415818" y="687122"/>
                    <a:pt x="407115" y="731504"/>
                  </a:cubicBezTo>
                  <a:cubicBezTo>
                    <a:pt x="398413" y="775886"/>
                    <a:pt x="416754" y="918540"/>
                    <a:pt x="407115" y="929518"/>
                  </a:cubicBezTo>
                  <a:cubicBezTo>
                    <a:pt x="397476" y="940496"/>
                    <a:pt x="330668" y="938890"/>
                    <a:pt x="297866" y="911042"/>
                  </a:cubicBezTo>
                  <a:lnTo>
                    <a:pt x="294653" y="809826"/>
                  </a:lnTo>
                  <a:cubicBezTo>
                    <a:pt x="284210" y="775819"/>
                    <a:pt x="290235" y="771937"/>
                    <a:pt x="242840" y="690937"/>
                  </a:cubicBezTo>
                  <a:cubicBezTo>
                    <a:pt x="195445" y="609937"/>
                    <a:pt x="92957" y="580751"/>
                    <a:pt x="58482" y="533491"/>
                  </a:cubicBezTo>
                  <a:cubicBezTo>
                    <a:pt x="24007" y="486230"/>
                    <a:pt x="-16626" y="408176"/>
                    <a:pt x="7071" y="298927"/>
                  </a:cubicBezTo>
                  <a:cubicBezTo>
                    <a:pt x="30768" y="189678"/>
                    <a:pt x="103534" y="6793"/>
                    <a:pt x="132386" y="99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85" name="フリーフォーム: 図形 384">
              <a:extLst>
                <a:ext uri="{FF2B5EF4-FFF2-40B4-BE49-F238E27FC236}">
                  <a16:creationId xmlns:a16="http://schemas.microsoft.com/office/drawing/2014/main" id="{580D0585-D8FC-ACF5-A494-9F8A214918AA}"/>
                </a:ext>
              </a:extLst>
            </p:cNvPr>
            <p:cNvSpPr/>
            <p:nvPr/>
          </p:nvSpPr>
          <p:spPr bwMode="auto">
            <a:xfrm>
              <a:off x="1276644" y="1966214"/>
              <a:ext cx="1945650" cy="967875"/>
            </a:xfrm>
            <a:custGeom>
              <a:avLst/>
              <a:gdLst>
                <a:gd name="connsiteX0" fmla="*/ 247650 w 3832225"/>
                <a:gd name="connsiteY0" fmla="*/ 0 h 1901825"/>
                <a:gd name="connsiteX1" fmla="*/ 0 w 3832225"/>
                <a:gd name="connsiteY1" fmla="*/ 590550 h 1901825"/>
                <a:gd name="connsiteX2" fmla="*/ 101600 w 3832225"/>
                <a:gd name="connsiteY2" fmla="*/ 1054100 h 1901825"/>
                <a:gd name="connsiteX3" fmla="*/ 511175 w 3832225"/>
                <a:gd name="connsiteY3" fmla="*/ 1412875 h 1901825"/>
                <a:gd name="connsiteX4" fmla="*/ 568325 w 3832225"/>
                <a:gd name="connsiteY4" fmla="*/ 1600200 h 1901825"/>
                <a:gd name="connsiteX5" fmla="*/ 574675 w 3832225"/>
                <a:gd name="connsiteY5" fmla="*/ 1800225 h 1901825"/>
                <a:gd name="connsiteX6" fmla="*/ 790575 w 3832225"/>
                <a:gd name="connsiteY6" fmla="*/ 1851025 h 1901825"/>
                <a:gd name="connsiteX7" fmla="*/ 790575 w 3832225"/>
                <a:gd name="connsiteY7" fmla="*/ 1428750 h 1901825"/>
                <a:gd name="connsiteX8" fmla="*/ 879475 w 3832225"/>
                <a:gd name="connsiteY8" fmla="*/ 1327150 h 1901825"/>
                <a:gd name="connsiteX9" fmla="*/ 1057275 w 3832225"/>
                <a:gd name="connsiteY9" fmla="*/ 1279525 h 1901825"/>
                <a:gd name="connsiteX10" fmla="*/ 1762125 w 3832225"/>
                <a:gd name="connsiteY10" fmla="*/ 1590675 h 1901825"/>
                <a:gd name="connsiteX11" fmla="*/ 2349500 w 3832225"/>
                <a:gd name="connsiteY11" fmla="*/ 1901825 h 1901825"/>
                <a:gd name="connsiteX12" fmla="*/ 3127375 w 3832225"/>
                <a:gd name="connsiteY12" fmla="*/ 1822450 h 1901825"/>
                <a:gd name="connsiteX13" fmla="*/ 3832225 w 3832225"/>
                <a:gd name="connsiteY13" fmla="*/ 1501775 h 1901825"/>
                <a:gd name="connsiteX14" fmla="*/ 3832225 w 3832225"/>
                <a:gd name="connsiteY14" fmla="*/ 1308100 h 1901825"/>
                <a:gd name="connsiteX15" fmla="*/ 3606800 w 3832225"/>
                <a:gd name="connsiteY15" fmla="*/ 1127125 h 1901825"/>
                <a:gd name="connsiteX16" fmla="*/ 3032125 w 3832225"/>
                <a:gd name="connsiteY16" fmla="*/ 1117600 h 1901825"/>
                <a:gd name="connsiteX17" fmla="*/ 2857500 w 3832225"/>
                <a:gd name="connsiteY17" fmla="*/ 1044575 h 1901825"/>
                <a:gd name="connsiteX18" fmla="*/ 2432050 w 3832225"/>
                <a:gd name="connsiteY18" fmla="*/ 1108075 h 1901825"/>
                <a:gd name="connsiteX19" fmla="*/ 1911350 w 3832225"/>
                <a:gd name="connsiteY19" fmla="*/ 939800 h 1901825"/>
                <a:gd name="connsiteX20" fmla="*/ 247650 w 3832225"/>
                <a:gd name="connsiteY20" fmla="*/ 0 h 1901825"/>
                <a:gd name="connsiteX0" fmla="*/ 247650 w 3832225"/>
                <a:gd name="connsiteY0" fmla="*/ 1004 h 1902829"/>
                <a:gd name="connsiteX1" fmla="*/ 0 w 3832225"/>
                <a:gd name="connsiteY1" fmla="*/ 591554 h 1902829"/>
                <a:gd name="connsiteX2" fmla="*/ 101600 w 3832225"/>
                <a:gd name="connsiteY2" fmla="*/ 1055104 h 1902829"/>
                <a:gd name="connsiteX3" fmla="*/ 511175 w 3832225"/>
                <a:gd name="connsiteY3" fmla="*/ 1413879 h 1902829"/>
                <a:gd name="connsiteX4" fmla="*/ 568325 w 3832225"/>
                <a:gd name="connsiteY4" fmla="*/ 1601204 h 1902829"/>
                <a:gd name="connsiteX5" fmla="*/ 574675 w 3832225"/>
                <a:gd name="connsiteY5" fmla="*/ 1801229 h 1902829"/>
                <a:gd name="connsiteX6" fmla="*/ 790575 w 3832225"/>
                <a:gd name="connsiteY6" fmla="*/ 1852029 h 1902829"/>
                <a:gd name="connsiteX7" fmla="*/ 790575 w 3832225"/>
                <a:gd name="connsiteY7" fmla="*/ 1429754 h 1902829"/>
                <a:gd name="connsiteX8" fmla="*/ 879475 w 3832225"/>
                <a:gd name="connsiteY8" fmla="*/ 1328154 h 1902829"/>
                <a:gd name="connsiteX9" fmla="*/ 1057275 w 3832225"/>
                <a:gd name="connsiteY9" fmla="*/ 1280529 h 1902829"/>
                <a:gd name="connsiteX10" fmla="*/ 1762125 w 3832225"/>
                <a:gd name="connsiteY10" fmla="*/ 1591679 h 1902829"/>
                <a:gd name="connsiteX11" fmla="*/ 2349500 w 3832225"/>
                <a:gd name="connsiteY11" fmla="*/ 1902829 h 1902829"/>
                <a:gd name="connsiteX12" fmla="*/ 3127375 w 3832225"/>
                <a:gd name="connsiteY12" fmla="*/ 1823454 h 1902829"/>
                <a:gd name="connsiteX13" fmla="*/ 3832225 w 3832225"/>
                <a:gd name="connsiteY13" fmla="*/ 1502779 h 1902829"/>
                <a:gd name="connsiteX14" fmla="*/ 3832225 w 3832225"/>
                <a:gd name="connsiteY14" fmla="*/ 1309104 h 1902829"/>
                <a:gd name="connsiteX15" fmla="*/ 3606800 w 3832225"/>
                <a:gd name="connsiteY15" fmla="*/ 1128129 h 1902829"/>
                <a:gd name="connsiteX16" fmla="*/ 3032125 w 3832225"/>
                <a:gd name="connsiteY16" fmla="*/ 1118604 h 1902829"/>
                <a:gd name="connsiteX17" fmla="*/ 2857500 w 3832225"/>
                <a:gd name="connsiteY17" fmla="*/ 1045579 h 1902829"/>
                <a:gd name="connsiteX18" fmla="*/ 2432050 w 3832225"/>
                <a:gd name="connsiteY18" fmla="*/ 1109079 h 1902829"/>
                <a:gd name="connsiteX19" fmla="*/ 1911350 w 3832225"/>
                <a:gd name="connsiteY19" fmla="*/ 940804 h 1902829"/>
                <a:gd name="connsiteX20" fmla="*/ 247650 w 3832225"/>
                <a:gd name="connsiteY20" fmla="*/ 1004 h 1902829"/>
                <a:gd name="connsiteX0" fmla="*/ 247650 w 3832225"/>
                <a:gd name="connsiteY0" fmla="*/ 2215 h 1904040"/>
                <a:gd name="connsiteX1" fmla="*/ 0 w 3832225"/>
                <a:gd name="connsiteY1" fmla="*/ 592765 h 1904040"/>
                <a:gd name="connsiteX2" fmla="*/ 101600 w 3832225"/>
                <a:gd name="connsiteY2" fmla="*/ 1056315 h 1904040"/>
                <a:gd name="connsiteX3" fmla="*/ 511175 w 3832225"/>
                <a:gd name="connsiteY3" fmla="*/ 1415090 h 1904040"/>
                <a:gd name="connsiteX4" fmla="*/ 568325 w 3832225"/>
                <a:gd name="connsiteY4" fmla="*/ 1602415 h 1904040"/>
                <a:gd name="connsiteX5" fmla="*/ 574675 w 3832225"/>
                <a:gd name="connsiteY5" fmla="*/ 1802440 h 1904040"/>
                <a:gd name="connsiteX6" fmla="*/ 790575 w 3832225"/>
                <a:gd name="connsiteY6" fmla="*/ 1853240 h 1904040"/>
                <a:gd name="connsiteX7" fmla="*/ 790575 w 3832225"/>
                <a:gd name="connsiteY7" fmla="*/ 1430965 h 1904040"/>
                <a:gd name="connsiteX8" fmla="*/ 879475 w 3832225"/>
                <a:gd name="connsiteY8" fmla="*/ 1329365 h 1904040"/>
                <a:gd name="connsiteX9" fmla="*/ 1057275 w 3832225"/>
                <a:gd name="connsiteY9" fmla="*/ 1281740 h 1904040"/>
                <a:gd name="connsiteX10" fmla="*/ 1762125 w 3832225"/>
                <a:gd name="connsiteY10" fmla="*/ 1592890 h 1904040"/>
                <a:gd name="connsiteX11" fmla="*/ 2349500 w 3832225"/>
                <a:gd name="connsiteY11" fmla="*/ 1904040 h 1904040"/>
                <a:gd name="connsiteX12" fmla="*/ 3127375 w 3832225"/>
                <a:gd name="connsiteY12" fmla="*/ 1824665 h 1904040"/>
                <a:gd name="connsiteX13" fmla="*/ 3832225 w 3832225"/>
                <a:gd name="connsiteY13" fmla="*/ 1503990 h 1904040"/>
                <a:gd name="connsiteX14" fmla="*/ 3832225 w 3832225"/>
                <a:gd name="connsiteY14" fmla="*/ 1310315 h 1904040"/>
                <a:gd name="connsiteX15" fmla="*/ 3606800 w 3832225"/>
                <a:gd name="connsiteY15" fmla="*/ 1129340 h 1904040"/>
                <a:gd name="connsiteX16" fmla="*/ 3032125 w 3832225"/>
                <a:gd name="connsiteY16" fmla="*/ 1119815 h 1904040"/>
                <a:gd name="connsiteX17" fmla="*/ 2857500 w 3832225"/>
                <a:gd name="connsiteY17" fmla="*/ 1046790 h 1904040"/>
                <a:gd name="connsiteX18" fmla="*/ 2432050 w 3832225"/>
                <a:gd name="connsiteY18" fmla="*/ 1110290 h 1904040"/>
                <a:gd name="connsiteX19" fmla="*/ 1613694 w 3832225"/>
                <a:gd name="connsiteY19" fmla="*/ 813427 h 1904040"/>
                <a:gd name="connsiteX20" fmla="*/ 247650 w 3832225"/>
                <a:gd name="connsiteY20" fmla="*/ 2215 h 1904040"/>
                <a:gd name="connsiteX0" fmla="*/ 247650 w 3832225"/>
                <a:gd name="connsiteY0" fmla="*/ 2215 h 1904040"/>
                <a:gd name="connsiteX1" fmla="*/ 0 w 3832225"/>
                <a:gd name="connsiteY1" fmla="*/ 592765 h 1904040"/>
                <a:gd name="connsiteX2" fmla="*/ 101600 w 3832225"/>
                <a:gd name="connsiteY2" fmla="*/ 1056315 h 1904040"/>
                <a:gd name="connsiteX3" fmla="*/ 511175 w 3832225"/>
                <a:gd name="connsiteY3" fmla="*/ 1415090 h 1904040"/>
                <a:gd name="connsiteX4" fmla="*/ 568325 w 3832225"/>
                <a:gd name="connsiteY4" fmla="*/ 1602415 h 1904040"/>
                <a:gd name="connsiteX5" fmla="*/ 574675 w 3832225"/>
                <a:gd name="connsiteY5" fmla="*/ 1802440 h 1904040"/>
                <a:gd name="connsiteX6" fmla="*/ 790575 w 3832225"/>
                <a:gd name="connsiteY6" fmla="*/ 1853240 h 1904040"/>
                <a:gd name="connsiteX7" fmla="*/ 790575 w 3832225"/>
                <a:gd name="connsiteY7" fmla="*/ 1430965 h 1904040"/>
                <a:gd name="connsiteX8" fmla="*/ 879475 w 3832225"/>
                <a:gd name="connsiteY8" fmla="*/ 1329365 h 1904040"/>
                <a:gd name="connsiteX9" fmla="*/ 1057275 w 3832225"/>
                <a:gd name="connsiteY9" fmla="*/ 1281740 h 1904040"/>
                <a:gd name="connsiteX10" fmla="*/ 1762125 w 3832225"/>
                <a:gd name="connsiteY10" fmla="*/ 1592890 h 1904040"/>
                <a:gd name="connsiteX11" fmla="*/ 2349500 w 3832225"/>
                <a:gd name="connsiteY11" fmla="*/ 1904040 h 1904040"/>
                <a:gd name="connsiteX12" fmla="*/ 3127375 w 3832225"/>
                <a:gd name="connsiteY12" fmla="*/ 1824665 h 1904040"/>
                <a:gd name="connsiteX13" fmla="*/ 3832225 w 3832225"/>
                <a:gd name="connsiteY13" fmla="*/ 1503990 h 1904040"/>
                <a:gd name="connsiteX14" fmla="*/ 3832225 w 3832225"/>
                <a:gd name="connsiteY14" fmla="*/ 1310315 h 1904040"/>
                <a:gd name="connsiteX15" fmla="*/ 3606800 w 3832225"/>
                <a:gd name="connsiteY15" fmla="*/ 1129340 h 1904040"/>
                <a:gd name="connsiteX16" fmla="*/ 3032125 w 3832225"/>
                <a:gd name="connsiteY16" fmla="*/ 1119815 h 1904040"/>
                <a:gd name="connsiteX17" fmla="*/ 2857500 w 3832225"/>
                <a:gd name="connsiteY17" fmla="*/ 1046790 h 1904040"/>
                <a:gd name="connsiteX18" fmla="*/ 2432050 w 3832225"/>
                <a:gd name="connsiteY18" fmla="*/ 1110290 h 1904040"/>
                <a:gd name="connsiteX19" fmla="*/ 1613694 w 3832225"/>
                <a:gd name="connsiteY19" fmla="*/ 813427 h 1904040"/>
                <a:gd name="connsiteX20" fmla="*/ 247650 w 3832225"/>
                <a:gd name="connsiteY20" fmla="*/ 2215 h 1904040"/>
                <a:gd name="connsiteX0" fmla="*/ 247650 w 3832225"/>
                <a:gd name="connsiteY0" fmla="*/ 2215 h 1904040"/>
                <a:gd name="connsiteX1" fmla="*/ 0 w 3832225"/>
                <a:gd name="connsiteY1" fmla="*/ 592765 h 1904040"/>
                <a:gd name="connsiteX2" fmla="*/ 101600 w 3832225"/>
                <a:gd name="connsiteY2" fmla="*/ 1056315 h 1904040"/>
                <a:gd name="connsiteX3" fmla="*/ 511175 w 3832225"/>
                <a:gd name="connsiteY3" fmla="*/ 1415090 h 1904040"/>
                <a:gd name="connsiteX4" fmla="*/ 568325 w 3832225"/>
                <a:gd name="connsiteY4" fmla="*/ 1602415 h 1904040"/>
                <a:gd name="connsiteX5" fmla="*/ 574675 w 3832225"/>
                <a:gd name="connsiteY5" fmla="*/ 1802440 h 1904040"/>
                <a:gd name="connsiteX6" fmla="*/ 790575 w 3832225"/>
                <a:gd name="connsiteY6" fmla="*/ 1853240 h 1904040"/>
                <a:gd name="connsiteX7" fmla="*/ 790575 w 3832225"/>
                <a:gd name="connsiteY7" fmla="*/ 1430965 h 1904040"/>
                <a:gd name="connsiteX8" fmla="*/ 879475 w 3832225"/>
                <a:gd name="connsiteY8" fmla="*/ 1329365 h 1904040"/>
                <a:gd name="connsiteX9" fmla="*/ 1057275 w 3832225"/>
                <a:gd name="connsiteY9" fmla="*/ 1281740 h 1904040"/>
                <a:gd name="connsiteX10" fmla="*/ 1762125 w 3832225"/>
                <a:gd name="connsiteY10" fmla="*/ 1592890 h 1904040"/>
                <a:gd name="connsiteX11" fmla="*/ 2349500 w 3832225"/>
                <a:gd name="connsiteY11" fmla="*/ 1904040 h 1904040"/>
                <a:gd name="connsiteX12" fmla="*/ 3127375 w 3832225"/>
                <a:gd name="connsiteY12" fmla="*/ 1824665 h 1904040"/>
                <a:gd name="connsiteX13" fmla="*/ 3832225 w 3832225"/>
                <a:gd name="connsiteY13" fmla="*/ 1503990 h 1904040"/>
                <a:gd name="connsiteX14" fmla="*/ 3832225 w 3832225"/>
                <a:gd name="connsiteY14" fmla="*/ 1310315 h 1904040"/>
                <a:gd name="connsiteX15" fmla="*/ 3606800 w 3832225"/>
                <a:gd name="connsiteY15" fmla="*/ 1129340 h 1904040"/>
                <a:gd name="connsiteX16" fmla="*/ 3032125 w 3832225"/>
                <a:gd name="connsiteY16" fmla="*/ 1119815 h 1904040"/>
                <a:gd name="connsiteX17" fmla="*/ 2857500 w 3832225"/>
                <a:gd name="connsiteY17" fmla="*/ 1046790 h 1904040"/>
                <a:gd name="connsiteX18" fmla="*/ 2432050 w 3832225"/>
                <a:gd name="connsiteY18" fmla="*/ 1110290 h 1904040"/>
                <a:gd name="connsiteX19" fmla="*/ 1613694 w 3832225"/>
                <a:gd name="connsiteY19" fmla="*/ 813427 h 1904040"/>
                <a:gd name="connsiteX20" fmla="*/ 247650 w 3832225"/>
                <a:gd name="connsiteY20" fmla="*/ 2215 h 1904040"/>
                <a:gd name="connsiteX0" fmla="*/ 247650 w 3832225"/>
                <a:gd name="connsiteY0" fmla="*/ 194 h 1902019"/>
                <a:gd name="connsiteX1" fmla="*/ 0 w 3832225"/>
                <a:gd name="connsiteY1" fmla="*/ 590744 h 1902019"/>
                <a:gd name="connsiteX2" fmla="*/ 101600 w 3832225"/>
                <a:gd name="connsiteY2" fmla="*/ 1054294 h 1902019"/>
                <a:gd name="connsiteX3" fmla="*/ 511175 w 3832225"/>
                <a:gd name="connsiteY3" fmla="*/ 1413069 h 1902019"/>
                <a:gd name="connsiteX4" fmla="*/ 568325 w 3832225"/>
                <a:gd name="connsiteY4" fmla="*/ 1600394 h 1902019"/>
                <a:gd name="connsiteX5" fmla="*/ 574675 w 3832225"/>
                <a:gd name="connsiteY5" fmla="*/ 1800419 h 1902019"/>
                <a:gd name="connsiteX6" fmla="*/ 790575 w 3832225"/>
                <a:gd name="connsiteY6" fmla="*/ 1851219 h 1902019"/>
                <a:gd name="connsiteX7" fmla="*/ 790575 w 3832225"/>
                <a:gd name="connsiteY7" fmla="*/ 1428944 h 1902019"/>
                <a:gd name="connsiteX8" fmla="*/ 879475 w 3832225"/>
                <a:gd name="connsiteY8" fmla="*/ 1327344 h 1902019"/>
                <a:gd name="connsiteX9" fmla="*/ 1057275 w 3832225"/>
                <a:gd name="connsiteY9" fmla="*/ 1279719 h 1902019"/>
                <a:gd name="connsiteX10" fmla="*/ 1762125 w 3832225"/>
                <a:gd name="connsiteY10" fmla="*/ 1590869 h 1902019"/>
                <a:gd name="connsiteX11" fmla="*/ 2349500 w 3832225"/>
                <a:gd name="connsiteY11" fmla="*/ 1902019 h 1902019"/>
                <a:gd name="connsiteX12" fmla="*/ 3127375 w 3832225"/>
                <a:gd name="connsiteY12" fmla="*/ 1822644 h 1902019"/>
                <a:gd name="connsiteX13" fmla="*/ 3832225 w 3832225"/>
                <a:gd name="connsiteY13" fmla="*/ 1501969 h 1902019"/>
                <a:gd name="connsiteX14" fmla="*/ 3832225 w 3832225"/>
                <a:gd name="connsiteY14" fmla="*/ 1308294 h 1902019"/>
                <a:gd name="connsiteX15" fmla="*/ 3606800 w 3832225"/>
                <a:gd name="connsiteY15" fmla="*/ 1127319 h 1902019"/>
                <a:gd name="connsiteX16" fmla="*/ 3032125 w 3832225"/>
                <a:gd name="connsiteY16" fmla="*/ 1117794 h 1902019"/>
                <a:gd name="connsiteX17" fmla="*/ 2857500 w 3832225"/>
                <a:gd name="connsiteY17" fmla="*/ 1044769 h 1902019"/>
                <a:gd name="connsiteX18" fmla="*/ 2432050 w 3832225"/>
                <a:gd name="connsiteY18" fmla="*/ 1108269 h 1902019"/>
                <a:gd name="connsiteX19" fmla="*/ 1613694 w 3832225"/>
                <a:gd name="connsiteY19" fmla="*/ 811406 h 1902019"/>
                <a:gd name="connsiteX20" fmla="*/ 247650 w 3832225"/>
                <a:gd name="connsiteY20" fmla="*/ 194 h 1902019"/>
                <a:gd name="connsiteX0" fmla="*/ 258737 w 3843312"/>
                <a:gd name="connsiteY0" fmla="*/ 194 h 1902019"/>
                <a:gd name="connsiteX1" fmla="*/ 11087 w 3843312"/>
                <a:gd name="connsiteY1" fmla="*/ 590744 h 1902019"/>
                <a:gd name="connsiteX2" fmla="*/ 112687 w 3843312"/>
                <a:gd name="connsiteY2" fmla="*/ 1054294 h 1902019"/>
                <a:gd name="connsiteX3" fmla="*/ 522262 w 3843312"/>
                <a:gd name="connsiteY3" fmla="*/ 1413069 h 1902019"/>
                <a:gd name="connsiteX4" fmla="*/ 579412 w 3843312"/>
                <a:gd name="connsiteY4" fmla="*/ 1600394 h 1902019"/>
                <a:gd name="connsiteX5" fmla="*/ 585762 w 3843312"/>
                <a:gd name="connsiteY5" fmla="*/ 1800419 h 1902019"/>
                <a:gd name="connsiteX6" fmla="*/ 801662 w 3843312"/>
                <a:gd name="connsiteY6" fmla="*/ 1851219 h 1902019"/>
                <a:gd name="connsiteX7" fmla="*/ 801662 w 3843312"/>
                <a:gd name="connsiteY7" fmla="*/ 1428944 h 1902019"/>
                <a:gd name="connsiteX8" fmla="*/ 890562 w 3843312"/>
                <a:gd name="connsiteY8" fmla="*/ 1327344 h 1902019"/>
                <a:gd name="connsiteX9" fmla="*/ 1068362 w 3843312"/>
                <a:gd name="connsiteY9" fmla="*/ 1279719 h 1902019"/>
                <a:gd name="connsiteX10" fmla="*/ 1773212 w 3843312"/>
                <a:gd name="connsiteY10" fmla="*/ 1590869 h 1902019"/>
                <a:gd name="connsiteX11" fmla="*/ 2360587 w 3843312"/>
                <a:gd name="connsiteY11" fmla="*/ 1902019 h 1902019"/>
                <a:gd name="connsiteX12" fmla="*/ 3138462 w 3843312"/>
                <a:gd name="connsiteY12" fmla="*/ 1822644 h 1902019"/>
                <a:gd name="connsiteX13" fmla="*/ 3843312 w 3843312"/>
                <a:gd name="connsiteY13" fmla="*/ 1501969 h 1902019"/>
                <a:gd name="connsiteX14" fmla="*/ 3843312 w 3843312"/>
                <a:gd name="connsiteY14" fmla="*/ 1308294 h 1902019"/>
                <a:gd name="connsiteX15" fmla="*/ 3617887 w 3843312"/>
                <a:gd name="connsiteY15" fmla="*/ 1127319 h 1902019"/>
                <a:gd name="connsiteX16" fmla="*/ 3043212 w 3843312"/>
                <a:gd name="connsiteY16" fmla="*/ 1117794 h 1902019"/>
                <a:gd name="connsiteX17" fmla="*/ 2868587 w 3843312"/>
                <a:gd name="connsiteY17" fmla="*/ 1044769 h 1902019"/>
                <a:gd name="connsiteX18" fmla="*/ 2443137 w 3843312"/>
                <a:gd name="connsiteY18" fmla="*/ 1108269 h 1902019"/>
                <a:gd name="connsiteX19" fmla="*/ 1624781 w 3843312"/>
                <a:gd name="connsiteY19" fmla="*/ 811406 h 1902019"/>
                <a:gd name="connsiteX20" fmla="*/ 258737 w 3843312"/>
                <a:gd name="connsiteY20" fmla="*/ 194 h 1902019"/>
                <a:gd name="connsiteX0" fmla="*/ 262863 w 3847438"/>
                <a:gd name="connsiteY0" fmla="*/ 194 h 1902019"/>
                <a:gd name="connsiteX1" fmla="*/ 15213 w 3847438"/>
                <a:gd name="connsiteY1" fmla="*/ 590744 h 1902019"/>
                <a:gd name="connsiteX2" fmla="*/ 116813 w 3847438"/>
                <a:gd name="connsiteY2" fmla="*/ 1054294 h 1902019"/>
                <a:gd name="connsiteX3" fmla="*/ 526388 w 3847438"/>
                <a:gd name="connsiteY3" fmla="*/ 1413069 h 1902019"/>
                <a:gd name="connsiteX4" fmla="*/ 583538 w 3847438"/>
                <a:gd name="connsiteY4" fmla="*/ 1600394 h 1902019"/>
                <a:gd name="connsiteX5" fmla="*/ 589888 w 3847438"/>
                <a:gd name="connsiteY5" fmla="*/ 1800419 h 1902019"/>
                <a:gd name="connsiteX6" fmla="*/ 805788 w 3847438"/>
                <a:gd name="connsiteY6" fmla="*/ 1851219 h 1902019"/>
                <a:gd name="connsiteX7" fmla="*/ 805788 w 3847438"/>
                <a:gd name="connsiteY7" fmla="*/ 1428944 h 1902019"/>
                <a:gd name="connsiteX8" fmla="*/ 894688 w 3847438"/>
                <a:gd name="connsiteY8" fmla="*/ 1327344 h 1902019"/>
                <a:gd name="connsiteX9" fmla="*/ 1072488 w 3847438"/>
                <a:gd name="connsiteY9" fmla="*/ 1279719 h 1902019"/>
                <a:gd name="connsiteX10" fmla="*/ 1777338 w 3847438"/>
                <a:gd name="connsiteY10" fmla="*/ 1590869 h 1902019"/>
                <a:gd name="connsiteX11" fmla="*/ 2364713 w 3847438"/>
                <a:gd name="connsiteY11" fmla="*/ 1902019 h 1902019"/>
                <a:gd name="connsiteX12" fmla="*/ 3142588 w 3847438"/>
                <a:gd name="connsiteY12" fmla="*/ 1822644 h 1902019"/>
                <a:gd name="connsiteX13" fmla="*/ 3847438 w 3847438"/>
                <a:gd name="connsiteY13" fmla="*/ 1501969 h 1902019"/>
                <a:gd name="connsiteX14" fmla="*/ 3847438 w 3847438"/>
                <a:gd name="connsiteY14" fmla="*/ 1308294 h 1902019"/>
                <a:gd name="connsiteX15" fmla="*/ 3622013 w 3847438"/>
                <a:gd name="connsiteY15" fmla="*/ 1127319 h 1902019"/>
                <a:gd name="connsiteX16" fmla="*/ 3047338 w 3847438"/>
                <a:gd name="connsiteY16" fmla="*/ 1117794 h 1902019"/>
                <a:gd name="connsiteX17" fmla="*/ 2872713 w 3847438"/>
                <a:gd name="connsiteY17" fmla="*/ 1044769 h 1902019"/>
                <a:gd name="connsiteX18" fmla="*/ 2447263 w 3847438"/>
                <a:gd name="connsiteY18" fmla="*/ 1108269 h 1902019"/>
                <a:gd name="connsiteX19" fmla="*/ 1628907 w 3847438"/>
                <a:gd name="connsiteY19" fmla="*/ 811406 h 1902019"/>
                <a:gd name="connsiteX20" fmla="*/ 262863 w 3847438"/>
                <a:gd name="connsiteY20" fmla="*/ 194 h 1902019"/>
                <a:gd name="connsiteX0" fmla="*/ 263474 w 3848049"/>
                <a:gd name="connsiteY0" fmla="*/ 194 h 1902019"/>
                <a:gd name="connsiteX1" fmla="*/ 15824 w 3848049"/>
                <a:gd name="connsiteY1" fmla="*/ 590744 h 1902019"/>
                <a:gd name="connsiteX2" fmla="*/ 117424 w 3848049"/>
                <a:gd name="connsiteY2" fmla="*/ 1054294 h 1902019"/>
                <a:gd name="connsiteX3" fmla="*/ 522237 w 3848049"/>
                <a:gd name="connsiteY3" fmla="*/ 1398781 h 1902019"/>
                <a:gd name="connsiteX4" fmla="*/ 584149 w 3848049"/>
                <a:gd name="connsiteY4" fmla="*/ 1600394 h 1902019"/>
                <a:gd name="connsiteX5" fmla="*/ 590499 w 3848049"/>
                <a:gd name="connsiteY5" fmla="*/ 1800419 h 1902019"/>
                <a:gd name="connsiteX6" fmla="*/ 806399 w 3848049"/>
                <a:gd name="connsiteY6" fmla="*/ 1851219 h 1902019"/>
                <a:gd name="connsiteX7" fmla="*/ 806399 w 3848049"/>
                <a:gd name="connsiteY7" fmla="*/ 1428944 h 1902019"/>
                <a:gd name="connsiteX8" fmla="*/ 895299 w 3848049"/>
                <a:gd name="connsiteY8" fmla="*/ 1327344 h 1902019"/>
                <a:gd name="connsiteX9" fmla="*/ 1073099 w 3848049"/>
                <a:gd name="connsiteY9" fmla="*/ 1279719 h 1902019"/>
                <a:gd name="connsiteX10" fmla="*/ 1777949 w 3848049"/>
                <a:gd name="connsiteY10" fmla="*/ 1590869 h 1902019"/>
                <a:gd name="connsiteX11" fmla="*/ 2365324 w 3848049"/>
                <a:gd name="connsiteY11" fmla="*/ 1902019 h 1902019"/>
                <a:gd name="connsiteX12" fmla="*/ 3143199 w 3848049"/>
                <a:gd name="connsiteY12" fmla="*/ 1822644 h 1902019"/>
                <a:gd name="connsiteX13" fmla="*/ 3848049 w 3848049"/>
                <a:gd name="connsiteY13" fmla="*/ 1501969 h 1902019"/>
                <a:gd name="connsiteX14" fmla="*/ 3848049 w 3848049"/>
                <a:gd name="connsiteY14" fmla="*/ 1308294 h 1902019"/>
                <a:gd name="connsiteX15" fmla="*/ 3622624 w 3848049"/>
                <a:gd name="connsiteY15" fmla="*/ 1127319 h 1902019"/>
                <a:gd name="connsiteX16" fmla="*/ 3047949 w 3848049"/>
                <a:gd name="connsiteY16" fmla="*/ 1117794 h 1902019"/>
                <a:gd name="connsiteX17" fmla="*/ 2873324 w 3848049"/>
                <a:gd name="connsiteY17" fmla="*/ 1044769 h 1902019"/>
                <a:gd name="connsiteX18" fmla="*/ 2447874 w 3848049"/>
                <a:gd name="connsiteY18" fmla="*/ 1108269 h 1902019"/>
                <a:gd name="connsiteX19" fmla="*/ 1629518 w 3848049"/>
                <a:gd name="connsiteY19" fmla="*/ 811406 h 1902019"/>
                <a:gd name="connsiteX20" fmla="*/ 263474 w 3848049"/>
                <a:gd name="connsiteY20" fmla="*/ 194 h 1902019"/>
                <a:gd name="connsiteX0" fmla="*/ 263474 w 3848049"/>
                <a:gd name="connsiteY0" fmla="*/ 194 h 1902019"/>
                <a:gd name="connsiteX1" fmla="*/ 15824 w 3848049"/>
                <a:gd name="connsiteY1" fmla="*/ 590744 h 1902019"/>
                <a:gd name="connsiteX2" fmla="*/ 117424 w 3848049"/>
                <a:gd name="connsiteY2" fmla="*/ 1054294 h 1902019"/>
                <a:gd name="connsiteX3" fmla="*/ 522237 w 3848049"/>
                <a:gd name="connsiteY3" fmla="*/ 1398781 h 1902019"/>
                <a:gd name="connsiteX4" fmla="*/ 584149 w 3848049"/>
                <a:gd name="connsiteY4" fmla="*/ 1600394 h 1902019"/>
                <a:gd name="connsiteX5" fmla="*/ 590499 w 3848049"/>
                <a:gd name="connsiteY5" fmla="*/ 1800419 h 1902019"/>
                <a:gd name="connsiteX6" fmla="*/ 806399 w 3848049"/>
                <a:gd name="connsiteY6" fmla="*/ 1851219 h 1902019"/>
                <a:gd name="connsiteX7" fmla="*/ 806399 w 3848049"/>
                <a:gd name="connsiteY7" fmla="*/ 1428944 h 1902019"/>
                <a:gd name="connsiteX8" fmla="*/ 895299 w 3848049"/>
                <a:gd name="connsiteY8" fmla="*/ 1327344 h 1902019"/>
                <a:gd name="connsiteX9" fmla="*/ 1073099 w 3848049"/>
                <a:gd name="connsiteY9" fmla="*/ 1279719 h 1902019"/>
                <a:gd name="connsiteX10" fmla="*/ 1777949 w 3848049"/>
                <a:gd name="connsiteY10" fmla="*/ 1590869 h 1902019"/>
                <a:gd name="connsiteX11" fmla="*/ 2365324 w 3848049"/>
                <a:gd name="connsiteY11" fmla="*/ 1902019 h 1902019"/>
                <a:gd name="connsiteX12" fmla="*/ 3143199 w 3848049"/>
                <a:gd name="connsiteY12" fmla="*/ 1822644 h 1902019"/>
                <a:gd name="connsiteX13" fmla="*/ 3848049 w 3848049"/>
                <a:gd name="connsiteY13" fmla="*/ 1501969 h 1902019"/>
                <a:gd name="connsiteX14" fmla="*/ 3848049 w 3848049"/>
                <a:gd name="connsiteY14" fmla="*/ 1308294 h 1902019"/>
                <a:gd name="connsiteX15" fmla="*/ 3622624 w 3848049"/>
                <a:gd name="connsiteY15" fmla="*/ 1127319 h 1902019"/>
                <a:gd name="connsiteX16" fmla="*/ 3047949 w 3848049"/>
                <a:gd name="connsiteY16" fmla="*/ 1117794 h 1902019"/>
                <a:gd name="connsiteX17" fmla="*/ 2873324 w 3848049"/>
                <a:gd name="connsiteY17" fmla="*/ 1044769 h 1902019"/>
                <a:gd name="connsiteX18" fmla="*/ 2447874 w 3848049"/>
                <a:gd name="connsiteY18" fmla="*/ 1108269 h 1902019"/>
                <a:gd name="connsiteX19" fmla="*/ 1629518 w 3848049"/>
                <a:gd name="connsiteY19" fmla="*/ 811406 h 1902019"/>
                <a:gd name="connsiteX20" fmla="*/ 263474 w 3848049"/>
                <a:gd name="connsiteY20" fmla="*/ 194 h 1902019"/>
                <a:gd name="connsiteX0" fmla="*/ 262663 w 3847238"/>
                <a:gd name="connsiteY0" fmla="*/ 194 h 1902019"/>
                <a:gd name="connsiteX1" fmla="*/ 15013 w 3847238"/>
                <a:gd name="connsiteY1" fmla="*/ 590744 h 1902019"/>
                <a:gd name="connsiteX2" fmla="*/ 116613 w 3847238"/>
                <a:gd name="connsiteY2" fmla="*/ 1054294 h 1902019"/>
                <a:gd name="connsiteX3" fmla="*/ 480945 w 3847238"/>
                <a:gd name="connsiteY3" fmla="*/ 1365444 h 1902019"/>
                <a:gd name="connsiteX4" fmla="*/ 583338 w 3847238"/>
                <a:gd name="connsiteY4" fmla="*/ 1600394 h 1902019"/>
                <a:gd name="connsiteX5" fmla="*/ 589688 w 3847238"/>
                <a:gd name="connsiteY5" fmla="*/ 1800419 h 1902019"/>
                <a:gd name="connsiteX6" fmla="*/ 805588 w 3847238"/>
                <a:gd name="connsiteY6" fmla="*/ 1851219 h 1902019"/>
                <a:gd name="connsiteX7" fmla="*/ 805588 w 3847238"/>
                <a:gd name="connsiteY7" fmla="*/ 1428944 h 1902019"/>
                <a:gd name="connsiteX8" fmla="*/ 894488 w 3847238"/>
                <a:gd name="connsiteY8" fmla="*/ 1327344 h 1902019"/>
                <a:gd name="connsiteX9" fmla="*/ 1072288 w 3847238"/>
                <a:gd name="connsiteY9" fmla="*/ 1279719 h 1902019"/>
                <a:gd name="connsiteX10" fmla="*/ 1777138 w 3847238"/>
                <a:gd name="connsiteY10" fmla="*/ 1590869 h 1902019"/>
                <a:gd name="connsiteX11" fmla="*/ 2364513 w 3847238"/>
                <a:gd name="connsiteY11" fmla="*/ 1902019 h 1902019"/>
                <a:gd name="connsiteX12" fmla="*/ 3142388 w 3847238"/>
                <a:gd name="connsiteY12" fmla="*/ 1822644 h 1902019"/>
                <a:gd name="connsiteX13" fmla="*/ 3847238 w 3847238"/>
                <a:gd name="connsiteY13" fmla="*/ 1501969 h 1902019"/>
                <a:gd name="connsiteX14" fmla="*/ 3847238 w 3847238"/>
                <a:gd name="connsiteY14" fmla="*/ 1308294 h 1902019"/>
                <a:gd name="connsiteX15" fmla="*/ 3621813 w 3847238"/>
                <a:gd name="connsiteY15" fmla="*/ 1127319 h 1902019"/>
                <a:gd name="connsiteX16" fmla="*/ 3047138 w 3847238"/>
                <a:gd name="connsiteY16" fmla="*/ 1117794 h 1902019"/>
                <a:gd name="connsiteX17" fmla="*/ 2872513 w 3847238"/>
                <a:gd name="connsiteY17" fmla="*/ 1044769 h 1902019"/>
                <a:gd name="connsiteX18" fmla="*/ 2447063 w 3847238"/>
                <a:gd name="connsiteY18" fmla="*/ 1108269 h 1902019"/>
                <a:gd name="connsiteX19" fmla="*/ 1628707 w 3847238"/>
                <a:gd name="connsiteY19" fmla="*/ 811406 h 1902019"/>
                <a:gd name="connsiteX20" fmla="*/ 262663 w 3847238"/>
                <a:gd name="connsiteY20" fmla="*/ 194 h 1902019"/>
                <a:gd name="connsiteX0" fmla="*/ 261626 w 3846201"/>
                <a:gd name="connsiteY0" fmla="*/ 194 h 1902019"/>
                <a:gd name="connsiteX1" fmla="*/ 13976 w 3846201"/>
                <a:gd name="connsiteY1" fmla="*/ 590744 h 1902019"/>
                <a:gd name="connsiteX2" fmla="*/ 115576 w 3846201"/>
                <a:gd name="connsiteY2" fmla="*/ 1054294 h 1902019"/>
                <a:gd name="connsiteX3" fmla="*/ 479908 w 3846201"/>
                <a:gd name="connsiteY3" fmla="*/ 1365444 h 1902019"/>
                <a:gd name="connsiteX4" fmla="*/ 582301 w 3846201"/>
                <a:gd name="connsiteY4" fmla="*/ 1600394 h 1902019"/>
                <a:gd name="connsiteX5" fmla="*/ 588651 w 3846201"/>
                <a:gd name="connsiteY5" fmla="*/ 1800419 h 1902019"/>
                <a:gd name="connsiteX6" fmla="*/ 804551 w 3846201"/>
                <a:gd name="connsiteY6" fmla="*/ 1851219 h 1902019"/>
                <a:gd name="connsiteX7" fmla="*/ 804551 w 3846201"/>
                <a:gd name="connsiteY7" fmla="*/ 1428944 h 1902019"/>
                <a:gd name="connsiteX8" fmla="*/ 893451 w 3846201"/>
                <a:gd name="connsiteY8" fmla="*/ 1327344 h 1902019"/>
                <a:gd name="connsiteX9" fmla="*/ 1071251 w 3846201"/>
                <a:gd name="connsiteY9" fmla="*/ 1279719 h 1902019"/>
                <a:gd name="connsiteX10" fmla="*/ 1776101 w 3846201"/>
                <a:gd name="connsiteY10" fmla="*/ 1590869 h 1902019"/>
                <a:gd name="connsiteX11" fmla="*/ 2363476 w 3846201"/>
                <a:gd name="connsiteY11" fmla="*/ 1902019 h 1902019"/>
                <a:gd name="connsiteX12" fmla="*/ 3141351 w 3846201"/>
                <a:gd name="connsiteY12" fmla="*/ 1822644 h 1902019"/>
                <a:gd name="connsiteX13" fmla="*/ 3846201 w 3846201"/>
                <a:gd name="connsiteY13" fmla="*/ 1501969 h 1902019"/>
                <a:gd name="connsiteX14" fmla="*/ 3846201 w 3846201"/>
                <a:gd name="connsiteY14" fmla="*/ 1308294 h 1902019"/>
                <a:gd name="connsiteX15" fmla="*/ 3620776 w 3846201"/>
                <a:gd name="connsiteY15" fmla="*/ 1127319 h 1902019"/>
                <a:gd name="connsiteX16" fmla="*/ 3046101 w 3846201"/>
                <a:gd name="connsiteY16" fmla="*/ 1117794 h 1902019"/>
                <a:gd name="connsiteX17" fmla="*/ 2871476 w 3846201"/>
                <a:gd name="connsiteY17" fmla="*/ 1044769 h 1902019"/>
                <a:gd name="connsiteX18" fmla="*/ 2446026 w 3846201"/>
                <a:gd name="connsiteY18" fmla="*/ 1108269 h 1902019"/>
                <a:gd name="connsiteX19" fmla="*/ 1627670 w 3846201"/>
                <a:gd name="connsiteY19" fmla="*/ 811406 h 1902019"/>
                <a:gd name="connsiteX20" fmla="*/ 261626 w 3846201"/>
                <a:gd name="connsiteY20" fmla="*/ 194 h 1902019"/>
                <a:gd name="connsiteX0" fmla="*/ 261626 w 3846201"/>
                <a:gd name="connsiteY0" fmla="*/ 194 h 1902019"/>
                <a:gd name="connsiteX1" fmla="*/ 13976 w 3846201"/>
                <a:gd name="connsiteY1" fmla="*/ 590744 h 1902019"/>
                <a:gd name="connsiteX2" fmla="*/ 115576 w 3846201"/>
                <a:gd name="connsiteY2" fmla="*/ 1054294 h 1902019"/>
                <a:gd name="connsiteX3" fmla="*/ 479908 w 3846201"/>
                <a:gd name="connsiteY3" fmla="*/ 1365444 h 1902019"/>
                <a:gd name="connsiteX4" fmla="*/ 582301 w 3846201"/>
                <a:gd name="connsiteY4" fmla="*/ 1600394 h 1902019"/>
                <a:gd name="connsiteX5" fmla="*/ 588651 w 3846201"/>
                <a:gd name="connsiteY5" fmla="*/ 1800419 h 1902019"/>
                <a:gd name="connsiteX6" fmla="*/ 804551 w 3846201"/>
                <a:gd name="connsiteY6" fmla="*/ 1851219 h 1902019"/>
                <a:gd name="connsiteX7" fmla="*/ 804551 w 3846201"/>
                <a:gd name="connsiteY7" fmla="*/ 1428944 h 1902019"/>
                <a:gd name="connsiteX8" fmla="*/ 907738 w 3846201"/>
                <a:gd name="connsiteY8" fmla="*/ 1310676 h 1902019"/>
                <a:gd name="connsiteX9" fmla="*/ 1071251 w 3846201"/>
                <a:gd name="connsiteY9" fmla="*/ 1279719 h 1902019"/>
                <a:gd name="connsiteX10" fmla="*/ 1776101 w 3846201"/>
                <a:gd name="connsiteY10" fmla="*/ 1590869 h 1902019"/>
                <a:gd name="connsiteX11" fmla="*/ 2363476 w 3846201"/>
                <a:gd name="connsiteY11" fmla="*/ 1902019 h 1902019"/>
                <a:gd name="connsiteX12" fmla="*/ 3141351 w 3846201"/>
                <a:gd name="connsiteY12" fmla="*/ 1822644 h 1902019"/>
                <a:gd name="connsiteX13" fmla="*/ 3846201 w 3846201"/>
                <a:gd name="connsiteY13" fmla="*/ 1501969 h 1902019"/>
                <a:gd name="connsiteX14" fmla="*/ 3846201 w 3846201"/>
                <a:gd name="connsiteY14" fmla="*/ 1308294 h 1902019"/>
                <a:gd name="connsiteX15" fmla="*/ 3620776 w 3846201"/>
                <a:gd name="connsiteY15" fmla="*/ 1127319 h 1902019"/>
                <a:gd name="connsiteX16" fmla="*/ 3046101 w 3846201"/>
                <a:gd name="connsiteY16" fmla="*/ 1117794 h 1902019"/>
                <a:gd name="connsiteX17" fmla="*/ 2871476 w 3846201"/>
                <a:gd name="connsiteY17" fmla="*/ 1044769 h 1902019"/>
                <a:gd name="connsiteX18" fmla="*/ 2446026 w 3846201"/>
                <a:gd name="connsiteY18" fmla="*/ 1108269 h 1902019"/>
                <a:gd name="connsiteX19" fmla="*/ 1627670 w 3846201"/>
                <a:gd name="connsiteY19" fmla="*/ 811406 h 1902019"/>
                <a:gd name="connsiteX20" fmla="*/ 261626 w 3846201"/>
                <a:gd name="connsiteY20" fmla="*/ 194 h 1902019"/>
                <a:gd name="connsiteX0" fmla="*/ 261626 w 3846201"/>
                <a:gd name="connsiteY0" fmla="*/ 194 h 1902019"/>
                <a:gd name="connsiteX1" fmla="*/ 13976 w 3846201"/>
                <a:gd name="connsiteY1" fmla="*/ 590744 h 1902019"/>
                <a:gd name="connsiteX2" fmla="*/ 115576 w 3846201"/>
                <a:gd name="connsiteY2" fmla="*/ 1054294 h 1902019"/>
                <a:gd name="connsiteX3" fmla="*/ 479908 w 3846201"/>
                <a:gd name="connsiteY3" fmla="*/ 1365444 h 1902019"/>
                <a:gd name="connsiteX4" fmla="*/ 582301 w 3846201"/>
                <a:gd name="connsiteY4" fmla="*/ 1600394 h 1902019"/>
                <a:gd name="connsiteX5" fmla="*/ 588651 w 3846201"/>
                <a:gd name="connsiteY5" fmla="*/ 1800419 h 1902019"/>
                <a:gd name="connsiteX6" fmla="*/ 804551 w 3846201"/>
                <a:gd name="connsiteY6" fmla="*/ 1851219 h 1902019"/>
                <a:gd name="connsiteX7" fmla="*/ 804551 w 3846201"/>
                <a:gd name="connsiteY7" fmla="*/ 1428944 h 1902019"/>
                <a:gd name="connsiteX8" fmla="*/ 907738 w 3846201"/>
                <a:gd name="connsiteY8" fmla="*/ 1310676 h 1902019"/>
                <a:gd name="connsiteX9" fmla="*/ 1071251 w 3846201"/>
                <a:gd name="connsiteY9" fmla="*/ 1279719 h 1902019"/>
                <a:gd name="connsiteX10" fmla="*/ 1776101 w 3846201"/>
                <a:gd name="connsiteY10" fmla="*/ 1590869 h 1902019"/>
                <a:gd name="connsiteX11" fmla="*/ 2363476 w 3846201"/>
                <a:gd name="connsiteY11" fmla="*/ 1902019 h 1902019"/>
                <a:gd name="connsiteX12" fmla="*/ 3141351 w 3846201"/>
                <a:gd name="connsiteY12" fmla="*/ 1822644 h 1902019"/>
                <a:gd name="connsiteX13" fmla="*/ 3846201 w 3846201"/>
                <a:gd name="connsiteY13" fmla="*/ 1501969 h 1902019"/>
                <a:gd name="connsiteX14" fmla="*/ 3846201 w 3846201"/>
                <a:gd name="connsiteY14" fmla="*/ 1308294 h 1902019"/>
                <a:gd name="connsiteX15" fmla="*/ 3620776 w 3846201"/>
                <a:gd name="connsiteY15" fmla="*/ 1127319 h 1902019"/>
                <a:gd name="connsiteX16" fmla="*/ 3046101 w 3846201"/>
                <a:gd name="connsiteY16" fmla="*/ 1117794 h 1902019"/>
                <a:gd name="connsiteX17" fmla="*/ 2871476 w 3846201"/>
                <a:gd name="connsiteY17" fmla="*/ 1044769 h 1902019"/>
                <a:gd name="connsiteX18" fmla="*/ 2446026 w 3846201"/>
                <a:gd name="connsiteY18" fmla="*/ 1108269 h 1902019"/>
                <a:gd name="connsiteX19" fmla="*/ 1627670 w 3846201"/>
                <a:gd name="connsiteY19" fmla="*/ 811406 h 1902019"/>
                <a:gd name="connsiteX20" fmla="*/ 261626 w 3846201"/>
                <a:gd name="connsiteY20" fmla="*/ 194 h 1902019"/>
                <a:gd name="connsiteX0" fmla="*/ 261626 w 3846201"/>
                <a:gd name="connsiteY0" fmla="*/ 194 h 1902019"/>
                <a:gd name="connsiteX1" fmla="*/ 13976 w 3846201"/>
                <a:gd name="connsiteY1" fmla="*/ 590744 h 1902019"/>
                <a:gd name="connsiteX2" fmla="*/ 115576 w 3846201"/>
                <a:gd name="connsiteY2" fmla="*/ 1054294 h 1902019"/>
                <a:gd name="connsiteX3" fmla="*/ 479908 w 3846201"/>
                <a:gd name="connsiteY3" fmla="*/ 1365444 h 1902019"/>
                <a:gd name="connsiteX4" fmla="*/ 582301 w 3846201"/>
                <a:gd name="connsiteY4" fmla="*/ 1600394 h 1902019"/>
                <a:gd name="connsiteX5" fmla="*/ 588651 w 3846201"/>
                <a:gd name="connsiteY5" fmla="*/ 1800419 h 1902019"/>
                <a:gd name="connsiteX6" fmla="*/ 804551 w 3846201"/>
                <a:gd name="connsiteY6" fmla="*/ 1851219 h 1902019"/>
                <a:gd name="connsiteX7" fmla="*/ 804551 w 3846201"/>
                <a:gd name="connsiteY7" fmla="*/ 1428944 h 1902019"/>
                <a:gd name="connsiteX8" fmla="*/ 907738 w 3846201"/>
                <a:gd name="connsiteY8" fmla="*/ 1310676 h 1902019"/>
                <a:gd name="connsiteX9" fmla="*/ 1071251 w 3846201"/>
                <a:gd name="connsiteY9" fmla="*/ 1279719 h 1902019"/>
                <a:gd name="connsiteX10" fmla="*/ 1776101 w 3846201"/>
                <a:gd name="connsiteY10" fmla="*/ 1590869 h 1902019"/>
                <a:gd name="connsiteX11" fmla="*/ 2363476 w 3846201"/>
                <a:gd name="connsiteY11" fmla="*/ 1902019 h 1902019"/>
                <a:gd name="connsiteX12" fmla="*/ 3141351 w 3846201"/>
                <a:gd name="connsiteY12" fmla="*/ 1822644 h 1902019"/>
                <a:gd name="connsiteX13" fmla="*/ 3846201 w 3846201"/>
                <a:gd name="connsiteY13" fmla="*/ 1501969 h 1902019"/>
                <a:gd name="connsiteX14" fmla="*/ 3846201 w 3846201"/>
                <a:gd name="connsiteY14" fmla="*/ 1308294 h 1902019"/>
                <a:gd name="connsiteX15" fmla="*/ 3620776 w 3846201"/>
                <a:gd name="connsiteY15" fmla="*/ 1127319 h 1902019"/>
                <a:gd name="connsiteX16" fmla="*/ 3046101 w 3846201"/>
                <a:gd name="connsiteY16" fmla="*/ 1117794 h 1902019"/>
                <a:gd name="connsiteX17" fmla="*/ 2871476 w 3846201"/>
                <a:gd name="connsiteY17" fmla="*/ 1044769 h 1902019"/>
                <a:gd name="connsiteX18" fmla="*/ 2446026 w 3846201"/>
                <a:gd name="connsiteY18" fmla="*/ 1108269 h 1902019"/>
                <a:gd name="connsiteX19" fmla="*/ 1627670 w 3846201"/>
                <a:gd name="connsiteY19" fmla="*/ 811406 h 1902019"/>
                <a:gd name="connsiteX20" fmla="*/ 261626 w 3846201"/>
                <a:gd name="connsiteY20" fmla="*/ 194 h 1902019"/>
                <a:gd name="connsiteX0" fmla="*/ 261626 w 3846201"/>
                <a:gd name="connsiteY0" fmla="*/ 194 h 1902019"/>
                <a:gd name="connsiteX1" fmla="*/ 13976 w 3846201"/>
                <a:gd name="connsiteY1" fmla="*/ 590744 h 1902019"/>
                <a:gd name="connsiteX2" fmla="*/ 115576 w 3846201"/>
                <a:gd name="connsiteY2" fmla="*/ 1054294 h 1902019"/>
                <a:gd name="connsiteX3" fmla="*/ 479908 w 3846201"/>
                <a:gd name="connsiteY3" fmla="*/ 1365444 h 1902019"/>
                <a:gd name="connsiteX4" fmla="*/ 582301 w 3846201"/>
                <a:gd name="connsiteY4" fmla="*/ 1600394 h 1902019"/>
                <a:gd name="connsiteX5" fmla="*/ 588651 w 3846201"/>
                <a:gd name="connsiteY5" fmla="*/ 1800419 h 1902019"/>
                <a:gd name="connsiteX6" fmla="*/ 804551 w 3846201"/>
                <a:gd name="connsiteY6" fmla="*/ 1851219 h 1902019"/>
                <a:gd name="connsiteX7" fmla="*/ 804551 w 3846201"/>
                <a:gd name="connsiteY7" fmla="*/ 1445613 h 1902019"/>
                <a:gd name="connsiteX8" fmla="*/ 907738 w 3846201"/>
                <a:gd name="connsiteY8" fmla="*/ 1310676 h 1902019"/>
                <a:gd name="connsiteX9" fmla="*/ 1071251 w 3846201"/>
                <a:gd name="connsiteY9" fmla="*/ 1279719 h 1902019"/>
                <a:gd name="connsiteX10" fmla="*/ 1776101 w 3846201"/>
                <a:gd name="connsiteY10" fmla="*/ 1590869 h 1902019"/>
                <a:gd name="connsiteX11" fmla="*/ 2363476 w 3846201"/>
                <a:gd name="connsiteY11" fmla="*/ 1902019 h 1902019"/>
                <a:gd name="connsiteX12" fmla="*/ 3141351 w 3846201"/>
                <a:gd name="connsiteY12" fmla="*/ 1822644 h 1902019"/>
                <a:gd name="connsiteX13" fmla="*/ 3846201 w 3846201"/>
                <a:gd name="connsiteY13" fmla="*/ 1501969 h 1902019"/>
                <a:gd name="connsiteX14" fmla="*/ 3846201 w 3846201"/>
                <a:gd name="connsiteY14" fmla="*/ 1308294 h 1902019"/>
                <a:gd name="connsiteX15" fmla="*/ 3620776 w 3846201"/>
                <a:gd name="connsiteY15" fmla="*/ 1127319 h 1902019"/>
                <a:gd name="connsiteX16" fmla="*/ 3046101 w 3846201"/>
                <a:gd name="connsiteY16" fmla="*/ 1117794 h 1902019"/>
                <a:gd name="connsiteX17" fmla="*/ 2871476 w 3846201"/>
                <a:gd name="connsiteY17" fmla="*/ 1044769 h 1902019"/>
                <a:gd name="connsiteX18" fmla="*/ 2446026 w 3846201"/>
                <a:gd name="connsiteY18" fmla="*/ 1108269 h 1902019"/>
                <a:gd name="connsiteX19" fmla="*/ 1627670 w 3846201"/>
                <a:gd name="connsiteY19" fmla="*/ 811406 h 1902019"/>
                <a:gd name="connsiteX20" fmla="*/ 261626 w 3846201"/>
                <a:gd name="connsiteY20" fmla="*/ 194 h 1902019"/>
                <a:gd name="connsiteX0" fmla="*/ 261626 w 3846201"/>
                <a:gd name="connsiteY0" fmla="*/ 194 h 1902019"/>
                <a:gd name="connsiteX1" fmla="*/ 13976 w 3846201"/>
                <a:gd name="connsiteY1" fmla="*/ 590744 h 1902019"/>
                <a:gd name="connsiteX2" fmla="*/ 115576 w 3846201"/>
                <a:gd name="connsiteY2" fmla="*/ 1054294 h 1902019"/>
                <a:gd name="connsiteX3" fmla="*/ 479908 w 3846201"/>
                <a:gd name="connsiteY3" fmla="*/ 1365444 h 1902019"/>
                <a:gd name="connsiteX4" fmla="*/ 582301 w 3846201"/>
                <a:gd name="connsiteY4" fmla="*/ 1600394 h 1902019"/>
                <a:gd name="connsiteX5" fmla="*/ 588651 w 3846201"/>
                <a:gd name="connsiteY5" fmla="*/ 1800419 h 1902019"/>
                <a:gd name="connsiteX6" fmla="*/ 804551 w 3846201"/>
                <a:gd name="connsiteY6" fmla="*/ 1851219 h 1902019"/>
                <a:gd name="connsiteX7" fmla="*/ 804551 w 3846201"/>
                <a:gd name="connsiteY7" fmla="*/ 1445613 h 1902019"/>
                <a:gd name="connsiteX8" fmla="*/ 907738 w 3846201"/>
                <a:gd name="connsiteY8" fmla="*/ 1310676 h 1902019"/>
                <a:gd name="connsiteX9" fmla="*/ 1071251 w 3846201"/>
                <a:gd name="connsiteY9" fmla="*/ 1279719 h 1902019"/>
                <a:gd name="connsiteX10" fmla="*/ 1776101 w 3846201"/>
                <a:gd name="connsiteY10" fmla="*/ 1590869 h 1902019"/>
                <a:gd name="connsiteX11" fmla="*/ 2363476 w 3846201"/>
                <a:gd name="connsiteY11" fmla="*/ 1902019 h 1902019"/>
                <a:gd name="connsiteX12" fmla="*/ 3141351 w 3846201"/>
                <a:gd name="connsiteY12" fmla="*/ 1822644 h 1902019"/>
                <a:gd name="connsiteX13" fmla="*/ 3846201 w 3846201"/>
                <a:gd name="connsiteY13" fmla="*/ 1501969 h 1902019"/>
                <a:gd name="connsiteX14" fmla="*/ 3846201 w 3846201"/>
                <a:gd name="connsiteY14" fmla="*/ 1308294 h 1902019"/>
                <a:gd name="connsiteX15" fmla="*/ 3620776 w 3846201"/>
                <a:gd name="connsiteY15" fmla="*/ 1127319 h 1902019"/>
                <a:gd name="connsiteX16" fmla="*/ 3046101 w 3846201"/>
                <a:gd name="connsiteY16" fmla="*/ 1117794 h 1902019"/>
                <a:gd name="connsiteX17" fmla="*/ 2871476 w 3846201"/>
                <a:gd name="connsiteY17" fmla="*/ 1044769 h 1902019"/>
                <a:gd name="connsiteX18" fmla="*/ 2446026 w 3846201"/>
                <a:gd name="connsiteY18" fmla="*/ 1108269 h 1902019"/>
                <a:gd name="connsiteX19" fmla="*/ 1627670 w 3846201"/>
                <a:gd name="connsiteY19" fmla="*/ 811406 h 1902019"/>
                <a:gd name="connsiteX20" fmla="*/ 261626 w 3846201"/>
                <a:gd name="connsiteY20" fmla="*/ 194 h 1902019"/>
                <a:gd name="connsiteX0" fmla="*/ 261626 w 3846201"/>
                <a:gd name="connsiteY0" fmla="*/ 194 h 1902019"/>
                <a:gd name="connsiteX1" fmla="*/ 13976 w 3846201"/>
                <a:gd name="connsiteY1" fmla="*/ 590744 h 1902019"/>
                <a:gd name="connsiteX2" fmla="*/ 115576 w 3846201"/>
                <a:gd name="connsiteY2" fmla="*/ 1054294 h 1902019"/>
                <a:gd name="connsiteX3" fmla="*/ 479908 w 3846201"/>
                <a:gd name="connsiteY3" fmla="*/ 1365444 h 1902019"/>
                <a:gd name="connsiteX4" fmla="*/ 582301 w 3846201"/>
                <a:gd name="connsiteY4" fmla="*/ 1600394 h 1902019"/>
                <a:gd name="connsiteX5" fmla="*/ 588651 w 3846201"/>
                <a:gd name="connsiteY5" fmla="*/ 1800419 h 1902019"/>
                <a:gd name="connsiteX6" fmla="*/ 804551 w 3846201"/>
                <a:gd name="connsiteY6" fmla="*/ 1851219 h 1902019"/>
                <a:gd name="connsiteX7" fmla="*/ 804551 w 3846201"/>
                <a:gd name="connsiteY7" fmla="*/ 1445613 h 1902019"/>
                <a:gd name="connsiteX8" fmla="*/ 907738 w 3846201"/>
                <a:gd name="connsiteY8" fmla="*/ 1310676 h 1902019"/>
                <a:gd name="connsiteX9" fmla="*/ 1071251 w 3846201"/>
                <a:gd name="connsiteY9" fmla="*/ 1279719 h 1902019"/>
                <a:gd name="connsiteX10" fmla="*/ 1776101 w 3846201"/>
                <a:gd name="connsiteY10" fmla="*/ 1590869 h 1902019"/>
                <a:gd name="connsiteX11" fmla="*/ 2363476 w 3846201"/>
                <a:gd name="connsiteY11" fmla="*/ 1902019 h 1902019"/>
                <a:gd name="connsiteX12" fmla="*/ 3141351 w 3846201"/>
                <a:gd name="connsiteY12" fmla="*/ 1822644 h 1902019"/>
                <a:gd name="connsiteX13" fmla="*/ 3846201 w 3846201"/>
                <a:gd name="connsiteY13" fmla="*/ 1501969 h 1902019"/>
                <a:gd name="connsiteX14" fmla="*/ 3846201 w 3846201"/>
                <a:gd name="connsiteY14" fmla="*/ 1308294 h 1902019"/>
                <a:gd name="connsiteX15" fmla="*/ 3620776 w 3846201"/>
                <a:gd name="connsiteY15" fmla="*/ 1127319 h 1902019"/>
                <a:gd name="connsiteX16" fmla="*/ 3046101 w 3846201"/>
                <a:gd name="connsiteY16" fmla="*/ 1117794 h 1902019"/>
                <a:gd name="connsiteX17" fmla="*/ 2871476 w 3846201"/>
                <a:gd name="connsiteY17" fmla="*/ 1044769 h 1902019"/>
                <a:gd name="connsiteX18" fmla="*/ 2446026 w 3846201"/>
                <a:gd name="connsiteY18" fmla="*/ 1108269 h 1902019"/>
                <a:gd name="connsiteX19" fmla="*/ 1627670 w 3846201"/>
                <a:gd name="connsiteY19" fmla="*/ 811406 h 1902019"/>
                <a:gd name="connsiteX20" fmla="*/ 261626 w 3846201"/>
                <a:gd name="connsiteY20" fmla="*/ 194 h 1902019"/>
                <a:gd name="connsiteX0" fmla="*/ 261626 w 3846201"/>
                <a:gd name="connsiteY0" fmla="*/ 194 h 1912806"/>
                <a:gd name="connsiteX1" fmla="*/ 13976 w 3846201"/>
                <a:gd name="connsiteY1" fmla="*/ 590744 h 1912806"/>
                <a:gd name="connsiteX2" fmla="*/ 115576 w 3846201"/>
                <a:gd name="connsiteY2" fmla="*/ 1054294 h 1912806"/>
                <a:gd name="connsiteX3" fmla="*/ 479908 w 3846201"/>
                <a:gd name="connsiteY3" fmla="*/ 1365444 h 1912806"/>
                <a:gd name="connsiteX4" fmla="*/ 582301 w 3846201"/>
                <a:gd name="connsiteY4" fmla="*/ 1600394 h 1912806"/>
                <a:gd name="connsiteX5" fmla="*/ 588651 w 3846201"/>
                <a:gd name="connsiteY5" fmla="*/ 1800419 h 1912806"/>
                <a:gd name="connsiteX6" fmla="*/ 804551 w 3846201"/>
                <a:gd name="connsiteY6" fmla="*/ 1851219 h 1912806"/>
                <a:gd name="connsiteX7" fmla="*/ 804551 w 3846201"/>
                <a:gd name="connsiteY7" fmla="*/ 1445613 h 1912806"/>
                <a:gd name="connsiteX8" fmla="*/ 907738 w 3846201"/>
                <a:gd name="connsiteY8" fmla="*/ 1310676 h 1912806"/>
                <a:gd name="connsiteX9" fmla="*/ 1071251 w 3846201"/>
                <a:gd name="connsiteY9" fmla="*/ 1279719 h 1912806"/>
                <a:gd name="connsiteX10" fmla="*/ 1776101 w 3846201"/>
                <a:gd name="connsiteY10" fmla="*/ 1590869 h 1912806"/>
                <a:gd name="connsiteX11" fmla="*/ 2363476 w 3846201"/>
                <a:gd name="connsiteY11" fmla="*/ 1902019 h 1912806"/>
                <a:gd name="connsiteX12" fmla="*/ 3141351 w 3846201"/>
                <a:gd name="connsiteY12" fmla="*/ 1822644 h 1912806"/>
                <a:gd name="connsiteX13" fmla="*/ 3846201 w 3846201"/>
                <a:gd name="connsiteY13" fmla="*/ 1501969 h 1912806"/>
                <a:gd name="connsiteX14" fmla="*/ 3846201 w 3846201"/>
                <a:gd name="connsiteY14" fmla="*/ 1308294 h 1912806"/>
                <a:gd name="connsiteX15" fmla="*/ 3620776 w 3846201"/>
                <a:gd name="connsiteY15" fmla="*/ 1127319 h 1912806"/>
                <a:gd name="connsiteX16" fmla="*/ 3046101 w 3846201"/>
                <a:gd name="connsiteY16" fmla="*/ 1117794 h 1912806"/>
                <a:gd name="connsiteX17" fmla="*/ 2871476 w 3846201"/>
                <a:gd name="connsiteY17" fmla="*/ 1044769 h 1912806"/>
                <a:gd name="connsiteX18" fmla="*/ 2446026 w 3846201"/>
                <a:gd name="connsiteY18" fmla="*/ 1108269 h 1912806"/>
                <a:gd name="connsiteX19" fmla="*/ 1627670 w 3846201"/>
                <a:gd name="connsiteY19" fmla="*/ 811406 h 1912806"/>
                <a:gd name="connsiteX20" fmla="*/ 261626 w 3846201"/>
                <a:gd name="connsiteY20" fmla="*/ 194 h 1912806"/>
                <a:gd name="connsiteX0" fmla="*/ 261626 w 3846201"/>
                <a:gd name="connsiteY0" fmla="*/ 194 h 1912806"/>
                <a:gd name="connsiteX1" fmla="*/ 13976 w 3846201"/>
                <a:gd name="connsiteY1" fmla="*/ 590744 h 1912806"/>
                <a:gd name="connsiteX2" fmla="*/ 115576 w 3846201"/>
                <a:gd name="connsiteY2" fmla="*/ 1054294 h 1912806"/>
                <a:gd name="connsiteX3" fmla="*/ 479908 w 3846201"/>
                <a:gd name="connsiteY3" fmla="*/ 1365444 h 1912806"/>
                <a:gd name="connsiteX4" fmla="*/ 582301 w 3846201"/>
                <a:gd name="connsiteY4" fmla="*/ 1600394 h 1912806"/>
                <a:gd name="connsiteX5" fmla="*/ 588651 w 3846201"/>
                <a:gd name="connsiteY5" fmla="*/ 1800419 h 1912806"/>
                <a:gd name="connsiteX6" fmla="*/ 804551 w 3846201"/>
                <a:gd name="connsiteY6" fmla="*/ 1851219 h 1912806"/>
                <a:gd name="connsiteX7" fmla="*/ 804551 w 3846201"/>
                <a:gd name="connsiteY7" fmla="*/ 1445613 h 1912806"/>
                <a:gd name="connsiteX8" fmla="*/ 907738 w 3846201"/>
                <a:gd name="connsiteY8" fmla="*/ 1310676 h 1912806"/>
                <a:gd name="connsiteX9" fmla="*/ 1071251 w 3846201"/>
                <a:gd name="connsiteY9" fmla="*/ 1279719 h 1912806"/>
                <a:gd name="connsiteX10" fmla="*/ 1776101 w 3846201"/>
                <a:gd name="connsiteY10" fmla="*/ 1590869 h 1912806"/>
                <a:gd name="connsiteX11" fmla="*/ 2363476 w 3846201"/>
                <a:gd name="connsiteY11" fmla="*/ 1902019 h 1912806"/>
                <a:gd name="connsiteX12" fmla="*/ 3141351 w 3846201"/>
                <a:gd name="connsiteY12" fmla="*/ 1822644 h 1912806"/>
                <a:gd name="connsiteX13" fmla="*/ 3846201 w 3846201"/>
                <a:gd name="connsiteY13" fmla="*/ 1501969 h 1912806"/>
                <a:gd name="connsiteX14" fmla="*/ 3846201 w 3846201"/>
                <a:gd name="connsiteY14" fmla="*/ 1308294 h 1912806"/>
                <a:gd name="connsiteX15" fmla="*/ 3620776 w 3846201"/>
                <a:gd name="connsiteY15" fmla="*/ 1127319 h 1912806"/>
                <a:gd name="connsiteX16" fmla="*/ 3046101 w 3846201"/>
                <a:gd name="connsiteY16" fmla="*/ 1117794 h 1912806"/>
                <a:gd name="connsiteX17" fmla="*/ 2871476 w 3846201"/>
                <a:gd name="connsiteY17" fmla="*/ 1044769 h 1912806"/>
                <a:gd name="connsiteX18" fmla="*/ 2446026 w 3846201"/>
                <a:gd name="connsiteY18" fmla="*/ 1108269 h 1912806"/>
                <a:gd name="connsiteX19" fmla="*/ 1627670 w 3846201"/>
                <a:gd name="connsiteY19" fmla="*/ 811406 h 1912806"/>
                <a:gd name="connsiteX20" fmla="*/ 261626 w 3846201"/>
                <a:gd name="connsiteY20" fmla="*/ 194 h 1912806"/>
                <a:gd name="connsiteX0" fmla="*/ 261626 w 3846201"/>
                <a:gd name="connsiteY0" fmla="*/ 194 h 1912806"/>
                <a:gd name="connsiteX1" fmla="*/ 13976 w 3846201"/>
                <a:gd name="connsiteY1" fmla="*/ 590744 h 1912806"/>
                <a:gd name="connsiteX2" fmla="*/ 115576 w 3846201"/>
                <a:gd name="connsiteY2" fmla="*/ 1054294 h 1912806"/>
                <a:gd name="connsiteX3" fmla="*/ 479908 w 3846201"/>
                <a:gd name="connsiteY3" fmla="*/ 1365444 h 1912806"/>
                <a:gd name="connsiteX4" fmla="*/ 582301 w 3846201"/>
                <a:gd name="connsiteY4" fmla="*/ 1600394 h 1912806"/>
                <a:gd name="connsiteX5" fmla="*/ 588651 w 3846201"/>
                <a:gd name="connsiteY5" fmla="*/ 1800419 h 1912806"/>
                <a:gd name="connsiteX6" fmla="*/ 804551 w 3846201"/>
                <a:gd name="connsiteY6" fmla="*/ 1851219 h 1912806"/>
                <a:gd name="connsiteX7" fmla="*/ 804551 w 3846201"/>
                <a:gd name="connsiteY7" fmla="*/ 1445613 h 1912806"/>
                <a:gd name="connsiteX8" fmla="*/ 907738 w 3846201"/>
                <a:gd name="connsiteY8" fmla="*/ 1310676 h 1912806"/>
                <a:gd name="connsiteX9" fmla="*/ 1071251 w 3846201"/>
                <a:gd name="connsiteY9" fmla="*/ 1279719 h 1912806"/>
                <a:gd name="connsiteX10" fmla="*/ 1776101 w 3846201"/>
                <a:gd name="connsiteY10" fmla="*/ 1590869 h 1912806"/>
                <a:gd name="connsiteX11" fmla="*/ 2363476 w 3846201"/>
                <a:gd name="connsiteY11" fmla="*/ 1902019 h 1912806"/>
                <a:gd name="connsiteX12" fmla="*/ 3141351 w 3846201"/>
                <a:gd name="connsiteY12" fmla="*/ 1822644 h 1912806"/>
                <a:gd name="connsiteX13" fmla="*/ 3846201 w 3846201"/>
                <a:gd name="connsiteY13" fmla="*/ 1501969 h 1912806"/>
                <a:gd name="connsiteX14" fmla="*/ 3846201 w 3846201"/>
                <a:gd name="connsiteY14" fmla="*/ 1308294 h 1912806"/>
                <a:gd name="connsiteX15" fmla="*/ 3620776 w 3846201"/>
                <a:gd name="connsiteY15" fmla="*/ 1127319 h 1912806"/>
                <a:gd name="connsiteX16" fmla="*/ 3046101 w 3846201"/>
                <a:gd name="connsiteY16" fmla="*/ 1117794 h 1912806"/>
                <a:gd name="connsiteX17" fmla="*/ 2871476 w 3846201"/>
                <a:gd name="connsiteY17" fmla="*/ 1044769 h 1912806"/>
                <a:gd name="connsiteX18" fmla="*/ 2446026 w 3846201"/>
                <a:gd name="connsiteY18" fmla="*/ 1108269 h 1912806"/>
                <a:gd name="connsiteX19" fmla="*/ 1627670 w 3846201"/>
                <a:gd name="connsiteY19" fmla="*/ 811406 h 1912806"/>
                <a:gd name="connsiteX20" fmla="*/ 261626 w 3846201"/>
                <a:gd name="connsiteY20" fmla="*/ 194 h 1912806"/>
                <a:gd name="connsiteX0" fmla="*/ 261626 w 3846201"/>
                <a:gd name="connsiteY0" fmla="*/ 194 h 1912806"/>
                <a:gd name="connsiteX1" fmla="*/ 13976 w 3846201"/>
                <a:gd name="connsiteY1" fmla="*/ 590744 h 1912806"/>
                <a:gd name="connsiteX2" fmla="*/ 115576 w 3846201"/>
                <a:gd name="connsiteY2" fmla="*/ 1054294 h 1912806"/>
                <a:gd name="connsiteX3" fmla="*/ 479908 w 3846201"/>
                <a:gd name="connsiteY3" fmla="*/ 1365444 h 1912806"/>
                <a:gd name="connsiteX4" fmla="*/ 582301 w 3846201"/>
                <a:gd name="connsiteY4" fmla="*/ 1600394 h 1912806"/>
                <a:gd name="connsiteX5" fmla="*/ 588651 w 3846201"/>
                <a:gd name="connsiteY5" fmla="*/ 1800419 h 1912806"/>
                <a:gd name="connsiteX6" fmla="*/ 804551 w 3846201"/>
                <a:gd name="connsiteY6" fmla="*/ 1836932 h 1912806"/>
                <a:gd name="connsiteX7" fmla="*/ 804551 w 3846201"/>
                <a:gd name="connsiteY7" fmla="*/ 1445613 h 1912806"/>
                <a:gd name="connsiteX8" fmla="*/ 907738 w 3846201"/>
                <a:gd name="connsiteY8" fmla="*/ 1310676 h 1912806"/>
                <a:gd name="connsiteX9" fmla="*/ 1071251 w 3846201"/>
                <a:gd name="connsiteY9" fmla="*/ 1279719 h 1912806"/>
                <a:gd name="connsiteX10" fmla="*/ 1776101 w 3846201"/>
                <a:gd name="connsiteY10" fmla="*/ 1590869 h 1912806"/>
                <a:gd name="connsiteX11" fmla="*/ 2363476 w 3846201"/>
                <a:gd name="connsiteY11" fmla="*/ 1902019 h 1912806"/>
                <a:gd name="connsiteX12" fmla="*/ 3141351 w 3846201"/>
                <a:gd name="connsiteY12" fmla="*/ 1822644 h 1912806"/>
                <a:gd name="connsiteX13" fmla="*/ 3846201 w 3846201"/>
                <a:gd name="connsiteY13" fmla="*/ 1501969 h 1912806"/>
                <a:gd name="connsiteX14" fmla="*/ 3846201 w 3846201"/>
                <a:gd name="connsiteY14" fmla="*/ 1308294 h 1912806"/>
                <a:gd name="connsiteX15" fmla="*/ 3620776 w 3846201"/>
                <a:gd name="connsiteY15" fmla="*/ 1127319 h 1912806"/>
                <a:gd name="connsiteX16" fmla="*/ 3046101 w 3846201"/>
                <a:gd name="connsiteY16" fmla="*/ 1117794 h 1912806"/>
                <a:gd name="connsiteX17" fmla="*/ 2871476 w 3846201"/>
                <a:gd name="connsiteY17" fmla="*/ 1044769 h 1912806"/>
                <a:gd name="connsiteX18" fmla="*/ 2446026 w 3846201"/>
                <a:gd name="connsiteY18" fmla="*/ 1108269 h 1912806"/>
                <a:gd name="connsiteX19" fmla="*/ 1627670 w 3846201"/>
                <a:gd name="connsiteY19" fmla="*/ 811406 h 1912806"/>
                <a:gd name="connsiteX20" fmla="*/ 261626 w 3846201"/>
                <a:gd name="connsiteY20" fmla="*/ 194 h 1912806"/>
                <a:gd name="connsiteX0" fmla="*/ 261626 w 3846201"/>
                <a:gd name="connsiteY0" fmla="*/ 194 h 1912806"/>
                <a:gd name="connsiteX1" fmla="*/ 13976 w 3846201"/>
                <a:gd name="connsiteY1" fmla="*/ 590744 h 1912806"/>
                <a:gd name="connsiteX2" fmla="*/ 115576 w 3846201"/>
                <a:gd name="connsiteY2" fmla="*/ 1054294 h 1912806"/>
                <a:gd name="connsiteX3" fmla="*/ 479908 w 3846201"/>
                <a:gd name="connsiteY3" fmla="*/ 1365444 h 1912806"/>
                <a:gd name="connsiteX4" fmla="*/ 582301 w 3846201"/>
                <a:gd name="connsiteY4" fmla="*/ 1600394 h 1912806"/>
                <a:gd name="connsiteX5" fmla="*/ 588651 w 3846201"/>
                <a:gd name="connsiteY5" fmla="*/ 1800419 h 1912806"/>
                <a:gd name="connsiteX6" fmla="*/ 804551 w 3846201"/>
                <a:gd name="connsiteY6" fmla="*/ 1836932 h 1912806"/>
                <a:gd name="connsiteX7" fmla="*/ 804551 w 3846201"/>
                <a:gd name="connsiteY7" fmla="*/ 1445613 h 1912806"/>
                <a:gd name="connsiteX8" fmla="*/ 907738 w 3846201"/>
                <a:gd name="connsiteY8" fmla="*/ 1310676 h 1912806"/>
                <a:gd name="connsiteX9" fmla="*/ 1071251 w 3846201"/>
                <a:gd name="connsiteY9" fmla="*/ 1279719 h 1912806"/>
                <a:gd name="connsiteX10" fmla="*/ 1776101 w 3846201"/>
                <a:gd name="connsiteY10" fmla="*/ 1590869 h 1912806"/>
                <a:gd name="connsiteX11" fmla="*/ 2363476 w 3846201"/>
                <a:gd name="connsiteY11" fmla="*/ 1902019 h 1912806"/>
                <a:gd name="connsiteX12" fmla="*/ 3141351 w 3846201"/>
                <a:gd name="connsiteY12" fmla="*/ 1822644 h 1912806"/>
                <a:gd name="connsiteX13" fmla="*/ 3846201 w 3846201"/>
                <a:gd name="connsiteY13" fmla="*/ 1501969 h 1912806"/>
                <a:gd name="connsiteX14" fmla="*/ 3846201 w 3846201"/>
                <a:gd name="connsiteY14" fmla="*/ 1308294 h 1912806"/>
                <a:gd name="connsiteX15" fmla="*/ 3620776 w 3846201"/>
                <a:gd name="connsiteY15" fmla="*/ 1127319 h 1912806"/>
                <a:gd name="connsiteX16" fmla="*/ 3046101 w 3846201"/>
                <a:gd name="connsiteY16" fmla="*/ 1117794 h 1912806"/>
                <a:gd name="connsiteX17" fmla="*/ 2871476 w 3846201"/>
                <a:gd name="connsiteY17" fmla="*/ 1044769 h 1912806"/>
                <a:gd name="connsiteX18" fmla="*/ 2446026 w 3846201"/>
                <a:gd name="connsiteY18" fmla="*/ 1108269 h 1912806"/>
                <a:gd name="connsiteX19" fmla="*/ 1627670 w 3846201"/>
                <a:gd name="connsiteY19" fmla="*/ 811406 h 1912806"/>
                <a:gd name="connsiteX20" fmla="*/ 261626 w 3846201"/>
                <a:gd name="connsiteY20" fmla="*/ 194 h 1912806"/>
                <a:gd name="connsiteX0" fmla="*/ 261626 w 3846201"/>
                <a:gd name="connsiteY0" fmla="*/ 194 h 1912806"/>
                <a:gd name="connsiteX1" fmla="*/ 13976 w 3846201"/>
                <a:gd name="connsiteY1" fmla="*/ 590744 h 1912806"/>
                <a:gd name="connsiteX2" fmla="*/ 115576 w 3846201"/>
                <a:gd name="connsiteY2" fmla="*/ 1054294 h 1912806"/>
                <a:gd name="connsiteX3" fmla="*/ 479908 w 3846201"/>
                <a:gd name="connsiteY3" fmla="*/ 1365444 h 1912806"/>
                <a:gd name="connsiteX4" fmla="*/ 582301 w 3846201"/>
                <a:gd name="connsiteY4" fmla="*/ 1600394 h 1912806"/>
                <a:gd name="connsiteX5" fmla="*/ 588651 w 3846201"/>
                <a:gd name="connsiteY5" fmla="*/ 1800419 h 1912806"/>
                <a:gd name="connsiteX6" fmla="*/ 804551 w 3846201"/>
                <a:gd name="connsiteY6" fmla="*/ 1836932 h 1912806"/>
                <a:gd name="connsiteX7" fmla="*/ 804551 w 3846201"/>
                <a:gd name="connsiteY7" fmla="*/ 1445613 h 1912806"/>
                <a:gd name="connsiteX8" fmla="*/ 907738 w 3846201"/>
                <a:gd name="connsiteY8" fmla="*/ 1310676 h 1912806"/>
                <a:gd name="connsiteX9" fmla="*/ 1071251 w 3846201"/>
                <a:gd name="connsiteY9" fmla="*/ 1279719 h 1912806"/>
                <a:gd name="connsiteX10" fmla="*/ 1776101 w 3846201"/>
                <a:gd name="connsiteY10" fmla="*/ 1590869 h 1912806"/>
                <a:gd name="connsiteX11" fmla="*/ 2363476 w 3846201"/>
                <a:gd name="connsiteY11" fmla="*/ 1902019 h 1912806"/>
                <a:gd name="connsiteX12" fmla="*/ 3141351 w 3846201"/>
                <a:gd name="connsiteY12" fmla="*/ 1822644 h 1912806"/>
                <a:gd name="connsiteX13" fmla="*/ 3846201 w 3846201"/>
                <a:gd name="connsiteY13" fmla="*/ 1501969 h 1912806"/>
                <a:gd name="connsiteX14" fmla="*/ 3846201 w 3846201"/>
                <a:gd name="connsiteY14" fmla="*/ 1308294 h 1912806"/>
                <a:gd name="connsiteX15" fmla="*/ 3620776 w 3846201"/>
                <a:gd name="connsiteY15" fmla="*/ 1127319 h 1912806"/>
                <a:gd name="connsiteX16" fmla="*/ 3046101 w 3846201"/>
                <a:gd name="connsiteY16" fmla="*/ 1117794 h 1912806"/>
                <a:gd name="connsiteX17" fmla="*/ 2871476 w 3846201"/>
                <a:gd name="connsiteY17" fmla="*/ 1044769 h 1912806"/>
                <a:gd name="connsiteX18" fmla="*/ 2446026 w 3846201"/>
                <a:gd name="connsiteY18" fmla="*/ 1108269 h 1912806"/>
                <a:gd name="connsiteX19" fmla="*/ 1627670 w 3846201"/>
                <a:gd name="connsiteY19" fmla="*/ 811406 h 1912806"/>
                <a:gd name="connsiteX20" fmla="*/ 261626 w 3846201"/>
                <a:gd name="connsiteY20" fmla="*/ 194 h 1912806"/>
                <a:gd name="connsiteX0" fmla="*/ 261626 w 3846201"/>
                <a:gd name="connsiteY0" fmla="*/ 194 h 1913552"/>
                <a:gd name="connsiteX1" fmla="*/ 13976 w 3846201"/>
                <a:gd name="connsiteY1" fmla="*/ 590744 h 1913552"/>
                <a:gd name="connsiteX2" fmla="*/ 115576 w 3846201"/>
                <a:gd name="connsiteY2" fmla="*/ 1054294 h 1913552"/>
                <a:gd name="connsiteX3" fmla="*/ 479908 w 3846201"/>
                <a:gd name="connsiteY3" fmla="*/ 1365444 h 1913552"/>
                <a:gd name="connsiteX4" fmla="*/ 582301 w 3846201"/>
                <a:gd name="connsiteY4" fmla="*/ 1600394 h 1913552"/>
                <a:gd name="connsiteX5" fmla="*/ 588651 w 3846201"/>
                <a:gd name="connsiteY5" fmla="*/ 1800419 h 1913552"/>
                <a:gd name="connsiteX6" fmla="*/ 804551 w 3846201"/>
                <a:gd name="connsiteY6" fmla="*/ 1836932 h 1913552"/>
                <a:gd name="connsiteX7" fmla="*/ 804551 w 3846201"/>
                <a:gd name="connsiteY7" fmla="*/ 1445613 h 1913552"/>
                <a:gd name="connsiteX8" fmla="*/ 907738 w 3846201"/>
                <a:gd name="connsiteY8" fmla="*/ 1310676 h 1913552"/>
                <a:gd name="connsiteX9" fmla="*/ 1071251 w 3846201"/>
                <a:gd name="connsiteY9" fmla="*/ 1279719 h 1913552"/>
                <a:gd name="connsiteX10" fmla="*/ 1776101 w 3846201"/>
                <a:gd name="connsiteY10" fmla="*/ 1590869 h 1913552"/>
                <a:gd name="connsiteX11" fmla="*/ 2363476 w 3846201"/>
                <a:gd name="connsiteY11" fmla="*/ 1902019 h 1913552"/>
                <a:gd name="connsiteX12" fmla="*/ 3141351 w 3846201"/>
                <a:gd name="connsiteY12" fmla="*/ 1822644 h 1913552"/>
                <a:gd name="connsiteX13" fmla="*/ 3846201 w 3846201"/>
                <a:gd name="connsiteY13" fmla="*/ 1501969 h 1913552"/>
                <a:gd name="connsiteX14" fmla="*/ 3846201 w 3846201"/>
                <a:gd name="connsiteY14" fmla="*/ 1308294 h 1913552"/>
                <a:gd name="connsiteX15" fmla="*/ 3620776 w 3846201"/>
                <a:gd name="connsiteY15" fmla="*/ 1127319 h 1913552"/>
                <a:gd name="connsiteX16" fmla="*/ 3046101 w 3846201"/>
                <a:gd name="connsiteY16" fmla="*/ 1117794 h 1913552"/>
                <a:gd name="connsiteX17" fmla="*/ 2871476 w 3846201"/>
                <a:gd name="connsiteY17" fmla="*/ 1044769 h 1913552"/>
                <a:gd name="connsiteX18" fmla="*/ 2446026 w 3846201"/>
                <a:gd name="connsiteY18" fmla="*/ 1108269 h 1913552"/>
                <a:gd name="connsiteX19" fmla="*/ 1627670 w 3846201"/>
                <a:gd name="connsiteY19" fmla="*/ 811406 h 1913552"/>
                <a:gd name="connsiteX20" fmla="*/ 261626 w 3846201"/>
                <a:gd name="connsiteY20" fmla="*/ 194 h 1913552"/>
                <a:gd name="connsiteX0" fmla="*/ 261626 w 3846201"/>
                <a:gd name="connsiteY0" fmla="*/ 194 h 1914445"/>
                <a:gd name="connsiteX1" fmla="*/ 13976 w 3846201"/>
                <a:gd name="connsiteY1" fmla="*/ 590744 h 1914445"/>
                <a:gd name="connsiteX2" fmla="*/ 115576 w 3846201"/>
                <a:gd name="connsiteY2" fmla="*/ 1054294 h 1914445"/>
                <a:gd name="connsiteX3" fmla="*/ 479908 w 3846201"/>
                <a:gd name="connsiteY3" fmla="*/ 1365444 h 1914445"/>
                <a:gd name="connsiteX4" fmla="*/ 582301 w 3846201"/>
                <a:gd name="connsiteY4" fmla="*/ 1600394 h 1914445"/>
                <a:gd name="connsiteX5" fmla="*/ 588651 w 3846201"/>
                <a:gd name="connsiteY5" fmla="*/ 1800419 h 1914445"/>
                <a:gd name="connsiteX6" fmla="*/ 804551 w 3846201"/>
                <a:gd name="connsiteY6" fmla="*/ 1836932 h 1914445"/>
                <a:gd name="connsiteX7" fmla="*/ 804551 w 3846201"/>
                <a:gd name="connsiteY7" fmla="*/ 1445613 h 1914445"/>
                <a:gd name="connsiteX8" fmla="*/ 907738 w 3846201"/>
                <a:gd name="connsiteY8" fmla="*/ 1310676 h 1914445"/>
                <a:gd name="connsiteX9" fmla="*/ 1071251 w 3846201"/>
                <a:gd name="connsiteY9" fmla="*/ 1279719 h 1914445"/>
                <a:gd name="connsiteX10" fmla="*/ 1776101 w 3846201"/>
                <a:gd name="connsiteY10" fmla="*/ 1590869 h 1914445"/>
                <a:gd name="connsiteX11" fmla="*/ 2363476 w 3846201"/>
                <a:gd name="connsiteY11" fmla="*/ 1902019 h 1914445"/>
                <a:gd name="connsiteX12" fmla="*/ 3141351 w 3846201"/>
                <a:gd name="connsiteY12" fmla="*/ 1822644 h 1914445"/>
                <a:gd name="connsiteX13" fmla="*/ 3846201 w 3846201"/>
                <a:gd name="connsiteY13" fmla="*/ 1501969 h 1914445"/>
                <a:gd name="connsiteX14" fmla="*/ 3846201 w 3846201"/>
                <a:gd name="connsiteY14" fmla="*/ 1308294 h 1914445"/>
                <a:gd name="connsiteX15" fmla="*/ 3620776 w 3846201"/>
                <a:gd name="connsiteY15" fmla="*/ 1127319 h 1914445"/>
                <a:gd name="connsiteX16" fmla="*/ 3046101 w 3846201"/>
                <a:gd name="connsiteY16" fmla="*/ 1117794 h 1914445"/>
                <a:gd name="connsiteX17" fmla="*/ 2871476 w 3846201"/>
                <a:gd name="connsiteY17" fmla="*/ 1044769 h 1914445"/>
                <a:gd name="connsiteX18" fmla="*/ 2446026 w 3846201"/>
                <a:gd name="connsiteY18" fmla="*/ 1108269 h 1914445"/>
                <a:gd name="connsiteX19" fmla="*/ 1627670 w 3846201"/>
                <a:gd name="connsiteY19" fmla="*/ 811406 h 1914445"/>
                <a:gd name="connsiteX20" fmla="*/ 261626 w 3846201"/>
                <a:gd name="connsiteY20" fmla="*/ 194 h 1914445"/>
                <a:gd name="connsiteX0" fmla="*/ 261626 w 3846201"/>
                <a:gd name="connsiteY0" fmla="*/ 194 h 1911716"/>
                <a:gd name="connsiteX1" fmla="*/ 13976 w 3846201"/>
                <a:gd name="connsiteY1" fmla="*/ 590744 h 1911716"/>
                <a:gd name="connsiteX2" fmla="*/ 115576 w 3846201"/>
                <a:gd name="connsiteY2" fmla="*/ 1054294 h 1911716"/>
                <a:gd name="connsiteX3" fmla="*/ 479908 w 3846201"/>
                <a:gd name="connsiteY3" fmla="*/ 1365444 h 1911716"/>
                <a:gd name="connsiteX4" fmla="*/ 582301 w 3846201"/>
                <a:gd name="connsiteY4" fmla="*/ 1600394 h 1911716"/>
                <a:gd name="connsiteX5" fmla="*/ 588651 w 3846201"/>
                <a:gd name="connsiteY5" fmla="*/ 1800419 h 1911716"/>
                <a:gd name="connsiteX6" fmla="*/ 804551 w 3846201"/>
                <a:gd name="connsiteY6" fmla="*/ 1836932 h 1911716"/>
                <a:gd name="connsiteX7" fmla="*/ 804551 w 3846201"/>
                <a:gd name="connsiteY7" fmla="*/ 1445613 h 1911716"/>
                <a:gd name="connsiteX8" fmla="*/ 907738 w 3846201"/>
                <a:gd name="connsiteY8" fmla="*/ 1310676 h 1911716"/>
                <a:gd name="connsiteX9" fmla="*/ 1071251 w 3846201"/>
                <a:gd name="connsiteY9" fmla="*/ 1279719 h 1911716"/>
                <a:gd name="connsiteX10" fmla="*/ 1776101 w 3846201"/>
                <a:gd name="connsiteY10" fmla="*/ 1590869 h 1911716"/>
                <a:gd name="connsiteX11" fmla="*/ 2363476 w 3846201"/>
                <a:gd name="connsiteY11" fmla="*/ 1902019 h 1911716"/>
                <a:gd name="connsiteX12" fmla="*/ 3141351 w 3846201"/>
                <a:gd name="connsiteY12" fmla="*/ 1822644 h 1911716"/>
                <a:gd name="connsiteX13" fmla="*/ 3846201 w 3846201"/>
                <a:gd name="connsiteY13" fmla="*/ 1501969 h 1911716"/>
                <a:gd name="connsiteX14" fmla="*/ 3846201 w 3846201"/>
                <a:gd name="connsiteY14" fmla="*/ 1308294 h 1911716"/>
                <a:gd name="connsiteX15" fmla="*/ 3620776 w 3846201"/>
                <a:gd name="connsiteY15" fmla="*/ 1127319 h 1911716"/>
                <a:gd name="connsiteX16" fmla="*/ 3046101 w 3846201"/>
                <a:gd name="connsiteY16" fmla="*/ 1117794 h 1911716"/>
                <a:gd name="connsiteX17" fmla="*/ 2871476 w 3846201"/>
                <a:gd name="connsiteY17" fmla="*/ 1044769 h 1911716"/>
                <a:gd name="connsiteX18" fmla="*/ 2446026 w 3846201"/>
                <a:gd name="connsiteY18" fmla="*/ 1108269 h 1911716"/>
                <a:gd name="connsiteX19" fmla="*/ 1627670 w 3846201"/>
                <a:gd name="connsiteY19" fmla="*/ 811406 h 1911716"/>
                <a:gd name="connsiteX20" fmla="*/ 261626 w 3846201"/>
                <a:gd name="connsiteY20" fmla="*/ 194 h 1911716"/>
                <a:gd name="connsiteX0" fmla="*/ 261626 w 3846201"/>
                <a:gd name="connsiteY0" fmla="*/ 194 h 1911716"/>
                <a:gd name="connsiteX1" fmla="*/ 13976 w 3846201"/>
                <a:gd name="connsiteY1" fmla="*/ 590744 h 1911716"/>
                <a:gd name="connsiteX2" fmla="*/ 115576 w 3846201"/>
                <a:gd name="connsiteY2" fmla="*/ 1054294 h 1911716"/>
                <a:gd name="connsiteX3" fmla="*/ 479908 w 3846201"/>
                <a:gd name="connsiteY3" fmla="*/ 1365444 h 1911716"/>
                <a:gd name="connsiteX4" fmla="*/ 582301 w 3846201"/>
                <a:gd name="connsiteY4" fmla="*/ 1600394 h 1911716"/>
                <a:gd name="connsiteX5" fmla="*/ 588651 w 3846201"/>
                <a:gd name="connsiteY5" fmla="*/ 1800419 h 1911716"/>
                <a:gd name="connsiteX6" fmla="*/ 804551 w 3846201"/>
                <a:gd name="connsiteY6" fmla="*/ 1836932 h 1911716"/>
                <a:gd name="connsiteX7" fmla="*/ 804551 w 3846201"/>
                <a:gd name="connsiteY7" fmla="*/ 1445613 h 1911716"/>
                <a:gd name="connsiteX8" fmla="*/ 907738 w 3846201"/>
                <a:gd name="connsiteY8" fmla="*/ 1310676 h 1911716"/>
                <a:gd name="connsiteX9" fmla="*/ 1071251 w 3846201"/>
                <a:gd name="connsiteY9" fmla="*/ 1279719 h 1911716"/>
                <a:gd name="connsiteX10" fmla="*/ 1776101 w 3846201"/>
                <a:gd name="connsiteY10" fmla="*/ 1590869 h 1911716"/>
                <a:gd name="connsiteX11" fmla="*/ 2363476 w 3846201"/>
                <a:gd name="connsiteY11" fmla="*/ 1902019 h 1911716"/>
                <a:gd name="connsiteX12" fmla="*/ 3141351 w 3846201"/>
                <a:gd name="connsiteY12" fmla="*/ 1822644 h 1911716"/>
                <a:gd name="connsiteX13" fmla="*/ 3846201 w 3846201"/>
                <a:gd name="connsiteY13" fmla="*/ 1501969 h 1911716"/>
                <a:gd name="connsiteX14" fmla="*/ 3846201 w 3846201"/>
                <a:gd name="connsiteY14" fmla="*/ 1308294 h 1911716"/>
                <a:gd name="connsiteX15" fmla="*/ 3620776 w 3846201"/>
                <a:gd name="connsiteY15" fmla="*/ 1127319 h 1911716"/>
                <a:gd name="connsiteX16" fmla="*/ 3046101 w 3846201"/>
                <a:gd name="connsiteY16" fmla="*/ 1117794 h 1911716"/>
                <a:gd name="connsiteX17" fmla="*/ 2871476 w 3846201"/>
                <a:gd name="connsiteY17" fmla="*/ 1044769 h 1911716"/>
                <a:gd name="connsiteX18" fmla="*/ 2446026 w 3846201"/>
                <a:gd name="connsiteY18" fmla="*/ 1108269 h 1911716"/>
                <a:gd name="connsiteX19" fmla="*/ 1627670 w 3846201"/>
                <a:gd name="connsiteY19" fmla="*/ 811406 h 1911716"/>
                <a:gd name="connsiteX20" fmla="*/ 261626 w 3846201"/>
                <a:gd name="connsiteY20" fmla="*/ 194 h 1911716"/>
                <a:gd name="connsiteX0" fmla="*/ 261626 w 3846201"/>
                <a:gd name="connsiteY0" fmla="*/ 194 h 1911716"/>
                <a:gd name="connsiteX1" fmla="*/ 13976 w 3846201"/>
                <a:gd name="connsiteY1" fmla="*/ 590744 h 1911716"/>
                <a:gd name="connsiteX2" fmla="*/ 115576 w 3846201"/>
                <a:gd name="connsiteY2" fmla="*/ 1054294 h 1911716"/>
                <a:gd name="connsiteX3" fmla="*/ 479908 w 3846201"/>
                <a:gd name="connsiteY3" fmla="*/ 1365444 h 1911716"/>
                <a:gd name="connsiteX4" fmla="*/ 582301 w 3846201"/>
                <a:gd name="connsiteY4" fmla="*/ 1600394 h 1911716"/>
                <a:gd name="connsiteX5" fmla="*/ 588651 w 3846201"/>
                <a:gd name="connsiteY5" fmla="*/ 1800419 h 1911716"/>
                <a:gd name="connsiteX6" fmla="*/ 804551 w 3846201"/>
                <a:gd name="connsiteY6" fmla="*/ 1836932 h 1911716"/>
                <a:gd name="connsiteX7" fmla="*/ 804551 w 3846201"/>
                <a:gd name="connsiteY7" fmla="*/ 1445613 h 1911716"/>
                <a:gd name="connsiteX8" fmla="*/ 907738 w 3846201"/>
                <a:gd name="connsiteY8" fmla="*/ 1310676 h 1911716"/>
                <a:gd name="connsiteX9" fmla="*/ 1071251 w 3846201"/>
                <a:gd name="connsiteY9" fmla="*/ 1279719 h 1911716"/>
                <a:gd name="connsiteX10" fmla="*/ 1776101 w 3846201"/>
                <a:gd name="connsiteY10" fmla="*/ 1590869 h 1911716"/>
                <a:gd name="connsiteX11" fmla="*/ 2363476 w 3846201"/>
                <a:gd name="connsiteY11" fmla="*/ 1902019 h 1911716"/>
                <a:gd name="connsiteX12" fmla="*/ 3141351 w 3846201"/>
                <a:gd name="connsiteY12" fmla="*/ 1822644 h 1911716"/>
                <a:gd name="connsiteX13" fmla="*/ 3846201 w 3846201"/>
                <a:gd name="connsiteY13" fmla="*/ 1501969 h 1911716"/>
                <a:gd name="connsiteX14" fmla="*/ 3846201 w 3846201"/>
                <a:gd name="connsiteY14" fmla="*/ 1308294 h 1911716"/>
                <a:gd name="connsiteX15" fmla="*/ 3620776 w 3846201"/>
                <a:gd name="connsiteY15" fmla="*/ 1127319 h 1911716"/>
                <a:gd name="connsiteX16" fmla="*/ 3046101 w 3846201"/>
                <a:gd name="connsiteY16" fmla="*/ 1117794 h 1911716"/>
                <a:gd name="connsiteX17" fmla="*/ 2871476 w 3846201"/>
                <a:gd name="connsiteY17" fmla="*/ 1044769 h 1911716"/>
                <a:gd name="connsiteX18" fmla="*/ 2446026 w 3846201"/>
                <a:gd name="connsiteY18" fmla="*/ 1108269 h 1911716"/>
                <a:gd name="connsiteX19" fmla="*/ 1627670 w 3846201"/>
                <a:gd name="connsiteY19" fmla="*/ 811406 h 1911716"/>
                <a:gd name="connsiteX20" fmla="*/ 261626 w 3846201"/>
                <a:gd name="connsiteY20" fmla="*/ 194 h 1911716"/>
                <a:gd name="connsiteX0" fmla="*/ 261626 w 3846201"/>
                <a:gd name="connsiteY0" fmla="*/ 194 h 1911716"/>
                <a:gd name="connsiteX1" fmla="*/ 13976 w 3846201"/>
                <a:gd name="connsiteY1" fmla="*/ 590744 h 1911716"/>
                <a:gd name="connsiteX2" fmla="*/ 115576 w 3846201"/>
                <a:gd name="connsiteY2" fmla="*/ 1054294 h 1911716"/>
                <a:gd name="connsiteX3" fmla="*/ 479908 w 3846201"/>
                <a:gd name="connsiteY3" fmla="*/ 1365444 h 1911716"/>
                <a:gd name="connsiteX4" fmla="*/ 582301 w 3846201"/>
                <a:gd name="connsiteY4" fmla="*/ 1600394 h 1911716"/>
                <a:gd name="connsiteX5" fmla="*/ 588651 w 3846201"/>
                <a:gd name="connsiteY5" fmla="*/ 1800419 h 1911716"/>
                <a:gd name="connsiteX6" fmla="*/ 804551 w 3846201"/>
                <a:gd name="connsiteY6" fmla="*/ 1836932 h 1911716"/>
                <a:gd name="connsiteX7" fmla="*/ 804551 w 3846201"/>
                <a:gd name="connsiteY7" fmla="*/ 1445613 h 1911716"/>
                <a:gd name="connsiteX8" fmla="*/ 907738 w 3846201"/>
                <a:gd name="connsiteY8" fmla="*/ 1310676 h 1911716"/>
                <a:gd name="connsiteX9" fmla="*/ 1071251 w 3846201"/>
                <a:gd name="connsiteY9" fmla="*/ 1279719 h 1911716"/>
                <a:gd name="connsiteX10" fmla="*/ 1776101 w 3846201"/>
                <a:gd name="connsiteY10" fmla="*/ 1590869 h 1911716"/>
                <a:gd name="connsiteX11" fmla="*/ 2363476 w 3846201"/>
                <a:gd name="connsiteY11" fmla="*/ 1902019 h 1911716"/>
                <a:gd name="connsiteX12" fmla="*/ 3141351 w 3846201"/>
                <a:gd name="connsiteY12" fmla="*/ 1822644 h 1911716"/>
                <a:gd name="connsiteX13" fmla="*/ 3846201 w 3846201"/>
                <a:gd name="connsiteY13" fmla="*/ 1501969 h 1911716"/>
                <a:gd name="connsiteX14" fmla="*/ 3846201 w 3846201"/>
                <a:gd name="connsiteY14" fmla="*/ 1308294 h 1911716"/>
                <a:gd name="connsiteX15" fmla="*/ 3620776 w 3846201"/>
                <a:gd name="connsiteY15" fmla="*/ 1155894 h 1911716"/>
                <a:gd name="connsiteX16" fmla="*/ 3046101 w 3846201"/>
                <a:gd name="connsiteY16" fmla="*/ 1117794 h 1911716"/>
                <a:gd name="connsiteX17" fmla="*/ 2871476 w 3846201"/>
                <a:gd name="connsiteY17" fmla="*/ 1044769 h 1911716"/>
                <a:gd name="connsiteX18" fmla="*/ 2446026 w 3846201"/>
                <a:gd name="connsiteY18" fmla="*/ 1108269 h 1911716"/>
                <a:gd name="connsiteX19" fmla="*/ 1627670 w 3846201"/>
                <a:gd name="connsiteY19" fmla="*/ 811406 h 1911716"/>
                <a:gd name="connsiteX20" fmla="*/ 261626 w 3846201"/>
                <a:gd name="connsiteY20" fmla="*/ 194 h 1911716"/>
                <a:gd name="connsiteX0" fmla="*/ 261626 w 3853256"/>
                <a:gd name="connsiteY0" fmla="*/ 194 h 1911716"/>
                <a:gd name="connsiteX1" fmla="*/ 13976 w 3853256"/>
                <a:gd name="connsiteY1" fmla="*/ 590744 h 1911716"/>
                <a:gd name="connsiteX2" fmla="*/ 115576 w 3853256"/>
                <a:gd name="connsiteY2" fmla="*/ 1054294 h 1911716"/>
                <a:gd name="connsiteX3" fmla="*/ 479908 w 3853256"/>
                <a:gd name="connsiteY3" fmla="*/ 1365444 h 1911716"/>
                <a:gd name="connsiteX4" fmla="*/ 582301 w 3853256"/>
                <a:gd name="connsiteY4" fmla="*/ 1600394 h 1911716"/>
                <a:gd name="connsiteX5" fmla="*/ 588651 w 3853256"/>
                <a:gd name="connsiteY5" fmla="*/ 1800419 h 1911716"/>
                <a:gd name="connsiteX6" fmla="*/ 804551 w 3853256"/>
                <a:gd name="connsiteY6" fmla="*/ 1836932 h 1911716"/>
                <a:gd name="connsiteX7" fmla="*/ 804551 w 3853256"/>
                <a:gd name="connsiteY7" fmla="*/ 1445613 h 1911716"/>
                <a:gd name="connsiteX8" fmla="*/ 907738 w 3853256"/>
                <a:gd name="connsiteY8" fmla="*/ 1310676 h 1911716"/>
                <a:gd name="connsiteX9" fmla="*/ 1071251 w 3853256"/>
                <a:gd name="connsiteY9" fmla="*/ 1279719 h 1911716"/>
                <a:gd name="connsiteX10" fmla="*/ 1776101 w 3853256"/>
                <a:gd name="connsiteY10" fmla="*/ 1590869 h 1911716"/>
                <a:gd name="connsiteX11" fmla="*/ 2363476 w 3853256"/>
                <a:gd name="connsiteY11" fmla="*/ 1902019 h 1911716"/>
                <a:gd name="connsiteX12" fmla="*/ 3141351 w 3853256"/>
                <a:gd name="connsiteY12" fmla="*/ 1822644 h 1911716"/>
                <a:gd name="connsiteX13" fmla="*/ 3846201 w 3853256"/>
                <a:gd name="connsiteY13" fmla="*/ 1501969 h 1911716"/>
                <a:gd name="connsiteX14" fmla="*/ 3846201 w 3853256"/>
                <a:gd name="connsiteY14" fmla="*/ 1308294 h 1911716"/>
                <a:gd name="connsiteX15" fmla="*/ 3620776 w 3853256"/>
                <a:gd name="connsiteY15" fmla="*/ 1155894 h 1911716"/>
                <a:gd name="connsiteX16" fmla="*/ 3046101 w 3853256"/>
                <a:gd name="connsiteY16" fmla="*/ 1117794 h 1911716"/>
                <a:gd name="connsiteX17" fmla="*/ 2871476 w 3853256"/>
                <a:gd name="connsiteY17" fmla="*/ 1044769 h 1911716"/>
                <a:gd name="connsiteX18" fmla="*/ 2446026 w 3853256"/>
                <a:gd name="connsiteY18" fmla="*/ 1108269 h 1911716"/>
                <a:gd name="connsiteX19" fmla="*/ 1627670 w 3853256"/>
                <a:gd name="connsiteY19" fmla="*/ 811406 h 1911716"/>
                <a:gd name="connsiteX20" fmla="*/ 261626 w 3853256"/>
                <a:gd name="connsiteY20" fmla="*/ 194 h 1911716"/>
                <a:gd name="connsiteX0" fmla="*/ 261626 w 3888978"/>
                <a:gd name="connsiteY0" fmla="*/ 194 h 1911716"/>
                <a:gd name="connsiteX1" fmla="*/ 13976 w 3888978"/>
                <a:gd name="connsiteY1" fmla="*/ 590744 h 1911716"/>
                <a:gd name="connsiteX2" fmla="*/ 115576 w 3888978"/>
                <a:gd name="connsiteY2" fmla="*/ 1054294 h 1911716"/>
                <a:gd name="connsiteX3" fmla="*/ 479908 w 3888978"/>
                <a:gd name="connsiteY3" fmla="*/ 1365444 h 1911716"/>
                <a:gd name="connsiteX4" fmla="*/ 582301 w 3888978"/>
                <a:gd name="connsiteY4" fmla="*/ 1600394 h 1911716"/>
                <a:gd name="connsiteX5" fmla="*/ 588651 w 3888978"/>
                <a:gd name="connsiteY5" fmla="*/ 1800419 h 1911716"/>
                <a:gd name="connsiteX6" fmla="*/ 804551 w 3888978"/>
                <a:gd name="connsiteY6" fmla="*/ 1836932 h 1911716"/>
                <a:gd name="connsiteX7" fmla="*/ 804551 w 3888978"/>
                <a:gd name="connsiteY7" fmla="*/ 1445613 h 1911716"/>
                <a:gd name="connsiteX8" fmla="*/ 907738 w 3888978"/>
                <a:gd name="connsiteY8" fmla="*/ 1310676 h 1911716"/>
                <a:gd name="connsiteX9" fmla="*/ 1071251 w 3888978"/>
                <a:gd name="connsiteY9" fmla="*/ 1279719 h 1911716"/>
                <a:gd name="connsiteX10" fmla="*/ 1776101 w 3888978"/>
                <a:gd name="connsiteY10" fmla="*/ 1590869 h 1911716"/>
                <a:gd name="connsiteX11" fmla="*/ 2363476 w 3888978"/>
                <a:gd name="connsiteY11" fmla="*/ 1902019 h 1911716"/>
                <a:gd name="connsiteX12" fmla="*/ 3141351 w 3888978"/>
                <a:gd name="connsiteY12" fmla="*/ 1822644 h 1911716"/>
                <a:gd name="connsiteX13" fmla="*/ 3846201 w 3888978"/>
                <a:gd name="connsiteY13" fmla="*/ 1501969 h 1911716"/>
                <a:gd name="connsiteX14" fmla="*/ 3814451 w 3888978"/>
                <a:gd name="connsiteY14" fmla="*/ 1279719 h 1911716"/>
                <a:gd name="connsiteX15" fmla="*/ 3620776 w 3888978"/>
                <a:gd name="connsiteY15" fmla="*/ 1155894 h 1911716"/>
                <a:gd name="connsiteX16" fmla="*/ 3046101 w 3888978"/>
                <a:gd name="connsiteY16" fmla="*/ 1117794 h 1911716"/>
                <a:gd name="connsiteX17" fmla="*/ 2871476 w 3888978"/>
                <a:gd name="connsiteY17" fmla="*/ 1044769 h 1911716"/>
                <a:gd name="connsiteX18" fmla="*/ 2446026 w 3888978"/>
                <a:gd name="connsiteY18" fmla="*/ 1108269 h 1911716"/>
                <a:gd name="connsiteX19" fmla="*/ 1627670 w 3888978"/>
                <a:gd name="connsiteY19" fmla="*/ 811406 h 1911716"/>
                <a:gd name="connsiteX20" fmla="*/ 261626 w 3888978"/>
                <a:gd name="connsiteY20" fmla="*/ 194 h 1911716"/>
                <a:gd name="connsiteX0" fmla="*/ 261626 w 3894305"/>
                <a:gd name="connsiteY0" fmla="*/ 194 h 1911716"/>
                <a:gd name="connsiteX1" fmla="*/ 13976 w 3894305"/>
                <a:gd name="connsiteY1" fmla="*/ 590744 h 1911716"/>
                <a:gd name="connsiteX2" fmla="*/ 115576 w 3894305"/>
                <a:gd name="connsiteY2" fmla="*/ 1054294 h 1911716"/>
                <a:gd name="connsiteX3" fmla="*/ 479908 w 3894305"/>
                <a:gd name="connsiteY3" fmla="*/ 1365444 h 1911716"/>
                <a:gd name="connsiteX4" fmla="*/ 582301 w 3894305"/>
                <a:gd name="connsiteY4" fmla="*/ 1600394 h 1911716"/>
                <a:gd name="connsiteX5" fmla="*/ 588651 w 3894305"/>
                <a:gd name="connsiteY5" fmla="*/ 1800419 h 1911716"/>
                <a:gd name="connsiteX6" fmla="*/ 804551 w 3894305"/>
                <a:gd name="connsiteY6" fmla="*/ 1836932 h 1911716"/>
                <a:gd name="connsiteX7" fmla="*/ 804551 w 3894305"/>
                <a:gd name="connsiteY7" fmla="*/ 1445613 h 1911716"/>
                <a:gd name="connsiteX8" fmla="*/ 907738 w 3894305"/>
                <a:gd name="connsiteY8" fmla="*/ 1310676 h 1911716"/>
                <a:gd name="connsiteX9" fmla="*/ 1071251 w 3894305"/>
                <a:gd name="connsiteY9" fmla="*/ 1279719 h 1911716"/>
                <a:gd name="connsiteX10" fmla="*/ 1776101 w 3894305"/>
                <a:gd name="connsiteY10" fmla="*/ 1590869 h 1911716"/>
                <a:gd name="connsiteX11" fmla="*/ 2363476 w 3894305"/>
                <a:gd name="connsiteY11" fmla="*/ 1902019 h 1911716"/>
                <a:gd name="connsiteX12" fmla="*/ 3141351 w 3894305"/>
                <a:gd name="connsiteY12" fmla="*/ 1822644 h 1911716"/>
                <a:gd name="connsiteX13" fmla="*/ 3846201 w 3894305"/>
                <a:gd name="connsiteY13" fmla="*/ 1501969 h 1911716"/>
                <a:gd name="connsiteX14" fmla="*/ 3814451 w 3894305"/>
                <a:gd name="connsiteY14" fmla="*/ 1279719 h 1911716"/>
                <a:gd name="connsiteX15" fmla="*/ 3620776 w 3894305"/>
                <a:gd name="connsiteY15" fmla="*/ 1155894 h 1911716"/>
                <a:gd name="connsiteX16" fmla="*/ 3046101 w 3894305"/>
                <a:gd name="connsiteY16" fmla="*/ 1117794 h 1911716"/>
                <a:gd name="connsiteX17" fmla="*/ 2871476 w 3894305"/>
                <a:gd name="connsiteY17" fmla="*/ 1044769 h 1911716"/>
                <a:gd name="connsiteX18" fmla="*/ 2446026 w 3894305"/>
                <a:gd name="connsiteY18" fmla="*/ 1108269 h 1911716"/>
                <a:gd name="connsiteX19" fmla="*/ 1627670 w 3894305"/>
                <a:gd name="connsiteY19" fmla="*/ 811406 h 1911716"/>
                <a:gd name="connsiteX20" fmla="*/ 261626 w 3894305"/>
                <a:gd name="connsiteY20" fmla="*/ 194 h 1911716"/>
                <a:gd name="connsiteX0" fmla="*/ 261626 w 3840172"/>
                <a:gd name="connsiteY0" fmla="*/ 194 h 1912734"/>
                <a:gd name="connsiteX1" fmla="*/ 13976 w 3840172"/>
                <a:gd name="connsiteY1" fmla="*/ 590744 h 1912734"/>
                <a:gd name="connsiteX2" fmla="*/ 115576 w 3840172"/>
                <a:gd name="connsiteY2" fmla="*/ 1054294 h 1912734"/>
                <a:gd name="connsiteX3" fmla="*/ 479908 w 3840172"/>
                <a:gd name="connsiteY3" fmla="*/ 1365444 h 1912734"/>
                <a:gd name="connsiteX4" fmla="*/ 582301 w 3840172"/>
                <a:gd name="connsiteY4" fmla="*/ 1600394 h 1912734"/>
                <a:gd name="connsiteX5" fmla="*/ 588651 w 3840172"/>
                <a:gd name="connsiteY5" fmla="*/ 1800419 h 1912734"/>
                <a:gd name="connsiteX6" fmla="*/ 804551 w 3840172"/>
                <a:gd name="connsiteY6" fmla="*/ 1836932 h 1912734"/>
                <a:gd name="connsiteX7" fmla="*/ 804551 w 3840172"/>
                <a:gd name="connsiteY7" fmla="*/ 1445613 h 1912734"/>
                <a:gd name="connsiteX8" fmla="*/ 907738 w 3840172"/>
                <a:gd name="connsiteY8" fmla="*/ 1310676 h 1912734"/>
                <a:gd name="connsiteX9" fmla="*/ 1071251 w 3840172"/>
                <a:gd name="connsiteY9" fmla="*/ 1279719 h 1912734"/>
                <a:gd name="connsiteX10" fmla="*/ 1776101 w 3840172"/>
                <a:gd name="connsiteY10" fmla="*/ 1590869 h 1912734"/>
                <a:gd name="connsiteX11" fmla="*/ 2363476 w 3840172"/>
                <a:gd name="connsiteY11" fmla="*/ 1902019 h 1912734"/>
                <a:gd name="connsiteX12" fmla="*/ 3141351 w 3840172"/>
                <a:gd name="connsiteY12" fmla="*/ 1822644 h 1912734"/>
                <a:gd name="connsiteX13" fmla="*/ 3763651 w 3840172"/>
                <a:gd name="connsiteY13" fmla="*/ 1568644 h 1912734"/>
                <a:gd name="connsiteX14" fmla="*/ 3814451 w 3840172"/>
                <a:gd name="connsiteY14" fmla="*/ 1279719 h 1912734"/>
                <a:gd name="connsiteX15" fmla="*/ 3620776 w 3840172"/>
                <a:gd name="connsiteY15" fmla="*/ 1155894 h 1912734"/>
                <a:gd name="connsiteX16" fmla="*/ 3046101 w 3840172"/>
                <a:gd name="connsiteY16" fmla="*/ 1117794 h 1912734"/>
                <a:gd name="connsiteX17" fmla="*/ 2871476 w 3840172"/>
                <a:gd name="connsiteY17" fmla="*/ 1044769 h 1912734"/>
                <a:gd name="connsiteX18" fmla="*/ 2446026 w 3840172"/>
                <a:gd name="connsiteY18" fmla="*/ 1108269 h 1912734"/>
                <a:gd name="connsiteX19" fmla="*/ 1627670 w 3840172"/>
                <a:gd name="connsiteY19" fmla="*/ 811406 h 1912734"/>
                <a:gd name="connsiteX20" fmla="*/ 261626 w 3840172"/>
                <a:gd name="connsiteY20" fmla="*/ 194 h 1912734"/>
                <a:gd name="connsiteX0" fmla="*/ 261626 w 3843750"/>
                <a:gd name="connsiteY0" fmla="*/ 194 h 1912734"/>
                <a:gd name="connsiteX1" fmla="*/ 13976 w 3843750"/>
                <a:gd name="connsiteY1" fmla="*/ 590744 h 1912734"/>
                <a:gd name="connsiteX2" fmla="*/ 115576 w 3843750"/>
                <a:gd name="connsiteY2" fmla="*/ 1054294 h 1912734"/>
                <a:gd name="connsiteX3" fmla="*/ 479908 w 3843750"/>
                <a:gd name="connsiteY3" fmla="*/ 1365444 h 1912734"/>
                <a:gd name="connsiteX4" fmla="*/ 582301 w 3843750"/>
                <a:gd name="connsiteY4" fmla="*/ 1600394 h 1912734"/>
                <a:gd name="connsiteX5" fmla="*/ 588651 w 3843750"/>
                <a:gd name="connsiteY5" fmla="*/ 1800419 h 1912734"/>
                <a:gd name="connsiteX6" fmla="*/ 804551 w 3843750"/>
                <a:gd name="connsiteY6" fmla="*/ 1836932 h 1912734"/>
                <a:gd name="connsiteX7" fmla="*/ 804551 w 3843750"/>
                <a:gd name="connsiteY7" fmla="*/ 1445613 h 1912734"/>
                <a:gd name="connsiteX8" fmla="*/ 907738 w 3843750"/>
                <a:gd name="connsiteY8" fmla="*/ 1310676 h 1912734"/>
                <a:gd name="connsiteX9" fmla="*/ 1071251 w 3843750"/>
                <a:gd name="connsiteY9" fmla="*/ 1279719 h 1912734"/>
                <a:gd name="connsiteX10" fmla="*/ 1776101 w 3843750"/>
                <a:gd name="connsiteY10" fmla="*/ 1590869 h 1912734"/>
                <a:gd name="connsiteX11" fmla="*/ 2363476 w 3843750"/>
                <a:gd name="connsiteY11" fmla="*/ 1902019 h 1912734"/>
                <a:gd name="connsiteX12" fmla="*/ 3141351 w 3843750"/>
                <a:gd name="connsiteY12" fmla="*/ 1822644 h 1912734"/>
                <a:gd name="connsiteX13" fmla="*/ 3763651 w 3843750"/>
                <a:gd name="connsiteY13" fmla="*/ 1568644 h 1912734"/>
                <a:gd name="connsiteX14" fmla="*/ 3814451 w 3843750"/>
                <a:gd name="connsiteY14" fmla="*/ 1279719 h 1912734"/>
                <a:gd name="connsiteX15" fmla="*/ 3566801 w 3843750"/>
                <a:gd name="connsiteY15" fmla="*/ 1152719 h 1912734"/>
                <a:gd name="connsiteX16" fmla="*/ 3046101 w 3843750"/>
                <a:gd name="connsiteY16" fmla="*/ 1117794 h 1912734"/>
                <a:gd name="connsiteX17" fmla="*/ 2871476 w 3843750"/>
                <a:gd name="connsiteY17" fmla="*/ 1044769 h 1912734"/>
                <a:gd name="connsiteX18" fmla="*/ 2446026 w 3843750"/>
                <a:gd name="connsiteY18" fmla="*/ 1108269 h 1912734"/>
                <a:gd name="connsiteX19" fmla="*/ 1627670 w 3843750"/>
                <a:gd name="connsiteY19" fmla="*/ 811406 h 1912734"/>
                <a:gd name="connsiteX20" fmla="*/ 261626 w 3843750"/>
                <a:gd name="connsiteY20" fmla="*/ 194 h 1912734"/>
                <a:gd name="connsiteX0" fmla="*/ 261626 w 3845032"/>
                <a:gd name="connsiteY0" fmla="*/ 194 h 1912734"/>
                <a:gd name="connsiteX1" fmla="*/ 13976 w 3845032"/>
                <a:gd name="connsiteY1" fmla="*/ 590744 h 1912734"/>
                <a:gd name="connsiteX2" fmla="*/ 115576 w 3845032"/>
                <a:gd name="connsiteY2" fmla="*/ 1054294 h 1912734"/>
                <a:gd name="connsiteX3" fmla="*/ 479908 w 3845032"/>
                <a:gd name="connsiteY3" fmla="*/ 1365444 h 1912734"/>
                <a:gd name="connsiteX4" fmla="*/ 582301 w 3845032"/>
                <a:gd name="connsiteY4" fmla="*/ 1600394 h 1912734"/>
                <a:gd name="connsiteX5" fmla="*/ 588651 w 3845032"/>
                <a:gd name="connsiteY5" fmla="*/ 1800419 h 1912734"/>
                <a:gd name="connsiteX6" fmla="*/ 804551 w 3845032"/>
                <a:gd name="connsiteY6" fmla="*/ 1836932 h 1912734"/>
                <a:gd name="connsiteX7" fmla="*/ 804551 w 3845032"/>
                <a:gd name="connsiteY7" fmla="*/ 1445613 h 1912734"/>
                <a:gd name="connsiteX8" fmla="*/ 907738 w 3845032"/>
                <a:gd name="connsiteY8" fmla="*/ 1310676 h 1912734"/>
                <a:gd name="connsiteX9" fmla="*/ 1071251 w 3845032"/>
                <a:gd name="connsiteY9" fmla="*/ 1279719 h 1912734"/>
                <a:gd name="connsiteX10" fmla="*/ 1776101 w 3845032"/>
                <a:gd name="connsiteY10" fmla="*/ 1590869 h 1912734"/>
                <a:gd name="connsiteX11" fmla="*/ 2363476 w 3845032"/>
                <a:gd name="connsiteY11" fmla="*/ 1902019 h 1912734"/>
                <a:gd name="connsiteX12" fmla="*/ 3141351 w 3845032"/>
                <a:gd name="connsiteY12" fmla="*/ 1822644 h 1912734"/>
                <a:gd name="connsiteX13" fmla="*/ 3763651 w 3845032"/>
                <a:gd name="connsiteY13" fmla="*/ 1568644 h 1912734"/>
                <a:gd name="connsiteX14" fmla="*/ 3814451 w 3845032"/>
                <a:gd name="connsiteY14" fmla="*/ 1279719 h 1912734"/>
                <a:gd name="connsiteX15" fmla="*/ 3566801 w 3845032"/>
                <a:gd name="connsiteY15" fmla="*/ 1152719 h 1912734"/>
                <a:gd name="connsiteX16" fmla="*/ 3046101 w 3845032"/>
                <a:gd name="connsiteY16" fmla="*/ 1117794 h 1912734"/>
                <a:gd name="connsiteX17" fmla="*/ 2871476 w 3845032"/>
                <a:gd name="connsiteY17" fmla="*/ 1044769 h 1912734"/>
                <a:gd name="connsiteX18" fmla="*/ 2446026 w 3845032"/>
                <a:gd name="connsiteY18" fmla="*/ 1108269 h 1912734"/>
                <a:gd name="connsiteX19" fmla="*/ 1627670 w 3845032"/>
                <a:gd name="connsiteY19" fmla="*/ 811406 h 1912734"/>
                <a:gd name="connsiteX20" fmla="*/ 261626 w 3845032"/>
                <a:gd name="connsiteY20" fmla="*/ 194 h 1912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845032" h="1912734">
                  <a:moveTo>
                    <a:pt x="261626" y="194"/>
                  </a:moveTo>
                  <a:cubicBezTo>
                    <a:pt x="204608" y="13424"/>
                    <a:pt x="60807" y="374844"/>
                    <a:pt x="13976" y="590744"/>
                  </a:cubicBezTo>
                  <a:cubicBezTo>
                    <a:pt x="-32855" y="806644"/>
                    <a:pt x="47446" y="960896"/>
                    <a:pt x="115576" y="1054294"/>
                  </a:cubicBezTo>
                  <a:cubicBezTo>
                    <a:pt x="183706" y="1147692"/>
                    <a:pt x="386245" y="1205370"/>
                    <a:pt x="479908" y="1365444"/>
                  </a:cubicBezTo>
                  <a:cubicBezTo>
                    <a:pt x="573571" y="1525518"/>
                    <a:pt x="561664" y="1533190"/>
                    <a:pt x="582301" y="1600394"/>
                  </a:cubicBezTo>
                  <a:lnTo>
                    <a:pt x="588651" y="1800419"/>
                  </a:lnTo>
                  <a:cubicBezTo>
                    <a:pt x="653475" y="1855452"/>
                    <a:pt x="785502" y="1858627"/>
                    <a:pt x="804551" y="1836932"/>
                  </a:cubicBezTo>
                  <a:cubicBezTo>
                    <a:pt x="823600" y="1815237"/>
                    <a:pt x="787353" y="1533322"/>
                    <a:pt x="804551" y="1445613"/>
                  </a:cubicBezTo>
                  <a:cubicBezTo>
                    <a:pt x="821749" y="1357904"/>
                    <a:pt x="863288" y="1338325"/>
                    <a:pt x="907738" y="1310676"/>
                  </a:cubicBezTo>
                  <a:cubicBezTo>
                    <a:pt x="952188" y="1283027"/>
                    <a:pt x="1004841" y="1263845"/>
                    <a:pt x="1071251" y="1279719"/>
                  </a:cubicBezTo>
                  <a:cubicBezTo>
                    <a:pt x="1137661" y="1295593"/>
                    <a:pt x="1608884" y="1477627"/>
                    <a:pt x="1776101" y="1590869"/>
                  </a:cubicBezTo>
                  <a:cubicBezTo>
                    <a:pt x="1943318" y="1704111"/>
                    <a:pt x="2218484" y="1866565"/>
                    <a:pt x="2363476" y="1902019"/>
                  </a:cubicBezTo>
                  <a:cubicBezTo>
                    <a:pt x="2508468" y="1937473"/>
                    <a:pt x="2907989" y="1878206"/>
                    <a:pt x="3141351" y="1822644"/>
                  </a:cubicBezTo>
                  <a:cubicBezTo>
                    <a:pt x="3374713" y="1767082"/>
                    <a:pt x="3651468" y="1659132"/>
                    <a:pt x="3763651" y="1568644"/>
                  </a:cubicBezTo>
                  <a:cubicBezTo>
                    <a:pt x="3875834" y="1478156"/>
                    <a:pt x="3850434" y="1336340"/>
                    <a:pt x="3814451" y="1279719"/>
                  </a:cubicBezTo>
                  <a:cubicBezTo>
                    <a:pt x="3778468" y="1223098"/>
                    <a:pt x="3694859" y="1179706"/>
                    <a:pt x="3566801" y="1152719"/>
                  </a:cubicBezTo>
                  <a:cubicBezTo>
                    <a:pt x="3438743" y="1125732"/>
                    <a:pt x="3161988" y="1135786"/>
                    <a:pt x="3046101" y="1117794"/>
                  </a:cubicBezTo>
                  <a:cubicBezTo>
                    <a:pt x="2930214" y="1099802"/>
                    <a:pt x="2929684" y="1069111"/>
                    <a:pt x="2871476" y="1044769"/>
                  </a:cubicBezTo>
                  <a:cubicBezTo>
                    <a:pt x="2729659" y="1065936"/>
                    <a:pt x="2578317" y="1119116"/>
                    <a:pt x="2446026" y="1108269"/>
                  </a:cubicBezTo>
                  <a:cubicBezTo>
                    <a:pt x="2313735" y="1097422"/>
                    <a:pt x="1929030" y="967510"/>
                    <a:pt x="1627670" y="811406"/>
                  </a:cubicBezTo>
                  <a:cubicBezTo>
                    <a:pt x="1326310" y="655302"/>
                    <a:pt x="318644" y="-13036"/>
                    <a:pt x="261626" y="194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06" name="グループ化 405">
            <a:extLst>
              <a:ext uri="{FF2B5EF4-FFF2-40B4-BE49-F238E27FC236}">
                <a16:creationId xmlns:a16="http://schemas.microsoft.com/office/drawing/2014/main" id="{76C9929E-5AAA-7551-9131-651B34EADC49}"/>
              </a:ext>
            </a:extLst>
          </p:cNvPr>
          <p:cNvGrpSpPr/>
          <p:nvPr/>
        </p:nvGrpSpPr>
        <p:grpSpPr>
          <a:xfrm>
            <a:off x="3739949" y="4775486"/>
            <a:ext cx="2446188" cy="1315571"/>
            <a:chOff x="3739949" y="4775486"/>
            <a:chExt cx="2446188" cy="1315571"/>
          </a:xfrm>
        </p:grpSpPr>
        <p:grpSp>
          <p:nvGrpSpPr>
            <p:cNvPr id="362" name="グループ化 361">
              <a:extLst>
                <a:ext uri="{FF2B5EF4-FFF2-40B4-BE49-F238E27FC236}">
                  <a16:creationId xmlns:a16="http://schemas.microsoft.com/office/drawing/2014/main" id="{527E2AE6-A5C5-1316-09CA-CB2608F15406}"/>
                </a:ext>
              </a:extLst>
            </p:cNvPr>
            <p:cNvGrpSpPr/>
            <p:nvPr/>
          </p:nvGrpSpPr>
          <p:grpSpPr>
            <a:xfrm>
              <a:off x="3739949" y="4775486"/>
              <a:ext cx="1950888" cy="858371"/>
              <a:chOff x="4467224" y="3427971"/>
              <a:chExt cx="3724938" cy="1638934"/>
            </a:xfrm>
          </p:grpSpPr>
          <p:sp>
            <p:nvSpPr>
              <p:cNvPr id="357" name="台形 356">
                <a:extLst>
                  <a:ext uri="{FF2B5EF4-FFF2-40B4-BE49-F238E27FC236}">
                    <a16:creationId xmlns:a16="http://schemas.microsoft.com/office/drawing/2014/main" id="{44A156C6-E18B-C583-2D83-66B5D76AF5A3}"/>
                  </a:ext>
                </a:extLst>
              </p:cNvPr>
              <p:cNvSpPr/>
              <p:nvPr/>
            </p:nvSpPr>
            <p:spPr bwMode="auto">
              <a:xfrm rot="10800000">
                <a:off x="7394098" y="4284095"/>
                <a:ext cx="743426" cy="782808"/>
              </a:xfrm>
              <a:prstGeom prst="trapezoid">
                <a:avLst>
                  <a:gd name="adj" fmla="val 10200"/>
                </a:avLst>
              </a:prstGeom>
              <a:solidFill>
                <a:srgbClr val="C0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7B35C761-CB0D-E452-7B10-17A8F932DC37}"/>
                  </a:ext>
                </a:extLst>
              </p:cNvPr>
              <p:cNvSpPr/>
              <p:nvPr/>
            </p:nvSpPr>
            <p:spPr bwMode="auto">
              <a:xfrm rot="10800000">
                <a:off x="7461697" y="4981950"/>
                <a:ext cx="608226" cy="84953"/>
              </a:xfrm>
              <a:custGeom>
                <a:avLst/>
                <a:gdLst>
                  <a:gd name="connsiteX0" fmla="*/ 608226 w 608226"/>
                  <a:gd name="connsiteY0" fmla="*/ 84953 h 84953"/>
                  <a:gd name="connsiteX1" fmla="*/ 0 w 608226"/>
                  <a:gd name="connsiteY1" fmla="*/ 84953 h 84953"/>
                  <a:gd name="connsiteX2" fmla="*/ 8229 w 608226"/>
                  <a:gd name="connsiteY2" fmla="*/ 0 h 84953"/>
                  <a:gd name="connsiteX3" fmla="*/ 599997 w 608226"/>
                  <a:gd name="connsiteY3" fmla="*/ 0 h 84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8226" h="84953">
                    <a:moveTo>
                      <a:pt x="608226" y="84953"/>
                    </a:moveTo>
                    <a:lnTo>
                      <a:pt x="0" y="84953"/>
                    </a:lnTo>
                    <a:lnTo>
                      <a:pt x="8229" y="0"/>
                    </a:lnTo>
                    <a:lnTo>
                      <a:pt x="599997" y="0"/>
                    </a:lnTo>
                    <a:close/>
                  </a:path>
                </a:pathLst>
              </a:cu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6EB28B5B-9340-45C0-7CC7-17FA33CE7794}"/>
                  </a:ext>
                </a:extLst>
              </p:cNvPr>
              <p:cNvSpPr/>
              <p:nvPr/>
            </p:nvSpPr>
            <p:spPr bwMode="auto">
              <a:xfrm>
                <a:off x="4467224" y="3427971"/>
                <a:ext cx="3724938" cy="1638934"/>
              </a:xfrm>
              <a:custGeom>
                <a:avLst/>
                <a:gdLst>
                  <a:gd name="connsiteX0" fmla="*/ 3629025 w 3708400"/>
                  <a:gd name="connsiteY0" fmla="*/ 939800 h 1628775"/>
                  <a:gd name="connsiteX1" fmla="*/ 2466975 w 3708400"/>
                  <a:gd name="connsiteY1" fmla="*/ 1238250 h 1628775"/>
                  <a:gd name="connsiteX2" fmla="*/ 1730375 w 3708400"/>
                  <a:gd name="connsiteY2" fmla="*/ 1628775 h 1628775"/>
                  <a:gd name="connsiteX3" fmla="*/ 0 w 3708400"/>
                  <a:gd name="connsiteY3" fmla="*/ 1492250 h 1628775"/>
                  <a:gd name="connsiteX4" fmla="*/ 0 w 3708400"/>
                  <a:gd name="connsiteY4" fmla="*/ 1397000 h 1628775"/>
                  <a:gd name="connsiteX5" fmla="*/ 41275 w 3708400"/>
                  <a:gd name="connsiteY5" fmla="*/ 1384300 h 1628775"/>
                  <a:gd name="connsiteX6" fmla="*/ 41275 w 3708400"/>
                  <a:gd name="connsiteY6" fmla="*/ 1270000 h 1628775"/>
                  <a:gd name="connsiteX7" fmla="*/ 1000125 w 3708400"/>
                  <a:gd name="connsiteY7" fmla="*/ 844550 h 1628775"/>
                  <a:gd name="connsiteX8" fmla="*/ 1609725 w 3708400"/>
                  <a:gd name="connsiteY8" fmla="*/ 1146175 h 1628775"/>
                  <a:gd name="connsiteX9" fmla="*/ 1917700 w 3708400"/>
                  <a:gd name="connsiteY9" fmla="*/ 1219200 h 1628775"/>
                  <a:gd name="connsiteX10" fmla="*/ 2038350 w 3708400"/>
                  <a:gd name="connsiteY10" fmla="*/ 1171575 h 1628775"/>
                  <a:gd name="connsiteX11" fmla="*/ 1390650 w 3708400"/>
                  <a:gd name="connsiteY11" fmla="*/ 730250 h 1628775"/>
                  <a:gd name="connsiteX12" fmla="*/ 1428750 w 3708400"/>
                  <a:gd name="connsiteY12" fmla="*/ 663575 h 1628775"/>
                  <a:gd name="connsiteX13" fmla="*/ 2117725 w 3708400"/>
                  <a:gd name="connsiteY13" fmla="*/ 1101725 h 1628775"/>
                  <a:gd name="connsiteX14" fmla="*/ 2266950 w 3708400"/>
                  <a:gd name="connsiteY14" fmla="*/ 1041400 h 1628775"/>
                  <a:gd name="connsiteX15" fmla="*/ 2755900 w 3708400"/>
                  <a:gd name="connsiteY15" fmla="*/ 400050 h 1628775"/>
                  <a:gd name="connsiteX16" fmla="*/ 3479800 w 3708400"/>
                  <a:gd name="connsiteY16" fmla="*/ 0 h 1628775"/>
                  <a:gd name="connsiteX17" fmla="*/ 3708400 w 3708400"/>
                  <a:gd name="connsiteY17" fmla="*/ 619125 h 1628775"/>
                  <a:gd name="connsiteX18" fmla="*/ 3629025 w 3708400"/>
                  <a:gd name="connsiteY18" fmla="*/ 939800 h 1628775"/>
                  <a:gd name="connsiteX0" fmla="*/ 3629025 w 3708400"/>
                  <a:gd name="connsiteY0" fmla="*/ 939800 h 1628775"/>
                  <a:gd name="connsiteX1" fmla="*/ 2466975 w 3708400"/>
                  <a:gd name="connsiteY1" fmla="*/ 1238250 h 1628775"/>
                  <a:gd name="connsiteX2" fmla="*/ 1670050 w 3708400"/>
                  <a:gd name="connsiteY2" fmla="*/ 1628775 h 1628775"/>
                  <a:gd name="connsiteX3" fmla="*/ 0 w 3708400"/>
                  <a:gd name="connsiteY3" fmla="*/ 1492250 h 1628775"/>
                  <a:gd name="connsiteX4" fmla="*/ 0 w 3708400"/>
                  <a:gd name="connsiteY4" fmla="*/ 1397000 h 1628775"/>
                  <a:gd name="connsiteX5" fmla="*/ 41275 w 3708400"/>
                  <a:gd name="connsiteY5" fmla="*/ 1384300 h 1628775"/>
                  <a:gd name="connsiteX6" fmla="*/ 41275 w 3708400"/>
                  <a:gd name="connsiteY6" fmla="*/ 1270000 h 1628775"/>
                  <a:gd name="connsiteX7" fmla="*/ 1000125 w 3708400"/>
                  <a:gd name="connsiteY7" fmla="*/ 844550 h 1628775"/>
                  <a:gd name="connsiteX8" fmla="*/ 1609725 w 3708400"/>
                  <a:gd name="connsiteY8" fmla="*/ 1146175 h 1628775"/>
                  <a:gd name="connsiteX9" fmla="*/ 1917700 w 3708400"/>
                  <a:gd name="connsiteY9" fmla="*/ 1219200 h 1628775"/>
                  <a:gd name="connsiteX10" fmla="*/ 2038350 w 3708400"/>
                  <a:gd name="connsiteY10" fmla="*/ 1171575 h 1628775"/>
                  <a:gd name="connsiteX11" fmla="*/ 1390650 w 3708400"/>
                  <a:gd name="connsiteY11" fmla="*/ 730250 h 1628775"/>
                  <a:gd name="connsiteX12" fmla="*/ 1428750 w 3708400"/>
                  <a:gd name="connsiteY12" fmla="*/ 663575 h 1628775"/>
                  <a:gd name="connsiteX13" fmla="*/ 2117725 w 3708400"/>
                  <a:gd name="connsiteY13" fmla="*/ 1101725 h 1628775"/>
                  <a:gd name="connsiteX14" fmla="*/ 2266950 w 3708400"/>
                  <a:gd name="connsiteY14" fmla="*/ 1041400 h 1628775"/>
                  <a:gd name="connsiteX15" fmla="*/ 2755900 w 3708400"/>
                  <a:gd name="connsiteY15" fmla="*/ 400050 h 1628775"/>
                  <a:gd name="connsiteX16" fmla="*/ 3479800 w 3708400"/>
                  <a:gd name="connsiteY16" fmla="*/ 0 h 1628775"/>
                  <a:gd name="connsiteX17" fmla="*/ 3708400 w 3708400"/>
                  <a:gd name="connsiteY17" fmla="*/ 619125 h 1628775"/>
                  <a:gd name="connsiteX18" fmla="*/ 3629025 w 3708400"/>
                  <a:gd name="connsiteY18" fmla="*/ 939800 h 1628775"/>
                  <a:gd name="connsiteX0" fmla="*/ 3629025 w 3708400"/>
                  <a:gd name="connsiteY0" fmla="*/ 939800 h 1635714"/>
                  <a:gd name="connsiteX1" fmla="*/ 2466975 w 3708400"/>
                  <a:gd name="connsiteY1" fmla="*/ 1238250 h 1635714"/>
                  <a:gd name="connsiteX2" fmla="*/ 1670050 w 3708400"/>
                  <a:gd name="connsiteY2" fmla="*/ 1628775 h 1635714"/>
                  <a:gd name="connsiteX3" fmla="*/ 0 w 3708400"/>
                  <a:gd name="connsiteY3" fmla="*/ 1492250 h 1635714"/>
                  <a:gd name="connsiteX4" fmla="*/ 0 w 3708400"/>
                  <a:gd name="connsiteY4" fmla="*/ 1397000 h 1635714"/>
                  <a:gd name="connsiteX5" fmla="*/ 41275 w 3708400"/>
                  <a:gd name="connsiteY5" fmla="*/ 1384300 h 1635714"/>
                  <a:gd name="connsiteX6" fmla="*/ 41275 w 3708400"/>
                  <a:gd name="connsiteY6" fmla="*/ 1270000 h 1635714"/>
                  <a:gd name="connsiteX7" fmla="*/ 1000125 w 3708400"/>
                  <a:gd name="connsiteY7" fmla="*/ 844550 h 1635714"/>
                  <a:gd name="connsiteX8" fmla="*/ 1609725 w 3708400"/>
                  <a:gd name="connsiteY8" fmla="*/ 1146175 h 1635714"/>
                  <a:gd name="connsiteX9" fmla="*/ 1917700 w 3708400"/>
                  <a:gd name="connsiteY9" fmla="*/ 1219200 h 1635714"/>
                  <a:gd name="connsiteX10" fmla="*/ 2038350 w 3708400"/>
                  <a:gd name="connsiteY10" fmla="*/ 1171575 h 1635714"/>
                  <a:gd name="connsiteX11" fmla="*/ 1390650 w 3708400"/>
                  <a:gd name="connsiteY11" fmla="*/ 730250 h 1635714"/>
                  <a:gd name="connsiteX12" fmla="*/ 1428750 w 3708400"/>
                  <a:gd name="connsiteY12" fmla="*/ 663575 h 1635714"/>
                  <a:gd name="connsiteX13" fmla="*/ 2117725 w 3708400"/>
                  <a:gd name="connsiteY13" fmla="*/ 1101725 h 1635714"/>
                  <a:gd name="connsiteX14" fmla="*/ 2266950 w 3708400"/>
                  <a:gd name="connsiteY14" fmla="*/ 1041400 h 1635714"/>
                  <a:gd name="connsiteX15" fmla="*/ 2755900 w 3708400"/>
                  <a:gd name="connsiteY15" fmla="*/ 400050 h 1635714"/>
                  <a:gd name="connsiteX16" fmla="*/ 3479800 w 3708400"/>
                  <a:gd name="connsiteY16" fmla="*/ 0 h 1635714"/>
                  <a:gd name="connsiteX17" fmla="*/ 3708400 w 3708400"/>
                  <a:gd name="connsiteY17" fmla="*/ 619125 h 1635714"/>
                  <a:gd name="connsiteX18" fmla="*/ 3629025 w 3708400"/>
                  <a:gd name="connsiteY18" fmla="*/ 939800 h 1635714"/>
                  <a:gd name="connsiteX0" fmla="*/ 3629025 w 3708400"/>
                  <a:gd name="connsiteY0" fmla="*/ 939800 h 1635714"/>
                  <a:gd name="connsiteX1" fmla="*/ 2466975 w 3708400"/>
                  <a:gd name="connsiteY1" fmla="*/ 1238250 h 1635714"/>
                  <a:gd name="connsiteX2" fmla="*/ 1670050 w 3708400"/>
                  <a:gd name="connsiteY2" fmla="*/ 1628775 h 1635714"/>
                  <a:gd name="connsiteX3" fmla="*/ 0 w 3708400"/>
                  <a:gd name="connsiteY3" fmla="*/ 1492250 h 1635714"/>
                  <a:gd name="connsiteX4" fmla="*/ 0 w 3708400"/>
                  <a:gd name="connsiteY4" fmla="*/ 1397000 h 1635714"/>
                  <a:gd name="connsiteX5" fmla="*/ 41275 w 3708400"/>
                  <a:gd name="connsiteY5" fmla="*/ 1384300 h 1635714"/>
                  <a:gd name="connsiteX6" fmla="*/ 41275 w 3708400"/>
                  <a:gd name="connsiteY6" fmla="*/ 1270000 h 1635714"/>
                  <a:gd name="connsiteX7" fmla="*/ 1000125 w 3708400"/>
                  <a:gd name="connsiteY7" fmla="*/ 844550 h 1635714"/>
                  <a:gd name="connsiteX8" fmla="*/ 1609725 w 3708400"/>
                  <a:gd name="connsiteY8" fmla="*/ 1146175 h 1635714"/>
                  <a:gd name="connsiteX9" fmla="*/ 1917700 w 3708400"/>
                  <a:gd name="connsiteY9" fmla="*/ 1219200 h 1635714"/>
                  <a:gd name="connsiteX10" fmla="*/ 2038350 w 3708400"/>
                  <a:gd name="connsiteY10" fmla="*/ 1171575 h 1635714"/>
                  <a:gd name="connsiteX11" fmla="*/ 1390650 w 3708400"/>
                  <a:gd name="connsiteY11" fmla="*/ 730250 h 1635714"/>
                  <a:gd name="connsiteX12" fmla="*/ 1428750 w 3708400"/>
                  <a:gd name="connsiteY12" fmla="*/ 663575 h 1635714"/>
                  <a:gd name="connsiteX13" fmla="*/ 2117725 w 3708400"/>
                  <a:gd name="connsiteY13" fmla="*/ 1101725 h 1635714"/>
                  <a:gd name="connsiteX14" fmla="*/ 2266950 w 3708400"/>
                  <a:gd name="connsiteY14" fmla="*/ 1041400 h 1635714"/>
                  <a:gd name="connsiteX15" fmla="*/ 2755900 w 3708400"/>
                  <a:gd name="connsiteY15" fmla="*/ 400050 h 1635714"/>
                  <a:gd name="connsiteX16" fmla="*/ 3479800 w 3708400"/>
                  <a:gd name="connsiteY16" fmla="*/ 0 h 1635714"/>
                  <a:gd name="connsiteX17" fmla="*/ 3708400 w 3708400"/>
                  <a:gd name="connsiteY17" fmla="*/ 619125 h 1635714"/>
                  <a:gd name="connsiteX18" fmla="*/ 3629025 w 3708400"/>
                  <a:gd name="connsiteY18" fmla="*/ 939800 h 1635714"/>
                  <a:gd name="connsiteX0" fmla="*/ 3629025 w 3708400"/>
                  <a:gd name="connsiteY0" fmla="*/ 939800 h 1636488"/>
                  <a:gd name="connsiteX1" fmla="*/ 2479675 w 3708400"/>
                  <a:gd name="connsiteY1" fmla="*/ 1247775 h 1636488"/>
                  <a:gd name="connsiteX2" fmla="*/ 1670050 w 3708400"/>
                  <a:gd name="connsiteY2" fmla="*/ 1628775 h 1636488"/>
                  <a:gd name="connsiteX3" fmla="*/ 0 w 3708400"/>
                  <a:gd name="connsiteY3" fmla="*/ 1492250 h 1636488"/>
                  <a:gd name="connsiteX4" fmla="*/ 0 w 3708400"/>
                  <a:gd name="connsiteY4" fmla="*/ 1397000 h 1636488"/>
                  <a:gd name="connsiteX5" fmla="*/ 41275 w 3708400"/>
                  <a:gd name="connsiteY5" fmla="*/ 1384300 h 1636488"/>
                  <a:gd name="connsiteX6" fmla="*/ 41275 w 3708400"/>
                  <a:gd name="connsiteY6" fmla="*/ 1270000 h 1636488"/>
                  <a:gd name="connsiteX7" fmla="*/ 1000125 w 3708400"/>
                  <a:gd name="connsiteY7" fmla="*/ 844550 h 1636488"/>
                  <a:gd name="connsiteX8" fmla="*/ 1609725 w 3708400"/>
                  <a:gd name="connsiteY8" fmla="*/ 1146175 h 1636488"/>
                  <a:gd name="connsiteX9" fmla="*/ 1917700 w 3708400"/>
                  <a:gd name="connsiteY9" fmla="*/ 1219200 h 1636488"/>
                  <a:gd name="connsiteX10" fmla="*/ 2038350 w 3708400"/>
                  <a:gd name="connsiteY10" fmla="*/ 1171575 h 1636488"/>
                  <a:gd name="connsiteX11" fmla="*/ 1390650 w 3708400"/>
                  <a:gd name="connsiteY11" fmla="*/ 730250 h 1636488"/>
                  <a:gd name="connsiteX12" fmla="*/ 1428750 w 3708400"/>
                  <a:gd name="connsiteY12" fmla="*/ 663575 h 1636488"/>
                  <a:gd name="connsiteX13" fmla="*/ 2117725 w 3708400"/>
                  <a:gd name="connsiteY13" fmla="*/ 1101725 h 1636488"/>
                  <a:gd name="connsiteX14" fmla="*/ 2266950 w 3708400"/>
                  <a:gd name="connsiteY14" fmla="*/ 1041400 h 1636488"/>
                  <a:gd name="connsiteX15" fmla="*/ 2755900 w 3708400"/>
                  <a:gd name="connsiteY15" fmla="*/ 400050 h 1636488"/>
                  <a:gd name="connsiteX16" fmla="*/ 3479800 w 3708400"/>
                  <a:gd name="connsiteY16" fmla="*/ 0 h 1636488"/>
                  <a:gd name="connsiteX17" fmla="*/ 3708400 w 3708400"/>
                  <a:gd name="connsiteY17" fmla="*/ 619125 h 1636488"/>
                  <a:gd name="connsiteX18" fmla="*/ 3629025 w 3708400"/>
                  <a:gd name="connsiteY18" fmla="*/ 939800 h 1636488"/>
                  <a:gd name="connsiteX0" fmla="*/ 3629025 w 3708400"/>
                  <a:gd name="connsiteY0" fmla="*/ 939800 h 1632233"/>
                  <a:gd name="connsiteX1" fmla="*/ 2479675 w 3708400"/>
                  <a:gd name="connsiteY1" fmla="*/ 1247775 h 1632233"/>
                  <a:gd name="connsiteX2" fmla="*/ 1670050 w 3708400"/>
                  <a:gd name="connsiteY2" fmla="*/ 1628775 h 1632233"/>
                  <a:gd name="connsiteX3" fmla="*/ 0 w 3708400"/>
                  <a:gd name="connsiteY3" fmla="*/ 1492250 h 1632233"/>
                  <a:gd name="connsiteX4" fmla="*/ 0 w 3708400"/>
                  <a:gd name="connsiteY4" fmla="*/ 1397000 h 1632233"/>
                  <a:gd name="connsiteX5" fmla="*/ 41275 w 3708400"/>
                  <a:gd name="connsiteY5" fmla="*/ 1384300 h 1632233"/>
                  <a:gd name="connsiteX6" fmla="*/ 41275 w 3708400"/>
                  <a:gd name="connsiteY6" fmla="*/ 1270000 h 1632233"/>
                  <a:gd name="connsiteX7" fmla="*/ 1000125 w 3708400"/>
                  <a:gd name="connsiteY7" fmla="*/ 844550 h 1632233"/>
                  <a:gd name="connsiteX8" fmla="*/ 1609725 w 3708400"/>
                  <a:gd name="connsiteY8" fmla="*/ 1146175 h 1632233"/>
                  <a:gd name="connsiteX9" fmla="*/ 1917700 w 3708400"/>
                  <a:gd name="connsiteY9" fmla="*/ 1219200 h 1632233"/>
                  <a:gd name="connsiteX10" fmla="*/ 2038350 w 3708400"/>
                  <a:gd name="connsiteY10" fmla="*/ 1171575 h 1632233"/>
                  <a:gd name="connsiteX11" fmla="*/ 1390650 w 3708400"/>
                  <a:gd name="connsiteY11" fmla="*/ 730250 h 1632233"/>
                  <a:gd name="connsiteX12" fmla="*/ 1428750 w 3708400"/>
                  <a:gd name="connsiteY12" fmla="*/ 663575 h 1632233"/>
                  <a:gd name="connsiteX13" fmla="*/ 2117725 w 3708400"/>
                  <a:gd name="connsiteY13" fmla="*/ 1101725 h 1632233"/>
                  <a:gd name="connsiteX14" fmla="*/ 2266950 w 3708400"/>
                  <a:gd name="connsiteY14" fmla="*/ 1041400 h 1632233"/>
                  <a:gd name="connsiteX15" fmla="*/ 2755900 w 3708400"/>
                  <a:gd name="connsiteY15" fmla="*/ 400050 h 1632233"/>
                  <a:gd name="connsiteX16" fmla="*/ 3479800 w 3708400"/>
                  <a:gd name="connsiteY16" fmla="*/ 0 h 1632233"/>
                  <a:gd name="connsiteX17" fmla="*/ 3708400 w 3708400"/>
                  <a:gd name="connsiteY17" fmla="*/ 619125 h 1632233"/>
                  <a:gd name="connsiteX18" fmla="*/ 3629025 w 3708400"/>
                  <a:gd name="connsiteY18" fmla="*/ 939800 h 1632233"/>
                  <a:gd name="connsiteX0" fmla="*/ 3629025 w 3714391"/>
                  <a:gd name="connsiteY0" fmla="*/ 939800 h 1632233"/>
                  <a:gd name="connsiteX1" fmla="*/ 2479675 w 3714391"/>
                  <a:gd name="connsiteY1" fmla="*/ 1247775 h 1632233"/>
                  <a:gd name="connsiteX2" fmla="*/ 1670050 w 3714391"/>
                  <a:gd name="connsiteY2" fmla="*/ 1628775 h 1632233"/>
                  <a:gd name="connsiteX3" fmla="*/ 0 w 3714391"/>
                  <a:gd name="connsiteY3" fmla="*/ 1492250 h 1632233"/>
                  <a:gd name="connsiteX4" fmla="*/ 0 w 3714391"/>
                  <a:gd name="connsiteY4" fmla="*/ 1397000 h 1632233"/>
                  <a:gd name="connsiteX5" fmla="*/ 41275 w 3714391"/>
                  <a:gd name="connsiteY5" fmla="*/ 1384300 h 1632233"/>
                  <a:gd name="connsiteX6" fmla="*/ 41275 w 3714391"/>
                  <a:gd name="connsiteY6" fmla="*/ 1270000 h 1632233"/>
                  <a:gd name="connsiteX7" fmla="*/ 1000125 w 3714391"/>
                  <a:gd name="connsiteY7" fmla="*/ 844550 h 1632233"/>
                  <a:gd name="connsiteX8" fmla="*/ 1609725 w 3714391"/>
                  <a:gd name="connsiteY8" fmla="*/ 1146175 h 1632233"/>
                  <a:gd name="connsiteX9" fmla="*/ 1917700 w 3714391"/>
                  <a:gd name="connsiteY9" fmla="*/ 1219200 h 1632233"/>
                  <a:gd name="connsiteX10" fmla="*/ 2038350 w 3714391"/>
                  <a:gd name="connsiteY10" fmla="*/ 1171575 h 1632233"/>
                  <a:gd name="connsiteX11" fmla="*/ 1390650 w 3714391"/>
                  <a:gd name="connsiteY11" fmla="*/ 730250 h 1632233"/>
                  <a:gd name="connsiteX12" fmla="*/ 1428750 w 3714391"/>
                  <a:gd name="connsiteY12" fmla="*/ 663575 h 1632233"/>
                  <a:gd name="connsiteX13" fmla="*/ 2117725 w 3714391"/>
                  <a:gd name="connsiteY13" fmla="*/ 1101725 h 1632233"/>
                  <a:gd name="connsiteX14" fmla="*/ 2266950 w 3714391"/>
                  <a:gd name="connsiteY14" fmla="*/ 1041400 h 1632233"/>
                  <a:gd name="connsiteX15" fmla="*/ 2755900 w 3714391"/>
                  <a:gd name="connsiteY15" fmla="*/ 400050 h 1632233"/>
                  <a:gd name="connsiteX16" fmla="*/ 3479800 w 3714391"/>
                  <a:gd name="connsiteY16" fmla="*/ 0 h 1632233"/>
                  <a:gd name="connsiteX17" fmla="*/ 3708400 w 3714391"/>
                  <a:gd name="connsiteY17" fmla="*/ 619125 h 1632233"/>
                  <a:gd name="connsiteX18" fmla="*/ 3629025 w 3714391"/>
                  <a:gd name="connsiteY18" fmla="*/ 939800 h 1632233"/>
                  <a:gd name="connsiteX0" fmla="*/ 3629025 w 3716129"/>
                  <a:gd name="connsiteY0" fmla="*/ 939800 h 1632233"/>
                  <a:gd name="connsiteX1" fmla="*/ 2479675 w 3716129"/>
                  <a:gd name="connsiteY1" fmla="*/ 1247775 h 1632233"/>
                  <a:gd name="connsiteX2" fmla="*/ 1670050 w 3716129"/>
                  <a:gd name="connsiteY2" fmla="*/ 1628775 h 1632233"/>
                  <a:gd name="connsiteX3" fmla="*/ 0 w 3716129"/>
                  <a:gd name="connsiteY3" fmla="*/ 1492250 h 1632233"/>
                  <a:gd name="connsiteX4" fmla="*/ 0 w 3716129"/>
                  <a:gd name="connsiteY4" fmla="*/ 1397000 h 1632233"/>
                  <a:gd name="connsiteX5" fmla="*/ 41275 w 3716129"/>
                  <a:gd name="connsiteY5" fmla="*/ 1384300 h 1632233"/>
                  <a:gd name="connsiteX6" fmla="*/ 41275 w 3716129"/>
                  <a:gd name="connsiteY6" fmla="*/ 1270000 h 1632233"/>
                  <a:gd name="connsiteX7" fmla="*/ 1000125 w 3716129"/>
                  <a:gd name="connsiteY7" fmla="*/ 844550 h 1632233"/>
                  <a:gd name="connsiteX8" fmla="*/ 1609725 w 3716129"/>
                  <a:gd name="connsiteY8" fmla="*/ 1146175 h 1632233"/>
                  <a:gd name="connsiteX9" fmla="*/ 1917700 w 3716129"/>
                  <a:gd name="connsiteY9" fmla="*/ 1219200 h 1632233"/>
                  <a:gd name="connsiteX10" fmla="*/ 2038350 w 3716129"/>
                  <a:gd name="connsiteY10" fmla="*/ 1171575 h 1632233"/>
                  <a:gd name="connsiteX11" fmla="*/ 1390650 w 3716129"/>
                  <a:gd name="connsiteY11" fmla="*/ 730250 h 1632233"/>
                  <a:gd name="connsiteX12" fmla="*/ 1428750 w 3716129"/>
                  <a:gd name="connsiteY12" fmla="*/ 663575 h 1632233"/>
                  <a:gd name="connsiteX13" fmla="*/ 2117725 w 3716129"/>
                  <a:gd name="connsiteY13" fmla="*/ 1101725 h 1632233"/>
                  <a:gd name="connsiteX14" fmla="*/ 2266950 w 3716129"/>
                  <a:gd name="connsiteY14" fmla="*/ 1041400 h 1632233"/>
                  <a:gd name="connsiteX15" fmla="*/ 2755900 w 3716129"/>
                  <a:gd name="connsiteY15" fmla="*/ 400050 h 1632233"/>
                  <a:gd name="connsiteX16" fmla="*/ 3479800 w 3716129"/>
                  <a:gd name="connsiteY16" fmla="*/ 0 h 1632233"/>
                  <a:gd name="connsiteX17" fmla="*/ 3708400 w 3716129"/>
                  <a:gd name="connsiteY17" fmla="*/ 619125 h 1632233"/>
                  <a:gd name="connsiteX18" fmla="*/ 3629025 w 3716129"/>
                  <a:gd name="connsiteY18" fmla="*/ 939800 h 1632233"/>
                  <a:gd name="connsiteX0" fmla="*/ 3629025 w 3716129"/>
                  <a:gd name="connsiteY0" fmla="*/ 939908 h 1632341"/>
                  <a:gd name="connsiteX1" fmla="*/ 2479675 w 3716129"/>
                  <a:gd name="connsiteY1" fmla="*/ 1247883 h 1632341"/>
                  <a:gd name="connsiteX2" fmla="*/ 1670050 w 3716129"/>
                  <a:gd name="connsiteY2" fmla="*/ 1628883 h 1632341"/>
                  <a:gd name="connsiteX3" fmla="*/ 0 w 3716129"/>
                  <a:gd name="connsiteY3" fmla="*/ 1492358 h 1632341"/>
                  <a:gd name="connsiteX4" fmla="*/ 0 w 3716129"/>
                  <a:gd name="connsiteY4" fmla="*/ 1397108 h 1632341"/>
                  <a:gd name="connsiteX5" fmla="*/ 41275 w 3716129"/>
                  <a:gd name="connsiteY5" fmla="*/ 1384408 h 1632341"/>
                  <a:gd name="connsiteX6" fmla="*/ 41275 w 3716129"/>
                  <a:gd name="connsiteY6" fmla="*/ 1270108 h 1632341"/>
                  <a:gd name="connsiteX7" fmla="*/ 1000125 w 3716129"/>
                  <a:gd name="connsiteY7" fmla="*/ 844658 h 1632341"/>
                  <a:gd name="connsiteX8" fmla="*/ 1609725 w 3716129"/>
                  <a:gd name="connsiteY8" fmla="*/ 1146283 h 1632341"/>
                  <a:gd name="connsiteX9" fmla="*/ 1917700 w 3716129"/>
                  <a:gd name="connsiteY9" fmla="*/ 1219308 h 1632341"/>
                  <a:gd name="connsiteX10" fmla="*/ 2038350 w 3716129"/>
                  <a:gd name="connsiteY10" fmla="*/ 1171683 h 1632341"/>
                  <a:gd name="connsiteX11" fmla="*/ 1390650 w 3716129"/>
                  <a:gd name="connsiteY11" fmla="*/ 730358 h 1632341"/>
                  <a:gd name="connsiteX12" fmla="*/ 1428750 w 3716129"/>
                  <a:gd name="connsiteY12" fmla="*/ 663683 h 1632341"/>
                  <a:gd name="connsiteX13" fmla="*/ 2117725 w 3716129"/>
                  <a:gd name="connsiteY13" fmla="*/ 1101833 h 1632341"/>
                  <a:gd name="connsiteX14" fmla="*/ 2266950 w 3716129"/>
                  <a:gd name="connsiteY14" fmla="*/ 1041508 h 1632341"/>
                  <a:gd name="connsiteX15" fmla="*/ 2755900 w 3716129"/>
                  <a:gd name="connsiteY15" fmla="*/ 400158 h 1632341"/>
                  <a:gd name="connsiteX16" fmla="*/ 3479800 w 3716129"/>
                  <a:gd name="connsiteY16" fmla="*/ 108 h 1632341"/>
                  <a:gd name="connsiteX17" fmla="*/ 3708400 w 3716129"/>
                  <a:gd name="connsiteY17" fmla="*/ 619233 h 1632341"/>
                  <a:gd name="connsiteX18" fmla="*/ 3629025 w 3716129"/>
                  <a:gd name="connsiteY18" fmla="*/ 939908 h 1632341"/>
                  <a:gd name="connsiteX0" fmla="*/ 3629025 w 3716129"/>
                  <a:gd name="connsiteY0" fmla="*/ 939949 h 1632382"/>
                  <a:gd name="connsiteX1" fmla="*/ 2479675 w 3716129"/>
                  <a:gd name="connsiteY1" fmla="*/ 1247924 h 1632382"/>
                  <a:gd name="connsiteX2" fmla="*/ 1670050 w 3716129"/>
                  <a:gd name="connsiteY2" fmla="*/ 1628924 h 1632382"/>
                  <a:gd name="connsiteX3" fmla="*/ 0 w 3716129"/>
                  <a:gd name="connsiteY3" fmla="*/ 1492399 h 1632382"/>
                  <a:gd name="connsiteX4" fmla="*/ 0 w 3716129"/>
                  <a:gd name="connsiteY4" fmla="*/ 1397149 h 1632382"/>
                  <a:gd name="connsiteX5" fmla="*/ 41275 w 3716129"/>
                  <a:gd name="connsiteY5" fmla="*/ 1384449 h 1632382"/>
                  <a:gd name="connsiteX6" fmla="*/ 41275 w 3716129"/>
                  <a:gd name="connsiteY6" fmla="*/ 1270149 h 1632382"/>
                  <a:gd name="connsiteX7" fmla="*/ 1000125 w 3716129"/>
                  <a:gd name="connsiteY7" fmla="*/ 844699 h 1632382"/>
                  <a:gd name="connsiteX8" fmla="*/ 1609725 w 3716129"/>
                  <a:gd name="connsiteY8" fmla="*/ 1146324 h 1632382"/>
                  <a:gd name="connsiteX9" fmla="*/ 1917700 w 3716129"/>
                  <a:gd name="connsiteY9" fmla="*/ 1219349 h 1632382"/>
                  <a:gd name="connsiteX10" fmla="*/ 2038350 w 3716129"/>
                  <a:gd name="connsiteY10" fmla="*/ 1171724 h 1632382"/>
                  <a:gd name="connsiteX11" fmla="*/ 1390650 w 3716129"/>
                  <a:gd name="connsiteY11" fmla="*/ 730399 h 1632382"/>
                  <a:gd name="connsiteX12" fmla="*/ 1428750 w 3716129"/>
                  <a:gd name="connsiteY12" fmla="*/ 663724 h 1632382"/>
                  <a:gd name="connsiteX13" fmla="*/ 2117725 w 3716129"/>
                  <a:gd name="connsiteY13" fmla="*/ 1101874 h 1632382"/>
                  <a:gd name="connsiteX14" fmla="*/ 2266950 w 3716129"/>
                  <a:gd name="connsiteY14" fmla="*/ 1041549 h 1632382"/>
                  <a:gd name="connsiteX15" fmla="*/ 2755900 w 3716129"/>
                  <a:gd name="connsiteY15" fmla="*/ 400199 h 1632382"/>
                  <a:gd name="connsiteX16" fmla="*/ 3479800 w 3716129"/>
                  <a:gd name="connsiteY16" fmla="*/ 149 h 1632382"/>
                  <a:gd name="connsiteX17" fmla="*/ 3708400 w 3716129"/>
                  <a:gd name="connsiteY17" fmla="*/ 619274 h 1632382"/>
                  <a:gd name="connsiteX18" fmla="*/ 3629025 w 3716129"/>
                  <a:gd name="connsiteY18" fmla="*/ 939949 h 1632382"/>
                  <a:gd name="connsiteX0" fmla="*/ 3629025 w 3716129"/>
                  <a:gd name="connsiteY0" fmla="*/ 941007 h 1633440"/>
                  <a:gd name="connsiteX1" fmla="*/ 2479675 w 3716129"/>
                  <a:gd name="connsiteY1" fmla="*/ 1248982 h 1633440"/>
                  <a:gd name="connsiteX2" fmla="*/ 1670050 w 3716129"/>
                  <a:gd name="connsiteY2" fmla="*/ 1629982 h 1633440"/>
                  <a:gd name="connsiteX3" fmla="*/ 0 w 3716129"/>
                  <a:gd name="connsiteY3" fmla="*/ 1493457 h 1633440"/>
                  <a:gd name="connsiteX4" fmla="*/ 0 w 3716129"/>
                  <a:gd name="connsiteY4" fmla="*/ 1398207 h 1633440"/>
                  <a:gd name="connsiteX5" fmla="*/ 41275 w 3716129"/>
                  <a:gd name="connsiteY5" fmla="*/ 1385507 h 1633440"/>
                  <a:gd name="connsiteX6" fmla="*/ 41275 w 3716129"/>
                  <a:gd name="connsiteY6" fmla="*/ 1271207 h 1633440"/>
                  <a:gd name="connsiteX7" fmla="*/ 1000125 w 3716129"/>
                  <a:gd name="connsiteY7" fmla="*/ 845757 h 1633440"/>
                  <a:gd name="connsiteX8" fmla="*/ 1609725 w 3716129"/>
                  <a:gd name="connsiteY8" fmla="*/ 1147382 h 1633440"/>
                  <a:gd name="connsiteX9" fmla="*/ 1917700 w 3716129"/>
                  <a:gd name="connsiteY9" fmla="*/ 1220407 h 1633440"/>
                  <a:gd name="connsiteX10" fmla="*/ 2038350 w 3716129"/>
                  <a:gd name="connsiteY10" fmla="*/ 1172782 h 1633440"/>
                  <a:gd name="connsiteX11" fmla="*/ 1390650 w 3716129"/>
                  <a:gd name="connsiteY11" fmla="*/ 731457 h 1633440"/>
                  <a:gd name="connsiteX12" fmla="*/ 1428750 w 3716129"/>
                  <a:gd name="connsiteY12" fmla="*/ 664782 h 1633440"/>
                  <a:gd name="connsiteX13" fmla="*/ 2117725 w 3716129"/>
                  <a:gd name="connsiteY13" fmla="*/ 1102932 h 1633440"/>
                  <a:gd name="connsiteX14" fmla="*/ 2266950 w 3716129"/>
                  <a:gd name="connsiteY14" fmla="*/ 1042607 h 1633440"/>
                  <a:gd name="connsiteX15" fmla="*/ 2755900 w 3716129"/>
                  <a:gd name="connsiteY15" fmla="*/ 401257 h 1633440"/>
                  <a:gd name="connsiteX16" fmla="*/ 3479800 w 3716129"/>
                  <a:gd name="connsiteY16" fmla="*/ 1207 h 1633440"/>
                  <a:gd name="connsiteX17" fmla="*/ 3708400 w 3716129"/>
                  <a:gd name="connsiteY17" fmla="*/ 620332 h 1633440"/>
                  <a:gd name="connsiteX18" fmla="*/ 3629025 w 3716129"/>
                  <a:gd name="connsiteY18" fmla="*/ 941007 h 1633440"/>
                  <a:gd name="connsiteX0" fmla="*/ 3629025 w 3716129"/>
                  <a:gd name="connsiteY0" fmla="*/ 941007 h 1633440"/>
                  <a:gd name="connsiteX1" fmla="*/ 2479675 w 3716129"/>
                  <a:gd name="connsiteY1" fmla="*/ 1248982 h 1633440"/>
                  <a:gd name="connsiteX2" fmla="*/ 1670050 w 3716129"/>
                  <a:gd name="connsiteY2" fmla="*/ 1629982 h 1633440"/>
                  <a:gd name="connsiteX3" fmla="*/ 0 w 3716129"/>
                  <a:gd name="connsiteY3" fmla="*/ 1493457 h 1633440"/>
                  <a:gd name="connsiteX4" fmla="*/ 0 w 3716129"/>
                  <a:gd name="connsiteY4" fmla="*/ 1398207 h 1633440"/>
                  <a:gd name="connsiteX5" fmla="*/ 41275 w 3716129"/>
                  <a:gd name="connsiteY5" fmla="*/ 1385507 h 1633440"/>
                  <a:gd name="connsiteX6" fmla="*/ 41275 w 3716129"/>
                  <a:gd name="connsiteY6" fmla="*/ 1271207 h 1633440"/>
                  <a:gd name="connsiteX7" fmla="*/ 1000125 w 3716129"/>
                  <a:gd name="connsiteY7" fmla="*/ 845757 h 1633440"/>
                  <a:gd name="connsiteX8" fmla="*/ 1489075 w 3716129"/>
                  <a:gd name="connsiteY8" fmla="*/ 1090232 h 1633440"/>
                  <a:gd name="connsiteX9" fmla="*/ 1917700 w 3716129"/>
                  <a:gd name="connsiteY9" fmla="*/ 1220407 h 1633440"/>
                  <a:gd name="connsiteX10" fmla="*/ 2038350 w 3716129"/>
                  <a:gd name="connsiteY10" fmla="*/ 1172782 h 1633440"/>
                  <a:gd name="connsiteX11" fmla="*/ 1390650 w 3716129"/>
                  <a:gd name="connsiteY11" fmla="*/ 731457 h 1633440"/>
                  <a:gd name="connsiteX12" fmla="*/ 1428750 w 3716129"/>
                  <a:gd name="connsiteY12" fmla="*/ 664782 h 1633440"/>
                  <a:gd name="connsiteX13" fmla="*/ 2117725 w 3716129"/>
                  <a:gd name="connsiteY13" fmla="*/ 1102932 h 1633440"/>
                  <a:gd name="connsiteX14" fmla="*/ 2266950 w 3716129"/>
                  <a:gd name="connsiteY14" fmla="*/ 1042607 h 1633440"/>
                  <a:gd name="connsiteX15" fmla="*/ 2755900 w 3716129"/>
                  <a:gd name="connsiteY15" fmla="*/ 401257 h 1633440"/>
                  <a:gd name="connsiteX16" fmla="*/ 3479800 w 3716129"/>
                  <a:gd name="connsiteY16" fmla="*/ 1207 h 1633440"/>
                  <a:gd name="connsiteX17" fmla="*/ 3708400 w 3716129"/>
                  <a:gd name="connsiteY17" fmla="*/ 620332 h 1633440"/>
                  <a:gd name="connsiteX18" fmla="*/ 3629025 w 3716129"/>
                  <a:gd name="connsiteY18" fmla="*/ 941007 h 1633440"/>
                  <a:gd name="connsiteX0" fmla="*/ 3629025 w 3716129"/>
                  <a:gd name="connsiteY0" fmla="*/ 941007 h 1633440"/>
                  <a:gd name="connsiteX1" fmla="*/ 2479675 w 3716129"/>
                  <a:gd name="connsiteY1" fmla="*/ 1248982 h 1633440"/>
                  <a:gd name="connsiteX2" fmla="*/ 1670050 w 3716129"/>
                  <a:gd name="connsiteY2" fmla="*/ 1629982 h 1633440"/>
                  <a:gd name="connsiteX3" fmla="*/ 0 w 3716129"/>
                  <a:gd name="connsiteY3" fmla="*/ 1493457 h 1633440"/>
                  <a:gd name="connsiteX4" fmla="*/ 0 w 3716129"/>
                  <a:gd name="connsiteY4" fmla="*/ 1398207 h 1633440"/>
                  <a:gd name="connsiteX5" fmla="*/ 41275 w 3716129"/>
                  <a:gd name="connsiteY5" fmla="*/ 1385507 h 1633440"/>
                  <a:gd name="connsiteX6" fmla="*/ 41275 w 3716129"/>
                  <a:gd name="connsiteY6" fmla="*/ 1271207 h 1633440"/>
                  <a:gd name="connsiteX7" fmla="*/ 1000125 w 3716129"/>
                  <a:gd name="connsiteY7" fmla="*/ 845757 h 1633440"/>
                  <a:gd name="connsiteX8" fmla="*/ 1489075 w 3716129"/>
                  <a:gd name="connsiteY8" fmla="*/ 1090232 h 1633440"/>
                  <a:gd name="connsiteX9" fmla="*/ 1917700 w 3716129"/>
                  <a:gd name="connsiteY9" fmla="*/ 1220407 h 1633440"/>
                  <a:gd name="connsiteX10" fmla="*/ 2038350 w 3716129"/>
                  <a:gd name="connsiteY10" fmla="*/ 1172782 h 1633440"/>
                  <a:gd name="connsiteX11" fmla="*/ 1390650 w 3716129"/>
                  <a:gd name="connsiteY11" fmla="*/ 731457 h 1633440"/>
                  <a:gd name="connsiteX12" fmla="*/ 1428750 w 3716129"/>
                  <a:gd name="connsiteY12" fmla="*/ 664782 h 1633440"/>
                  <a:gd name="connsiteX13" fmla="*/ 2117725 w 3716129"/>
                  <a:gd name="connsiteY13" fmla="*/ 1102932 h 1633440"/>
                  <a:gd name="connsiteX14" fmla="*/ 2266950 w 3716129"/>
                  <a:gd name="connsiteY14" fmla="*/ 1042607 h 1633440"/>
                  <a:gd name="connsiteX15" fmla="*/ 2755900 w 3716129"/>
                  <a:gd name="connsiteY15" fmla="*/ 401257 h 1633440"/>
                  <a:gd name="connsiteX16" fmla="*/ 3479800 w 3716129"/>
                  <a:gd name="connsiteY16" fmla="*/ 1207 h 1633440"/>
                  <a:gd name="connsiteX17" fmla="*/ 3708400 w 3716129"/>
                  <a:gd name="connsiteY17" fmla="*/ 620332 h 1633440"/>
                  <a:gd name="connsiteX18" fmla="*/ 3629025 w 3716129"/>
                  <a:gd name="connsiteY18" fmla="*/ 941007 h 1633440"/>
                  <a:gd name="connsiteX0" fmla="*/ 3629025 w 3716129"/>
                  <a:gd name="connsiteY0" fmla="*/ 941007 h 1633440"/>
                  <a:gd name="connsiteX1" fmla="*/ 2479675 w 3716129"/>
                  <a:gd name="connsiteY1" fmla="*/ 1248982 h 1633440"/>
                  <a:gd name="connsiteX2" fmla="*/ 1670050 w 3716129"/>
                  <a:gd name="connsiteY2" fmla="*/ 1629982 h 1633440"/>
                  <a:gd name="connsiteX3" fmla="*/ 0 w 3716129"/>
                  <a:gd name="connsiteY3" fmla="*/ 1493457 h 1633440"/>
                  <a:gd name="connsiteX4" fmla="*/ 0 w 3716129"/>
                  <a:gd name="connsiteY4" fmla="*/ 1398207 h 1633440"/>
                  <a:gd name="connsiteX5" fmla="*/ 41275 w 3716129"/>
                  <a:gd name="connsiteY5" fmla="*/ 1385507 h 1633440"/>
                  <a:gd name="connsiteX6" fmla="*/ 41275 w 3716129"/>
                  <a:gd name="connsiteY6" fmla="*/ 1271207 h 1633440"/>
                  <a:gd name="connsiteX7" fmla="*/ 1000125 w 3716129"/>
                  <a:gd name="connsiteY7" fmla="*/ 845757 h 1633440"/>
                  <a:gd name="connsiteX8" fmla="*/ 1498600 w 3716129"/>
                  <a:gd name="connsiteY8" fmla="*/ 1096582 h 1633440"/>
                  <a:gd name="connsiteX9" fmla="*/ 1917700 w 3716129"/>
                  <a:gd name="connsiteY9" fmla="*/ 1220407 h 1633440"/>
                  <a:gd name="connsiteX10" fmla="*/ 2038350 w 3716129"/>
                  <a:gd name="connsiteY10" fmla="*/ 1172782 h 1633440"/>
                  <a:gd name="connsiteX11" fmla="*/ 1390650 w 3716129"/>
                  <a:gd name="connsiteY11" fmla="*/ 731457 h 1633440"/>
                  <a:gd name="connsiteX12" fmla="*/ 1428750 w 3716129"/>
                  <a:gd name="connsiteY12" fmla="*/ 664782 h 1633440"/>
                  <a:gd name="connsiteX13" fmla="*/ 2117725 w 3716129"/>
                  <a:gd name="connsiteY13" fmla="*/ 1102932 h 1633440"/>
                  <a:gd name="connsiteX14" fmla="*/ 2266950 w 3716129"/>
                  <a:gd name="connsiteY14" fmla="*/ 1042607 h 1633440"/>
                  <a:gd name="connsiteX15" fmla="*/ 2755900 w 3716129"/>
                  <a:gd name="connsiteY15" fmla="*/ 401257 h 1633440"/>
                  <a:gd name="connsiteX16" fmla="*/ 3479800 w 3716129"/>
                  <a:gd name="connsiteY16" fmla="*/ 1207 h 1633440"/>
                  <a:gd name="connsiteX17" fmla="*/ 3708400 w 3716129"/>
                  <a:gd name="connsiteY17" fmla="*/ 620332 h 1633440"/>
                  <a:gd name="connsiteX18" fmla="*/ 3629025 w 3716129"/>
                  <a:gd name="connsiteY18" fmla="*/ 941007 h 1633440"/>
                  <a:gd name="connsiteX0" fmla="*/ 3629025 w 3716129"/>
                  <a:gd name="connsiteY0" fmla="*/ 941007 h 1633440"/>
                  <a:gd name="connsiteX1" fmla="*/ 2479675 w 3716129"/>
                  <a:gd name="connsiteY1" fmla="*/ 1248982 h 1633440"/>
                  <a:gd name="connsiteX2" fmla="*/ 1670050 w 3716129"/>
                  <a:gd name="connsiteY2" fmla="*/ 1629982 h 1633440"/>
                  <a:gd name="connsiteX3" fmla="*/ 0 w 3716129"/>
                  <a:gd name="connsiteY3" fmla="*/ 1493457 h 1633440"/>
                  <a:gd name="connsiteX4" fmla="*/ 0 w 3716129"/>
                  <a:gd name="connsiteY4" fmla="*/ 1398207 h 1633440"/>
                  <a:gd name="connsiteX5" fmla="*/ 41275 w 3716129"/>
                  <a:gd name="connsiteY5" fmla="*/ 1385507 h 1633440"/>
                  <a:gd name="connsiteX6" fmla="*/ 50800 w 3716129"/>
                  <a:gd name="connsiteY6" fmla="*/ 1277557 h 1633440"/>
                  <a:gd name="connsiteX7" fmla="*/ 1000125 w 3716129"/>
                  <a:gd name="connsiteY7" fmla="*/ 845757 h 1633440"/>
                  <a:gd name="connsiteX8" fmla="*/ 1498600 w 3716129"/>
                  <a:gd name="connsiteY8" fmla="*/ 1096582 h 1633440"/>
                  <a:gd name="connsiteX9" fmla="*/ 1917700 w 3716129"/>
                  <a:gd name="connsiteY9" fmla="*/ 1220407 h 1633440"/>
                  <a:gd name="connsiteX10" fmla="*/ 2038350 w 3716129"/>
                  <a:gd name="connsiteY10" fmla="*/ 1172782 h 1633440"/>
                  <a:gd name="connsiteX11" fmla="*/ 1390650 w 3716129"/>
                  <a:gd name="connsiteY11" fmla="*/ 731457 h 1633440"/>
                  <a:gd name="connsiteX12" fmla="*/ 1428750 w 3716129"/>
                  <a:gd name="connsiteY12" fmla="*/ 664782 h 1633440"/>
                  <a:gd name="connsiteX13" fmla="*/ 2117725 w 3716129"/>
                  <a:gd name="connsiteY13" fmla="*/ 1102932 h 1633440"/>
                  <a:gd name="connsiteX14" fmla="*/ 2266950 w 3716129"/>
                  <a:gd name="connsiteY14" fmla="*/ 1042607 h 1633440"/>
                  <a:gd name="connsiteX15" fmla="*/ 2755900 w 3716129"/>
                  <a:gd name="connsiteY15" fmla="*/ 401257 h 1633440"/>
                  <a:gd name="connsiteX16" fmla="*/ 3479800 w 3716129"/>
                  <a:gd name="connsiteY16" fmla="*/ 1207 h 1633440"/>
                  <a:gd name="connsiteX17" fmla="*/ 3708400 w 3716129"/>
                  <a:gd name="connsiteY17" fmla="*/ 620332 h 1633440"/>
                  <a:gd name="connsiteX18" fmla="*/ 3629025 w 3716129"/>
                  <a:gd name="connsiteY18" fmla="*/ 941007 h 1633440"/>
                  <a:gd name="connsiteX0" fmla="*/ 3629025 w 3716129"/>
                  <a:gd name="connsiteY0" fmla="*/ 941007 h 1633440"/>
                  <a:gd name="connsiteX1" fmla="*/ 2479675 w 3716129"/>
                  <a:gd name="connsiteY1" fmla="*/ 1248982 h 1633440"/>
                  <a:gd name="connsiteX2" fmla="*/ 1670050 w 3716129"/>
                  <a:gd name="connsiteY2" fmla="*/ 1629982 h 1633440"/>
                  <a:gd name="connsiteX3" fmla="*/ 0 w 3716129"/>
                  <a:gd name="connsiteY3" fmla="*/ 1493457 h 1633440"/>
                  <a:gd name="connsiteX4" fmla="*/ 0 w 3716129"/>
                  <a:gd name="connsiteY4" fmla="*/ 1398207 h 1633440"/>
                  <a:gd name="connsiteX5" fmla="*/ 41275 w 3716129"/>
                  <a:gd name="connsiteY5" fmla="*/ 1385507 h 1633440"/>
                  <a:gd name="connsiteX6" fmla="*/ 50800 w 3716129"/>
                  <a:gd name="connsiteY6" fmla="*/ 1277557 h 1633440"/>
                  <a:gd name="connsiteX7" fmla="*/ 1000125 w 3716129"/>
                  <a:gd name="connsiteY7" fmla="*/ 845757 h 1633440"/>
                  <a:gd name="connsiteX8" fmla="*/ 1498600 w 3716129"/>
                  <a:gd name="connsiteY8" fmla="*/ 1096582 h 1633440"/>
                  <a:gd name="connsiteX9" fmla="*/ 1917700 w 3716129"/>
                  <a:gd name="connsiteY9" fmla="*/ 1220407 h 1633440"/>
                  <a:gd name="connsiteX10" fmla="*/ 2038350 w 3716129"/>
                  <a:gd name="connsiteY10" fmla="*/ 1172782 h 1633440"/>
                  <a:gd name="connsiteX11" fmla="*/ 1390650 w 3716129"/>
                  <a:gd name="connsiteY11" fmla="*/ 731457 h 1633440"/>
                  <a:gd name="connsiteX12" fmla="*/ 1428750 w 3716129"/>
                  <a:gd name="connsiteY12" fmla="*/ 664782 h 1633440"/>
                  <a:gd name="connsiteX13" fmla="*/ 2117725 w 3716129"/>
                  <a:gd name="connsiteY13" fmla="*/ 1102932 h 1633440"/>
                  <a:gd name="connsiteX14" fmla="*/ 2266950 w 3716129"/>
                  <a:gd name="connsiteY14" fmla="*/ 1042607 h 1633440"/>
                  <a:gd name="connsiteX15" fmla="*/ 2755900 w 3716129"/>
                  <a:gd name="connsiteY15" fmla="*/ 401257 h 1633440"/>
                  <a:gd name="connsiteX16" fmla="*/ 3479800 w 3716129"/>
                  <a:gd name="connsiteY16" fmla="*/ 1207 h 1633440"/>
                  <a:gd name="connsiteX17" fmla="*/ 3708400 w 3716129"/>
                  <a:gd name="connsiteY17" fmla="*/ 620332 h 1633440"/>
                  <a:gd name="connsiteX18" fmla="*/ 3629025 w 3716129"/>
                  <a:gd name="connsiteY18" fmla="*/ 941007 h 1633440"/>
                  <a:gd name="connsiteX0" fmla="*/ 3629025 w 3716129"/>
                  <a:gd name="connsiteY0" fmla="*/ 941007 h 1633440"/>
                  <a:gd name="connsiteX1" fmla="*/ 2479675 w 3716129"/>
                  <a:gd name="connsiteY1" fmla="*/ 1248982 h 1633440"/>
                  <a:gd name="connsiteX2" fmla="*/ 1670050 w 3716129"/>
                  <a:gd name="connsiteY2" fmla="*/ 1629982 h 1633440"/>
                  <a:gd name="connsiteX3" fmla="*/ 0 w 3716129"/>
                  <a:gd name="connsiteY3" fmla="*/ 1493457 h 1633440"/>
                  <a:gd name="connsiteX4" fmla="*/ 0 w 3716129"/>
                  <a:gd name="connsiteY4" fmla="*/ 1398207 h 1633440"/>
                  <a:gd name="connsiteX5" fmla="*/ 41275 w 3716129"/>
                  <a:gd name="connsiteY5" fmla="*/ 1385507 h 1633440"/>
                  <a:gd name="connsiteX6" fmla="*/ 50800 w 3716129"/>
                  <a:gd name="connsiteY6" fmla="*/ 1277557 h 1633440"/>
                  <a:gd name="connsiteX7" fmla="*/ 1000125 w 3716129"/>
                  <a:gd name="connsiteY7" fmla="*/ 845757 h 1633440"/>
                  <a:gd name="connsiteX8" fmla="*/ 1498600 w 3716129"/>
                  <a:gd name="connsiteY8" fmla="*/ 1096582 h 1633440"/>
                  <a:gd name="connsiteX9" fmla="*/ 1917700 w 3716129"/>
                  <a:gd name="connsiteY9" fmla="*/ 1220407 h 1633440"/>
                  <a:gd name="connsiteX10" fmla="*/ 2038350 w 3716129"/>
                  <a:gd name="connsiteY10" fmla="*/ 1172782 h 1633440"/>
                  <a:gd name="connsiteX11" fmla="*/ 1390650 w 3716129"/>
                  <a:gd name="connsiteY11" fmla="*/ 731457 h 1633440"/>
                  <a:gd name="connsiteX12" fmla="*/ 1428750 w 3716129"/>
                  <a:gd name="connsiteY12" fmla="*/ 664782 h 1633440"/>
                  <a:gd name="connsiteX13" fmla="*/ 2117725 w 3716129"/>
                  <a:gd name="connsiteY13" fmla="*/ 1102932 h 1633440"/>
                  <a:gd name="connsiteX14" fmla="*/ 2266950 w 3716129"/>
                  <a:gd name="connsiteY14" fmla="*/ 1042607 h 1633440"/>
                  <a:gd name="connsiteX15" fmla="*/ 2755900 w 3716129"/>
                  <a:gd name="connsiteY15" fmla="*/ 401257 h 1633440"/>
                  <a:gd name="connsiteX16" fmla="*/ 3479800 w 3716129"/>
                  <a:gd name="connsiteY16" fmla="*/ 1207 h 1633440"/>
                  <a:gd name="connsiteX17" fmla="*/ 3708400 w 3716129"/>
                  <a:gd name="connsiteY17" fmla="*/ 620332 h 1633440"/>
                  <a:gd name="connsiteX18" fmla="*/ 3629025 w 3716129"/>
                  <a:gd name="connsiteY18" fmla="*/ 941007 h 1633440"/>
                  <a:gd name="connsiteX0" fmla="*/ 3629025 w 3716129"/>
                  <a:gd name="connsiteY0" fmla="*/ 941007 h 1633440"/>
                  <a:gd name="connsiteX1" fmla="*/ 2479675 w 3716129"/>
                  <a:gd name="connsiteY1" fmla="*/ 1248982 h 1633440"/>
                  <a:gd name="connsiteX2" fmla="*/ 1670050 w 3716129"/>
                  <a:gd name="connsiteY2" fmla="*/ 1629982 h 1633440"/>
                  <a:gd name="connsiteX3" fmla="*/ 0 w 3716129"/>
                  <a:gd name="connsiteY3" fmla="*/ 1493457 h 1633440"/>
                  <a:gd name="connsiteX4" fmla="*/ 0 w 3716129"/>
                  <a:gd name="connsiteY4" fmla="*/ 1398207 h 1633440"/>
                  <a:gd name="connsiteX5" fmla="*/ 41275 w 3716129"/>
                  <a:gd name="connsiteY5" fmla="*/ 1385507 h 1633440"/>
                  <a:gd name="connsiteX6" fmla="*/ 95250 w 3716129"/>
                  <a:gd name="connsiteY6" fmla="*/ 1268032 h 1633440"/>
                  <a:gd name="connsiteX7" fmla="*/ 1000125 w 3716129"/>
                  <a:gd name="connsiteY7" fmla="*/ 845757 h 1633440"/>
                  <a:gd name="connsiteX8" fmla="*/ 1498600 w 3716129"/>
                  <a:gd name="connsiteY8" fmla="*/ 1096582 h 1633440"/>
                  <a:gd name="connsiteX9" fmla="*/ 1917700 w 3716129"/>
                  <a:gd name="connsiteY9" fmla="*/ 1220407 h 1633440"/>
                  <a:gd name="connsiteX10" fmla="*/ 2038350 w 3716129"/>
                  <a:gd name="connsiteY10" fmla="*/ 1172782 h 1633440"/>
                  <a:gd name="connsiteX11" fmla="*/ 1390650 w 3716129"/>
                  <a:gd name="connsiteY11" fmla="*/ 731457 h 1633440"/>
                  <a:gd name="connsiteX12" fmla="*/ 1428750 w 3716129"/>
                  <a:gd name="connsiteY12" fmla="*/ 664782 h 1633440"/>
                  <a:gd name="connsiteX13" fmla="*/ 2117725 w 3716129"/>
                  <a:gd name="connsiteY13" fmla="*/ 1102932 h 1633440"/>
                  <a:gd name="connsiteX14" fmla="*/ 2266950 w 3716129"/>
                  <a:gd name="connsiteY14" fmla="*/ 1042607 h 1633440"/>
                  <a:gd name="connsiteX15" fmla="*/ 2755900 w 3716129"/>
                  <a:gd name="connsiteY15" fmla="*/ 401257 h 1633440"/>
                  <a:gd name="connsiteX16" fmla="*/ 3479800 w 3716129"/>
                  <a:gd name="connsiteY16" fmla="*/ 1207 h 1633440"/>
                  <a:gd name="connsiteX17" fmla="*/ 3708400 w 3716129"/>
                  <a:gd name="connsiteY17" fmla="*/ 620332 h 1633440"/>
                  <a:gd name="connsiteX18" fmla="*/ 3629025 w 3716129"/>
                  <a:gd name="connsiteY18" fmla="*/ 941007 h 1633440"/>
                  <a:gd name="connsiteX0" fmla="*/ 3629025 w 3716129"/>
                  <a:gd name="connsiteY0" fmla="*/ 941007 h 1633440"/>
                  <a:gd name="connsiteX1" fmla="*/ 2479675 w 3716129"/>
                  <a:gd name="connsiteY1" fmla="*/ 1248982 h 1633440"/>
                  <a:gd name="connsiteX2" fmla="*/ 1670050 w 3716129"/>
                  <a:gd name="connsiteY2" fmla="*/ 1629982 h 1633440"/>
                  <a:gd name="connsiteX3" fmla="*/ 0 w 3716129"/>
                  <a:gd name="connsiteY3" fmla="*/ 1493457 h 1633440"/>
                  <a:gd name="connsiteX4" fmla="*/ 0 w 3716129"/>
                  <a:gd name="connsiteY4" fmla="*/ 1398207 h 1633440"/>
                  <a:gd name="connsiteX5" fmla="*/ 41275 w 3716129"/>
                  <a:gd name="connsiteY5" fmla="*/ 1385507 h 1633440"/>
                  <a:gd name="connsiteX6" fmla="*/ 95250 w 3716129"/>
                  <a:gd name="connsiteY6" fmla="*/ 1268032 h 1633440"/>
                  <a:gd name="connsiteX7" fmla="*/ 1000125 w 3716129"/>
                  <a:gd name="connsiteY7" fmla="*/ 845757 h 1633440"/>
                  <a:gd name="connsiteX8" fmla="*/ 1498600 w 3716129"/>
                  <a:gd name="connsiteY8" fmla="*/ 1096582 h 1633440"/>
                  <a:gd name="connsiteX9" fmla="*/ 1917700 w 3716129"/>
                  <a:gd name="connsiteY9" fmla="*/ 1220407 h 1633440"/>
                  <a:gd name="connsiteX10" fmla="*/ 2038350 w 3716129"/>
                  <a:gd name="connsiteY10" fmla="*/ 1172782 h 1633440"/>
                  <a:gd name="connsiteX11" fmla="*/ 1390650 w 3716129"/>
                  <a:gd name="connsiteY11" fmla="*/ 731457 h 1633440"/>
                  <a:gd name="connsiteX12" fmla="*/ 1428750 w 3716129"/>
                  <a:gd name="connsiteY12" fmla="*/ 664782 h 1633440"/>
                  <a:gd name="connsiteX13" fmla="*/ 2117725 w 3716129"/>
                  <a:gd name="connsiteY13" fmla="*/ 1102932 h 1633440"/>
                  <a:gd name="connsiteX14" fmla="*/ 2266950 w 3716129"/>
                  <a:gd name="connsiteY14" fmla="*/ 1042607 h 1633440"/>
                  <a:gd name="connsiteX15" fmla="*/ 2755900 w 3716129"/>
                  <a:gd name="connsiteY15" fmla="*/ 401257 h 1633440"/>
                  <a:gd name="connsiteX16" fmla="*/ 3479800 w 3716129"/>
                  <a:gd name="connsiteY16" fmla="*/ 1207 h 1633440"/>
                  <a:gd name="connsiteX17" fmla="*/ 3708400 w 3716129"/>
                  <a:gd name="connsiteY17" fmla="*/ 620332 h 1633440"/>
                  <a:gd name="connsiteX18" fmla="*/ 3629025 w 3716129"/>
                  <a:gd name="connsiteY18" fmla="*/ 941007 h 1633440"/>
                  <a:gd name="connsiteX0" fmla="*/ 3629025 w 3716129"/>
                  <a:gd name="connsiteY0" fmla="*/ 941007 h 1633440"/>
                  <a:gd name="connsiteX1" fmla="*/ 2479675 w 3716129"/>
                  <a:gd name="connsiteY1" fmla="*/ 1248982 h 1633440"/>
                  <a:gd name="connsiteX2" fmla="*/ 1670050 w 3716129"/>
                  <a:gd name="connsiteY2" fmla="*/ 1629982 h 1633440"/>
                  <a:gd name="connsiteX3" fmla="*/ 0 w 3716129"/>
                  <a:gd name="connsiteY3" fmla="*/ 1493457 h 1633440"/>
                  <a:gd name="connsiteX4" fmla="*/ 0 w 3716129"/>
                  <a:gd name="connsiteY4" fmla="*/ 1398207 h 1633440"/>
                  <a:gd name="connsiteX5" fmla="*/ 41275 w 3716129"/>
                  <a:gd name="connsiteY5" fmla="*/ 1385507 h 1633440"/>
                  <a:gd name="connsiteX6" fmla="*/ 95250 w 3716129"/>
                  <a:gd name="connsiteY6" fmla="*/ 1268032 h 1633440"/>
                  <a:gd name="connsiteX7" fmla="*/ 1000125 w 3716129"/>
                  <a:gd name="connsiteY7" fmla="*/ 845757 h 1633440"/>
                  <a:gd name="connsiteX8" fmla="*/ 1498600 w 3716129"/>
                  <a:gd name="connsiteY8" fmla="*/ 1096582 h 1633440"/>
                  <a:gd name="connsiteX9" fmla="*/ 1917700 w 3716129"/>
                  <a:gd name="connsiteY9" fmla="*/ 1220407 h 1633440"/>
                  <a:gd name="connsiteX10" fmla="*/ 2038350 w 3716129"/>
                  <a:gd name="connsiteY10" fmla="*/ 1172782 h 1633440"/>
                  <a:gd name="connsiteX11" fmla="*/ 1390650 w 3716129"/>
                  <a:gd name="connsiteY11" fmla="*/ 731457 h 1633440"/>
                  <a:gd name="connsiteX12" fmla="*/ 1428750 w 3716129"/>
                  <a:gd name="connsiteY12" fmla="*/ 664782 h 1633440"/>
                  <a:gd name="connsiteX13" fmla="*/ 2117725 w 3716129"/>
                  <a:gd name="connsiteY13" fmla="*/ 1102932 h 1633440"/>
                  <a:gd name="connsiteX14" fmla="*/ 2266950 w 3716129"/>
                  <a:gd name="connsiteY14" fmla="*/ 1042607 h 1633440"/>
                  <a:gd name="connsiteX15" fmla="*/ 2755900 w 3716129"/>
                  <a:gd name="connsiteY15" fmla="*/ 401257 h 1633440"/>
                  <a:gd name="connsiteX16" fmla="*/ 3479800 w 3716129"/>
                  <a:gd name="connsiteY16" fmla="*/ 1207 h 1633440"/>
                  <a:gd name="connsiteX17" fmla="*/ 3708400 w 3716129"/>
                  <a:gd name="connsiteY17" fmla="*/ 620332 h 1633440"/>
                  <a:gd name="connsiteX18" fmla="*/ 3629025 w 3716129"/>
                  <a:gd name="connsiteY18" fmla="*/ 941007 h 1633440"/>
                  <a:gd name="connsiteX0" fmla="*/ 3629025 w 3716129"/>
                  <a:gd name="connsiteY0" fmla="*/ 941007 h 1633440"/>
                  <a:gd name="connsiteX1" fmla="*/ 2479675 w 3716129"/>
                  <a:gd name="connsiteY1" fmla="*/ 1248982 h 1633440"/>
                  <a:gd name="connsiteX2" fmla="*/ 1670050 w 3716129"/>
                  <a:gd name="connsiteY2" fmla="*/ 1629982 h 1633440"/>
                  <a:gd name="connsiteX3" fmla="*/ 0 w 3716129"/>
                  <a:gd name="connsiteY3" fmla="*/ 1493457 h 1633440"/>
                  <a:gd name="connsiteX4" fmla="*/ 0 w 3716129"/>
                  <a:gd name="connsiteY4" fmla="*/ 1398207 h 1633440"/>
                  <a:gd name="connsiteX5" fmla="*/ 41275 w 3716129"/>
                  <a:gd name="connsiteY5" fmla="*/ 1385507 h 1633440"/>
                  <a:gd name="connsiteX6" fmla="*/ 95250 w 3716129"/>
                  <a:gd name="connsiteY6" fmla="*/ 1268032 h 1633440"/>
                  <a:gd name="connsiteX7" fmla="*/ 1000125 w 3716129"/>
                  <a:gd name="connsiteY7" fmla="*/ 845757 h 1633440"/>
                  <a:gd name="connsiteX8" fmla="*/ 1498600 w 3716129"/>
                  <a:gd name="connsiteY8" fmla="*/ 1096582 h 1633440"/>
                  <a:gd name="connsiteX9" fmla="*/ 1917700 w 3716129"/>
                  <a:gd name="connsiteY9" fmla="*/ 1220407 h 1633440"/>
                  <a:gd name="connsiteX10" fmla="*/ 2038350 w 3716129"/>
                  <a:gd name="connsiteY10" fmla="*/ 1172782 h 1633440"/>
                  <a:gd name="connsiteX11" fmla="*/ 1390650 w 3716129"/>
                  <a:gd name="connsiteY11" fmla="*/ 731457 h 1633440"/>
                  <a:gd name="connsiteX12" fmla="*/ 1428750 w 3716129"/>
                  <a:gd name="connsiteY12" fmla="*/ 664782 h 1633440"/>
                  <a:gd name="connsiteX13" fmla="*/ 2130425 w 3716129"/>
                  <a:gd name="connsiteY13" fmla="*/ 1115632 h 1633440"/>
                  <a:gd name="connsiteX14" fmla="*/ 2266950 w 3716129"/>
                  <a:gd name="connsiteY14" fmla="*/ 1042607 h 1633440"/>
                  <a:gd name="connsiteX15" fmla="*/ 2755900 w 3716129"/>
                  <a:gd name="connsiteY15" fmla="*/ 401257 h 1633440"/>
                  <a:gd name="connsiteX16" fmla="*/ 3479800 w 3716129"/>
                  <a:gd name="connsiteY16" fmla="*/ 1207 h 1633440"/>
                  <a:gd name="connsiteX17" fmla="*/ 3708400 w 3716129"/>
                  <a:gd name="connsiteY17" fmla="*/ 620332 h 1633440"/>
                  <a:gd name="connsiteX18" fmla="*/ 3629025 w 3716129"/>
                  <a:gd name="connsiteY18" fmla="*/ 941007 h 1633440"/>
                  <a:gd name="connsiteX0" fmla="*/ 3629025 w 3716129"/>
                  <a:gd name="connsiteY0" fmla="*/ 941007 h 1633440"/>
                  <a:gd name="connsiteX1" fmla="*/ 2479675 w 3716129"/>
                  <a:gd name="connsiteY1" fmla="*/ 1248982 h 1633440"/>
                  <a:gd name="connsiteX2" fmla="*/ 1670050 w 3716129"/>
                  <a:gd name="connsiteY2" fmla="*/ 1629982 h 1633440"/>
                  <a:gd name="connsiteX3" fmla="*/ 0 w 3716129"/>
                  <a:gd name="connsiteY3" fmla="*/ 1493457 h 1633440"/>
                  <a:gd name="connsiteX4" fmla="*/ 0 w 3716129"/>
                  <a:gd name="connsiteY4" fmla="*/ 1398207 h 1633440"/>
                  <a:gd name="connsiteX5" fmla="*/ 41275 w 3716129"/>
                  <a:gd name="connsiteY5" fmla="*/ 1385507 h 1633440"/>
                  <a:gd name="connsiteX6" fmla="*/ 95250 w 3716129"/>
                  <a:gd name="connsiteY6" fmla="*/ 1268032 h 1633440"/>
                  <a:gd name="connsiteX7" fmla="*/ 1000125 w 3716129"/>
                  <a:gd name="connsiteY7" fmla="*/ 845757 h 1633440"/>
                  <a:gd name="connsiteX8" fmla="*/ 1498600 w 3716129"/>
                  <a:gd name="connsiteY8" fmla="*/ 1096582 h 1633440"/>
                  <a:gd name="connsiteX9" fmla="*/ 1917700 w 3716129"/>
                  <a:gd name="connsiteY9" fmla="*/ 1220407 h 1633440"/>
                  <a:gd name="connsiteX10" fmla="*/ 2038350 w 3716129"/>
                  <a:gd name="connsiteY10" fmla="*/ 1172782 h 1633440"/>
                  <a:gd name="connsiteX11" fmla="*/ 1390650 w 3716129"/>
                  <a:gd name="connsiteY11" fmla="*/ 731457 h 1633440"/>
                  <a:gd name="connsiteX12" fmla="*/ 1428750 w 3716129"/>
                  <a:gd name="connsiteY12" fmla="*/ 664782 h 1633440"/>
                  <a:gd name="connsiteX13" fmla="*/ 2130425 w 3716129"/>
                  <a:gd name="connsiteY13" fmla="*/ 1115632 h 1633440"/>
                  <a:gd name="connsiteX14" fmla="*/ 2266950 w 3716129"/>
                  <a:gd name="connsiteY14" fmla="*/ 1042607 h 1633440"/>
                  <a:gd name="connsiteX15" fmla="*/ 2755900 w 3716129"/>
                  <a:gd name="connsiteY15" fmla="*/ 401257 h 1633440"/>
                  <a:gd name="connsiteX16" fmla="*/ 3479800 w 3716129"/>
                  <a:gd name="connsiteY16" fmla="*/ 1207 h 1633440"/>
                  <a:gd name="connsiteX17" fmla="*/ 3708400 w 3716129"/>
                  <a:gd name="connsiteY17" fmla="*/ 620332 h 1633440"/>
                  <a:gd name="connsiteX18" fmla="*/ 3629025 w 3716129"/>
                  <a:gd name="connsiteY18" fmla="*/ 941007 h 1633440"/>
                  <a:gd name="connsiteX0" fmla="*/ 3629025 w 3716129"/>
                  <a:gd name="connsiteY0" fmla="*/ 941007 h 1633440"/>
                  <a:gd name="connsiteX1" fmla="*/ 2479675 w 3716129"/>
                  <a:gd name="connsiteY1" fmla="*/ 1248982 h 1633440"/>
                  <a:gd name="connsiteX2" fmla="*/ 1670050 w 3716129"/>
                  <a:gd name="connsiteY2" fmla="*/ 1629982 h 1633440"/>
                  <a:gd name="connsiteX3" fmla="*/ 0 w 3716129"/>
                  <a:gd name="connsiteY3" fmla="*/ 1493457 h 1633440"/>
                  <a:gd name="connsiteX4" fmla="*/ 0 w 3716129"/>
                  <a:gd name="connsiteY4" fmla="*/ 1398207 h 1633440"/>
                  <a:gd name="connsiteX5" fmla="*/ 41275 w 3716129"/>
                  <a:gd name="connsiteY5" fmla="*/ 1385507 h 1633440"/>
                  <a:gd name="connsiteX6" fmla="*/ 95250 w 3716129"/>
                  <a:gd name="connsiteY6" fmla="*/ 1268032 h 1633440"/>
                  <a:gd name="connsiteX7" fmla="*/ 1000125 w 3716129"/>
                  <a:gd name="connsiteY7" fmla="*/ 845757 h 1633440"/>
                  <a:gd name="connsiteX8" fmla="*/ 1498600 w 3716129"/>
                  <a:gd name="connsiteY8" fmla="*/ 1096582 h 1633440"/>
                  <a:gd name="connsiteX9" fmla="*/ 1917700 w 3716129"/>
                  <a:gd name="connsiteY9" fmla="*/ 1220407 h 1633440"/>
                  <a:gd name="connsiteX10" fmla="*/ 2038350 w 3716129"/>
                  <a:gd name="connsiteY10" fmla="*/ 1172782 h 1633440"/>
                  <a:gd name="connsiteX11" fmla="*/ 1390650 w 3716129"/>
                  <a:gd name="connsiteY11" fmla="*/ 731457 h 1633440"/>
                  <a:gd name="connsiteX12" fmla="*/ 1428750 w 3716129"/>
                  <a:gd name="connsiteY12" fmla="*/ 664782 h 1633440"/>
                  <a:gd name="connsiteX13" fmla="*/ 2130425 w 3716129"/>
                  <a:gd name="connsiteY13" fmla="*/ 1115632 h 1633440"/>
                  <a:gd name="connsiteX14" fmla="*/ 2266950 w 3716129"/>
                  <a:gd name="connsiteY14" fmla="*/ 1042607 h 1633440"/>
                  <a:gd name="connsiteX15" fmla="*/ 2755900 w 3716129"/>
                  <a:gd name="connsiteY15" fmla="*/ 401257 h 1633440"/>
                  <a:gd name="connsiteX16" fmla="*/ 3479800 w 3716129"/>
                  <a:gd name="connsiteY16" fmla="*/ 1207 h 1633440"/>
                  <a:gd name="connsiteX17" fmla="*/ 3708400 w 3716129"/>
                  <a:gd name="connsiteY17" fmla="*/ 620332 h 1633440"/>
                  <a:gd name="connsiteX18" fmla="*/ 3629025 w 3716129"/>
                  <a:gd name="connsiteY18" fmla="*/ 941007 h 1633440"/>
                  <a:gd name="connsiteX0" fmla="*/ 3629025 w 3716129"/>
                  <a:gd name="connsiteY0" fmla="*/ 941007 h 1633440"/>
                  <a:gd name="connsiteX1" fmla="*/ 2479675 w 3716129"/>
                  <a:gd name="connsiteY1" fmla="*/ 1248982 h 1633440"/>
                  <a:gd name="connsiteX2" fmla="*/ 1670050 w 3716129"/>
                  <a:gd name="connsiteY2" fmla="*/ 1629982 h 1633440"/>
                  <a:gd name="connsiteX3" fmla="*/ 0 w 3716129"/>
                  <a:gd name="connsiteY3" fmla="*/ 1493457 h 1633440"/>
                  <a:gd name="connsiteX4" fmla="*/ 0 w 3716129"/>
                  <a:gd name="connsiteY4" fmla="*/ 1398207 h 1633440"/>
                  <a:gd name="connsiteX5" fmla="*/ 41275 w 3716129"/>
                  <a:gd name="connsiteY5" fmla="*/ 1385507 h 1633440"/>
                  <a:gd name="connsiteX6" fmla="*/ 95250 w 3716129"/>
                  <a:gd name="connsiteY6" fmla="*/ 1268032 h 1633440"/>
                  <a:gd name="connsiteX7" fmla="*/ 1000125 w 3716129"/>
                  <a:gd name="connsiteY7" fmla="*/ 845757 h 1633440"/>
                  <a:gd name="connsiteX8" fmla="*/ 1498600 w 3716129"/>
                  <a:gd name="connsiteY8" fmla="*/ 1096582 h 1633440"/>
                  <a:gd name="connsiteX9" fmla="*/ 1917700 w 3716129"/>
                  <a:gd name="connsiteY9" fmla="*/ 1220407 h 1633440"/>
                  <a:gd name="connsiteX10" fmla="*/ 2038350 w 3716129"/>
                  <a:gd name="connsiteY10" fmla="*/ 1172782 h 1633440"/>
                  <a:gd name="connsiteX11" fmla="*/ 1390650 w 3716129"/>
                  <a:gd name="connsiteY11" fmla="*/ 731457 h 1633440"/>
                  <a:gd name="connsiteX12" fmla="*/ 1428750 w 3716129"/>
                  <a:gd name="connsiteY12" fmla="*/ 664782 h 1633440"/>
                  <a:gd name="connsiteX13" fmla="*/ 2130425 w 3716129"/>
                  <a:gd name="connsiteY13" fmla="*/ 1115632 h 1633440"/>
                  <a:gd name="connsiteX14" fmla="*/ 2266950 w 3716129"/>
                  <a:gd name="connsiteY14" fmla="*/ 1042607 h 1633440"/>
                  <a:gd name="connsiteX15" fmla="*/ 2755900 w 3716129"/>
                  <a:gd name="connsiteY15" fmla="*/ 401257 h 1633440"/>
                  <a:gd name="connsiteX16" fmla="*/ 3479800 w 3716129"/>
                  <a:gd name="connsiteY16" fmla="*/ 1207 h 1633440"/>
                  <a:gd name="connsiteX17" fmla="*/ 3708400 w 3716129"/>
                  <a:gd name="connsiteY17" fmla="*/ 620332 h 1633440"/>
                  <a:gd name="connsiteX18" fmla="*/ 3629025 w 3716129"/>
                  <a:gd name="connsiteY18" fmla="*/ 941007 h 1633440"/>
                  <a:gd name="connsiteX0" fmla="*/ 3636080 w 3723184"/>
                  <a:gd name="connsiteY0" fmla="*/ 941007 h 1633067"/>
                  <a:gd name="connsiteX1" fmla="*/ 2486730 w 3723184"/>
                  <a:gd name="connsiteY1" fmla="*/ 1248982 h 1633067"/>
                  <a:gd name="connsiteX2" fmla="*/ 1677105 w 3723184"/>
                  <a:gd name="connsiteY2" fmla="*/ 1629982 h 1633067"/>
                  <a:gd name="connsiteX3" fmla="*/ 7055 w 3723184"/>
                  <a:gd name="connsiteY3" fmla="*/ 1493457 h 1633067"/>
                  <a:gd name="connsiteX4" fmla="*/ 7055 w 3723184"/>
                  <a:gd name="connsiteY4" fmla="*/ 1398207 h 1633067"/>
                  <a:gd name="connsiteX5" fmla="*/ 48330 w 3723184"/>
                  <a:gd name="connsiteY5" fmla="*/ 1385507 h 1633067"/>
                  <a:gd name="connsiteX6" fmla="*/ 102305 w 3723184"/>
                  <a:gd name="connsiteY6" fmla="*/ 1268032 h 1633067"/>
                  <a:gd name="connsiteX7" fmla="*/ 1007180 w 3723184"/>
                  <a:gd name="connsiteY7" fmla="*/ 845757 h 1633067"/>
                  <a:gd name="connsiteX8" fmla="*/ 1505655 w 3723184"/>
                  <a:gd name="connsiteY8" fmla="*/ 1096582 h 1633067"/>
                  <a:gd name="connsiteX9" fmla="*/ 1924755 w 3723184"/>
                  <a:gd name="connsiteY9" fmla="*/ 1220407 h 1633067"/>
                  <a:gd name="connsiteX10" fmla="*/ 2045405 w 3723184"/>
                  <a:gd name="connsiteY10" fmla="*/ 1172782 h 1633067"/>
                  <a:gd name="connsiteX11" fmla="*/ 1397705 w 3723184"/>
                  <a:gd name="connsiteY11" fmla="*/ 731457 h 1633067"/>
                  <a:gd name="connsiteX12" fmla="*/ 1435805 w 3723184"/>
                  <a:gd name="connsiteY12" fmla="*/ 664782 h 1633067"/>
                  <a:gd name="connsiteX13" fmla="*/ 2137480 w 3723184"/>
                  <a:gd name="connsiteY13" fmla="*/ 1115632 h 1633067"/>
                  <a:gd name="connsiteX14" fmla="*/ 2274005 w 3723184"/>
                  <a:gd name="connsiteY14" fmla="*/ 1042607 h 1633067"/>
                  <a:gd name="connsiteX15" fmla="*/ 2762955 w 3723184"/>
                  <a:gd name="connsiteY15" fmla="*/ 401257 h 1633067"/>
                  <a:gd name="connsiteX16" fmla="*/ 3486855 w 3723184"/>
                  <a:gd name="connsiteY16" fmla="*/ 1207 h 1633067"/>
                  <a:gd name="connsiteX17" fmla="*/ 3715455 w 3723184"/>
                  <a:gd name="connsiteY17" fmla="*/ 620332 h 1633067"/>
                  <a:gd name="connsiteX18" fmla="*/ 3636080 w 3723184"/>
                  <a:gd name="connsiteY18" fmla="*/ 941007 h 1633067"/>
                  <a:gd name="connsiteX0" fmla="*/ 3641725 w 3728829"/>
                  <a:gd name="connsiteY0" fmla="*/ 941007 h 1633197"/>
                  <a:gd name="connsiteX1" fmla="*/ 2492375 w 3728829"/>
                  <a:gd name="connsiteY1" fmla="*/ 1248982 h 1633197"/>
                  <a:gd name="connsiteX2" fmla="*/ 1682750 w 3728829"/>
                  <a:gd name="connsiteY2" fmla="*/ 1629982 h 1633197"/>
                  <a:gd name="connsiteX3" fmla="*/ 12700 w 3728829"/>
                  <a:gd name="connsiteY3" fmla="*/ 1493457 h 1633197"/>
                  <a:gd name="connsiteX4" fmla="*/ 12700 w 3728829"/>
                  <a:gd name="connsiteY4" fmla="*/ 1398207 h 1633197"/>
                  <a:gd name="connsiteX5" fmla="*/ 53975 w 3728829"/>
                  <a:gd name="connsiteY5" fmla="*/ 1385507 h 1633197"/>
                  <a:gd name="connsiteX6" fmla="*/ 107950 w 3728829"/>
                  <a:gd name="connsiteY6" fmla="*/ 1268032 h 1633197"/>
                  <a:gd name="connsiteX7" fmla="*/ 1012825 w 3728829"/>
                  <a:gd name="connsiteY7" fmla="*/ 845757 h 1633197"/>
                  <a:gd name="connsiteX8" fmla="*/ 1511300 w 3728829"/>
                  <a:gd name="connsiteY8" fmla="*/ 1096582 h 1633197"/>
                  <a:gd name="connsiteX9" fmla="*/ 1930400 w 3728829"/>
                  <a:gd name="connsiteY9" fmla="*/ 1220407 h 1633197"/>
                  <a:gd name="connsiteX10" fmla="*/ 2051050 w 3728829"/>
                  <a:gd name="connsiteY10" fmla="*/ 1172782 h 1633197"/>
                  <a:gd name="connsiteX11" fmla="*/ 1403350 w 3728829"/>
                  <a:gd name="connsiteY11" fmla="*/ 731457 h 1633197"/>
                  <a:gd name="connsiteX12" fmla="*/ 1441450 w 3728829"/>
                  <a:gd name="connsiteY12" fmla="*/ 664782 h 1633197"/>
                  <a:gd name="connsiteX13" fmla="*/ 2143125 w 3728829"/>
                  <a:gd name="connsiteY13" fmla="*/ 1115632 h 1633197"/>
                  <a:gd name="connsiteX14" fmla="*/ 2279650 w 3728829"/>
                  <a:gd name="connsiteY14" fmla="*/ 1042607 h 1633197"/>
                  <a:gd name="connsiteX15" fmla="*/ 2768600 w 3728829"/>
                  <a:gd name="connsiteY15" fmla="*/ 401257 h 1633197"/>
                  <a:gd name="connsiteX16" fmla="*/ 3492500 w 3728829"/>
                  <a:gd name="connsiteY16" fmla="*/ 1207 h 1633197"/>
                  <a:gd name="connsiteX17" fmla="*/ 3721100 w 3728829"/>
                  <a:gd name="connsiteY17" fmla="*/ 620332 h 1633197"/>
                  <a:gd name="connsiteX18" fmla="*/ 3641725 w 3728829"/>
                  <a:gd name="connsiteY18" fmla="*/ 941007 h 1633197"/>
                  <a:gd name="connsiteX0" fmla="*/ 3641725 w 3728829"/>
                  <a:gd name="connsiteY0" fmla="*/ 941007 h 1639112"/>
                  <a:gd name="connsiteX1" fmla="*/ 2492375 w 3728829"/>
                  <a:gd name="connsiteY1" fmla="*/ 1248982 h 1639112"/>
                  <a:gd name="connsiteX2" fmla="*/ 1682750 w 3728829"/>
                  <a:gd name="connsiteY2" fmla="*/ 1629982 h 1639112"/>
                  <a:gd name="connsiteX3" fmla="*/ 12700 w 3728829"/>
                  <a:gd name="connsiteY3" fmla="*/ 1493457 h 1639112"/>
                  <a:gd name="connsiteX4" fmla="*/ 12700 w 3728829"/>
                  <a:gd name="connsiteY4" fmla="*/ 1398207 h 1639112"/>
                  <a:gd name="connsiteX5" fmla="*/ 53975 w 3728829"/>
                  <a:gd name="connsiteY5" fmla="*/ 1385507 h 1639112"/>
                  <a:gd name="connsiteX6" fmla="*/ 107950 w 3728829"/>
                  <a:gd name="connsiteY6" fmla="*/ 1268032 h 1639112"/>
                  <a:gd name="connsiteX7" fmla="*/ 1012825 w 3728829"/>
                  <a:gd name="connsiteY7" fmla="*/ 845757 h 1639112"/>
                  <a:gd name="connsiteX8" fmla="*/ 1511300 w 3728829"/>
                  <a:gd name="connsiteY8" fmla="*/ 1096582 h 1639112"/>
                  <a:gd name="connsiteX9" fmla="*/ 1930400 w 3728829"/>
                  <a:gd name="connsiteY9" fmla="*/ 1220407 h 1639112"/>
                  <a:gd name="connsiteX10" fmla="*/ 2051050 w 3728829"/>
                  <a:gd name="connsiteY10" fmla="*/ 1172782 h 1639112"/>
                  <a:gd name="connsiteX11" fmla="*/ 1403350 w 3728829"/>
                  <a:gd name="connsiteY11" fmla="*/ 731457 h 1639112"/>
                  <a:gd name="connsiteX12" fmla="*/ 1441450 w 3728829"/>
                  <a:gd name="connsiteY12" fmla="*/ 664782 h 1639112"/>
                  <a:gd name="connsiteX13" fmla="*/ 2143125 w 3728829"/>
                  <a:gd name="connsiteY13" fmla="*/ 1115632 h 1639112"/>
                  <a:gd name="connsiteX14" fmla="*/ 2279650 w 3728829"/>
                  <a:gd name="connsiteY14" fmla="*/ 1042607 h 1639112"/>
                  <a:gd name="connsiteX15" fmla="*/ 2768600 w 3728829"/>
                  <a:gd name="connsiteY15" fmla="*/ 401257 h 1639112"/>
                  <a:gd name="connsiteX16" fmla="*/ 3492500 w 3728829"/>
                  <a:gd name="connsiteY16" fmla="*/ 1207 h 1639112"/>
                  <a:gd name="connsiteX17" fmla="*/ 3721100 w 3728829"/>
                  <a:gd name="connsiteY17" fmla="*/ 620332 h 1639112"/>
                  <a:gd name="connsiteX18" fmla="*/ 3641725 w 3728829"/>
                  <a:gd name="connsiteY18" fmla="*/ 941007 h 1639112"/>
                  <a:gd name="connsiteX0" fmla="*/ 3641725 w 3728829"/>
                  <a:gd name="connsiteY0" fmla="*/ 941007 h 1639112"/>
                  <a:gd name="connsiteX1" fmla="*/ 2492375 w 3728829"/>
                  <a:gd name="connsiteY1" fmla="*/ 1248982 h 1639112"/>
                  <a:gd name="connsiteX2" fmla="*/ 1682750 w 3728829"/>
                  <a:gd name="connsiteY2" fmla="*/ 1629982 h 1639112"/>
                  <a:gd name="connsiteX3" fmla="*/ 12700 w 3728829"/>
                  <a:gd name="connsiteY3" fmla="*/ 1493457 h 1639112"/>
                  <a:gd name="connsiteX4" fmla="*/ 12700 w 3728829"/>
                  <a:gd name="connsiteY4" fmla="*/ 1398207 h 1639112"/>
                  <a:gd name="connsiteX5" fmla="*/ 53975 w 3728829"/>
                  <a:gd name="connsiteY5" fmla="*/ 1385507 h 1639112"/>
                  <a:gd name="connsiteX6" fmla="*/ 107950 w 3728829"/>
                  <a:gd name="connsiteY6" fmla="*/ 1268032 h 1639112"/>
                  <a:gd name="connsiteX7" fmla="*/ 571501 w 3728829"/>
                  <a:gd name="connsiteY7" fmla="*/ 1058482 h 1639112"/>
                  <a:gd name="connsiteX8" fmla="*/ 1012825 w 3728829"/>
                  <a:gd name="connsiteY8" fmla="*/ 845757 h 1639112"/>
                  <a:gd name="connsiteX9" fmla="*/ 1511300 w 3728829"/>
                  <a:gd name="connsiteY9" fmla="*/ 1096582 h 1639112"/>
                  <a:gd name="connsiteX10" fmla="*/ 1930400 w 3728829"/>
                  <a:gd name="connsiteY10" fmla="*/ 1220407 h 1639112"/>
                  <a:gd name="connsiteX11" fmla="*/ 2051050 w 3728829"/>
                  <a:gd name="connsiteY11" fmla="*/ 1172782 h 1639112"/>
                  <a:gd name="connsiteX12" fmla="*/ 1403350 w 3728829"/>
                  <a:gd name="connsiteY12" fmla="*/ 731457 h 1639112"/>
                  <a:gd name="connsiteX13" fmla="*/ 1441450 w 3728829"/>
                  <a:gd name="connsiteY13" fmla="*/ 664782 h 1639112"/>
                  <a:gd name="connsiteX14" fmla="*/ 2143125 w 3728829"/>
                  <a:gd name="connsiteY14" fmla="*/ 1115632 h 1639112"/>
                  <a:gd name="connsiteX15" fmla="*/ 2279650 w 3728829"/>
                  <a:gd name="connsiteY15" fmla="*/ 1042607 h 1639112"/>
                  <a:gd name="connsiteX16" fmla="*/ 2768600 w 3728829"/>
                  <a:gd name="connsiteY16" fmla="*/ 401257 h 1639112"/>
                  <a:gd name="connsiteX17" fmla="*/ 3492500 w 3728829"/>
                  <a:gd name="connsiteY17" fmla="*/ 1207 h 1639112"/>
                  <a:gd name="connsiteX18" fmla="*/ 3721100 w 3728829"/>
                  <a:gd name="connsiteY18" fmla="*/ 620332 h 1639112"/>
                  <a:gd name="connsiteX19" fmla="*/ 3641725 w 3728829"/>
                  <a:gd name="connsiteY19" fmla="*/ 941007 h 1639112"/>
                  <a:gd name="connsiteX0" fmla="*/ 3641725 w 3728829"/>
                  <a:gd name="connsiteY0" fmla="*/ 941007 h 1639112"/>
                  <a:gd name="connsiteX1" fmla="*/ 2492375 w 3728829"/>
                  <a:gd name="connsiteY1" fmla="*/ 1248982 h 1639112"/>
                  <a:gd name="connsiteX2" fmla="*/ 1682750 w 3728829"/>
                  <a:gd name="connsiteY2" fmla="*/ 1629982 h 1639112"/>
                  <a:gd name="connsiteX3" fmla="*/ 12700 w 3728829"/>
                  <a:gd name="connsiteY3" fmla="*/ 1493457 h 1639112"/>
                  <a:gd name="connsiteX4" fmla="*/ 12700 w 3728829"/>
                  <a:gd name="connsiteY4" fmla="*/ 1398207 h 1639112"/>
                  <a:gd name="connsiteX5" fmla="*/ 53975 w 3728829"/>
                  <a:gd name="connsiteY5" fmla="*/ 1385507 h 1639112"/>
                  <a:gd name="connsiteX6" fmla="*/ 127000 w 3728829"/>
                  <a:gd name="connsiteY6" fmla="*/ 1242632 h 1639112"/>
                  <a:gd name="connsiteX7" fmla="*/ 571501 w 3728829"/>
                  <a:gd name="connsiteY7" fmla="*/ 1058482 h 1639112"/>
                  <a:gd name="connsiteX8" fmla="*/ 1012825 w 3728829"/>
                  <a:gd name="connsiteY8" fmla="*/ 845757 h 1639112"/>
                  <a:gd name="connsiteX9" fmla="*/ 1511300 w 3728829"/>
                  <a:gd name="connsiteY9" fmla="*/ 1096582 h 1639112"/>
                  <a:gd name="connsiteX10" fmla="*/ 1930400 w 3728829"/>
                  <a:gd name="connsiteY10" fmla="*/ 1220407 h 1639112"/>
                  <a:gd name="connsiteX11" fmla="*/ 2051050 w 3728829"/>
                  <a:gd name="connsiteY11" fmla="*/ 1172782 h 1639112"/>
                  <a:gd name="connsiteX12" fmla="*/ 1403350 w 3728829"/>
                  <a:gd name="connsiteY12" fmla="*/ 731457 h 1639112"/>
                  <a:gd name="connsiteX13" fmla="*/ 1441450 w 3728829"/>
                  <a:gd name="connsiteY13" fmla="*/ 664782 h 1639112"/>
                  <a:gd name="connsiteX14" fmla="*/ 2143125 w 3728829"/>
                  <a:gd name="connsiteY14" fmla="*/ 1115632 h 1639112"/>
                  <a:gd name="connsiteX15" fmla="*/ 2279650 w 3728829"/>
                  <a:gd name="connsiteY15" fmla="*/ 1042607 h 1639112"/>
                  <a:gd name="connsiteX16" fmla="*/ 2768600 w 3728829"/>
                  <a:gd name="connsiteY16" fmla="*/ 401257 h 1639112"/>
                  <a:gd name="connsiteX17" fmla="*/ 3492500 w 3728829"/>
                  <a:gd name="connsiteY17" fmla="*/ 1207 h 1639112"/>
                  <a:gd name="connsiteX18" fmla="*/ 3721100 w 3728829"/>
                  <a:gd name="connsiteY18" fmla="*/ 620332 h 1639112"/>
                  <a:gd name="connsiteX19" fmla="*/ 3641725 w 3728829"/>
                  <a:gd name="connsiteY19" fmla="*/ 941007 h 1639112"/>
                  <a:gd name="connsiteX0" fmla="*/ 3641725 w 3728829"/>
                  <a:gd name="connsiteY0" fmla="*/ 941007 h 1639112"/>
                  <a:gd name="connsiteX1" fmla="*/ 2492375 w 3728829"/>
                  <a:gd name="connsiteY1" fmla="*/ 1248982 h 1639112"/>
                  <a:gd name="connsiteX2" fmla="*/ 1682750 w 3728829"/>
                  <a:gd name="connsiteY2" fmla="*/ 1629982 h 1639112"/>
                  <a:gd name="connsiteX3" fmla="*/ 12700 w 3728829"/>
                  <a:gd name="connsiteY3" fmla="*/ 1493457 h 1639112"/>
                  <a:gd name="connsiteX4" fmla="*/ 12700 w 3728829"/>
                  <a:gd name="connsiteY4" fmla="*/ 1398207 h 1639112"/>
                  <a:gd name="connsiteX5" fmla="*/ 53975 w 3728829"/>
                  <a:gd name="connsiteY5" fmla="*/ 1385507 h 1639112"/>
                  <a:gd name="connsiteX6" fmla="*/ 127000 w 3728829"/>
                  <a:gd name="connsiteY6" fmla="*/ 1242632 h 1639112"/>
                  <a:gd name="connsiteX7" fmla="*/ 571501 w 3728829"/>
                  <a:gd name="connsiteY7" fmla="*/ 1058482 h 1639112"/>
                  <a:gd name="connsiteX8" fmla="*/ 1012825 w 3728829"/>
                  <a:gd name="connsiteY8" fmla="*/ 845757 h 1639112"/>
                  <a:gd name="connsiteX9" fmla="*/ 1511300 w 3728829"/>
                  <a:gd name="connsiteY9" fmla="*/ 1096582 h 1639112"/>
                  <a:gd name="connsiteX10" fmla="*/ 1930400 w 3728829"/>
                  <a:gd name="connsiteY10" fmla="*/ 1220407 h 1639112"/>
                  <a:gd name="connsiteX11" fmla="*/ 2051050 w 3728829"/>
                  <a:gd name="connsiteY11" fmla="*/ 1172782 h 1639112"/>
                  <a:gd name="connsiteX12" fmla="*/ 1403350 w 3728829"/>
                  <a:gd name="connsiteY12" fmla="*/ 731457 h 1639112"/>
                  <a:gd name="connsiteX13" fmla="*/ 1441450 w 3728829"/>
                  <a:gd name="connsiteY13" fmla="*/ 664782 h 1639112"/>
                  <a:gd name="connsiteX14" fmla="*/ 2143125 w 3728829"/>
                  <a:gd name="connsiteY14" fmla="*/ 1115632 h 1639112"/>
                  <a:gd name="connsiteX15" fmla="*/ 2279650 w 3728829"/>
                  <a:gd name="connsiteY15" fmla="*/ 1042607 h 1639112"/>
                  <a:gd name="connsiteX16" fmla="*/ 2768600 w 3728829"/>
                  <a:gd name="connsiteY16" fmla="*/ 401257 h 1639112"/>
                  <a:gd name="connsiteX17" fmla="*/ 3492500 w 3728829"/>
                  <a:gd name="connsiteY17" fmla="*/ 1207 h 1639112"/>
                  <a:gd name="connsiteX18" fmla="*/ 3721100 w 3728829"/>
                  <a:gd name="connsiteY18" fmla="*/ 620332 h 1639112"/>
                  <a:gd name="connsiteX19" fmla="*/ 3641725 w 3728829"/>
                  <a:gd name="connsiteY19" fmla="*/ 941007 h 1639112"/>
                  <a:gd name="connsiteX0" fmla="*/ 3641725 w 3728829"/>
                  <a:gd name="connsiteY0" fmla="*/ 940829 h 1638934"/>
                  <a:gd name="connsiteX1" fmla="*/ 2492375 w 3728829"/>
                  <a:gd name="connsiteY1" fmla="*/ 1248804 h 1638934"/>
                  <a:gd name="connsiteX2" fmla="*/ 1682750 w 3728829"/>
                  <a:gd name="connsiteY2" fmla="*/ 1629804 h 1638934"/>
                  <a:gd name="connsiteX3" fmla="*/ 12700 w 3728829"/>
                  <a:gd name="connsiteY3" fmla="*/ 1493279 h 1638934"/>
                  <a:gd name="connsiteX4" fmla="*/ 12700 w 3728829"/>
                  <a:gd name="connsiteY4" fmla="*/ 1398029 h 1638934"/>
                  <a:gd name="connsiteX5" fmla="*/ 53975 w 3728829"/>
                  <a:gd name="connsiteY5" fmla="*/ 1385329 h 1638934"/>
                  <a:gd name="connsiteX6" fmla="*/ 127000 w 3728829"/>
                  <a:gd name="connsiteY6" fmla="*/ 1242454 h 1638934"/>
                  <a:gd name="connsiteX7" fmla="*/ 571501 w 3728829"/>
                  <a:gd name="connsiteY7" fmla="*/ 1058304 h 1638934"/>
                  <a:gd name="connsiteX8" fmla="*/ 1012825 w 3728829"/>
                  <a:gd name="connsiteY8" fmla="*/ 845579 h 1638934"/>
                  <a:gd name="connsiteX9" fmla="*/ 1511300 w 3728829"/>
                  <a:gd name="connsiteY9" fmla="*/ 1096404 h 1638934"/>
                  <a:gd name="connsiteX10" fmla="*/ 1930400 w 3728829"/>
                  <a:gd name="connsiteY10" fmla="*/ 1220229 h 1638934"/>
                  <a:gd name="connsiteX11" fmla="*/ 2051050 w 3728829"/>
                  <a:gd name="connsiteY11" fmla="*/ 1172604 h 1638934"/>
                  <a:gd name="connsiteX12" fmla="*/ 1403350 w 3728829"/>
                  <a:gd name="connsiteY12" fmla="*/ 731279 h 1638934"/>
                  <a:gd name="connsiteX13" fmla="*/ 1441450 w 3728829"/>
                  <a:gd name="connsiteY13" fmla="*/ 664604 h 1638934"/>
                  <a:gd name="connsiteX14" fmla="*/ 2143125 w 3728829"/>
                  <a:gd name="connsiteY14" fmla="*/ 1115454 h 1638934"/>
                  <a:gd name="connsiteX15" fmla="*/ 2292350 w 3728829"/>
                  <a:gd name="connsiteY15" fmla="*/ 1017029 h 1638934"/>
                  <a:gd name="connsiteX16" fmla="*/ 2768600 w 3728829"/>
                  <a:gd name="connsiteY16" fmla="*/ 401079 h 1638934"/>
                  <a:gd name="connsiteX17" fmla="*/ 3492500 w 3728829"/>
                  <a:gd name="connsiteY17" fmla="*/ 1029 h 1638934"/>
                  <a:gd name="connsiteX18" fmla="*/ 3721100 w 3728829"/>
                  <a:gd name="connsiteY18" fmla="*/ 620154 h 1638934"/>
                  <a:gd name="connsiteX19" fmla="*/ 3641725 w 3728829"/>
                  <a:gd name="connsiteY19" fmla="*/ 940829 h 1638934"/>
                  <a:gd name="connsiteX0" fmla="*/ 3619500 w 3724938"/>
                  <a:gd name="connsiteY0" fmla="*/ 940829 h 1638934"/>
                  <a:gd name="connsiteX1" fmla="*/ 2492375 w 3724938"/>
                  <a:gd name="connsiteY1" fmla="*/ 1248804 h 1638934"/>
                  <a:gd name="connsiteX2" fmla="*/ 1682750 w 3724938"/>
                  <a:gd name="connsiteY2" fmla="*/ 1629804 h 1638934"/>
                  <a:gd name="connsiteX3" fmla="*/ 12700 w 3724938"/>
                  <a:gd name="connsiteY3" fmla="*/ 1493279 h 1638934"/>
                  <a:gd name="connsiteX4" fmla="*/ 12700 w 3724938"/>
                  <a:gd name="connsiteY4" fmla="*/ 1398029 h 1638934"/>
                  <a:gd name="connsiteX5" fmla="*/ 53975 w 3724938"/>
                  <a:gd name="connsiteY5" fmla="*/ 1385329 h 1638934"/>
                  <a:gd name="connsiteX6" fmla="*/ 127000 w 3724938"/>
                  <a:gd name="connsiteY6" fmla="*/ 1242454 h 1638934"/>
                  <a:gd name="connsiteX7" fmla="*/ 571501 w 3724938"/>
                  <a:gd name="connsiteY7" fmla="*/ 1058304 h 1638934"/>
                  <a:gd name="connsiteX8" fmla="*/ 1012825 w 3724938"/>
                  <a:gd name="connsiteY8" fmla="*/ 845579 h 1638934"/>
                  <a:gd name="connsiteX9" fmla="*/ 1511300 w 3724938"/>
                  <a:gd name="connsiteY9" fmla="*/ 1096404 h 1638934"/>
                  <a:gd name="connsiteX10" fmla="*/ 1930400 w 3724938"/>
                  <a:gd name="connsiteY10" fmla="*/ 1220229 h 1638934"/>
                  <a:gd name="connsiteX11" fmla="*/ 2051050 w 3724938"/>
                  <a:gd name="connsiteY11" fmla="*/ 1172604 h 1638934"/>
                  <a:gd name="connsiteX12" fmla="*/ 1403350 w 3724938"/>
                  <a:gd name="connsiteY12" fmla="*/ 731279 h 1638934"/>
                  <a:gd name="connsiteX13" fmla="*/ 1441450 w 3724938"/>
                  <a:gd name="connsiteY13" fmla="*/ 664604 h 1638934"/>
                  <a:gd name="connsiteX14" fmla="*/ 2143125 w 3724938"/>
                  <a:gd name="connsiteY14" fmla="*/ 1115454 h 1638934"/>
                  <a:gd name="connsiteX15" fmla="*/ 2292350 w 3724938"/>
                  <a:gd name="connsiteY15" fmla="*/ 1017029 h 1638934"/>
                  <a:gd name="connsiteX16" fmla="*/ 2768600 w 3724938"/>
                  <a:gd name="connsiteY16" fmla="*/ 401079 h 1638934"/>
                  <a:gd name="connsiteX17" fmla="*/ 3492500 w 3724938"/>
                  <a:gd name="connsiteY17" fmla="*/ 1029 h 1638934"/>
                  <a:gd name="connsiteX18" fmla="*/ 3721100 w 3724938"/>
                  <a:gd name="connsiteY18" fmla="*/ 620154 h 1638934"/>
                  <a:gd name="connsiteX19" fmla="*/ 3619500 w 3724938"/>
                  <a:gd name="connsiteY19" fmla="*/ 940829 h 1638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724938" h="1638934">
                    <a:moveTo>
                      <a:pt x="3619500" y="940829"/>
                    </a:moveTo>
                    <a:cubicBezTo>
                      <a:pt x="3567642" y="971521"/>
                      <a:pt x="2815167" y="1133975"/>
                      <a:pt x="2492375" y="1248804"/>
                    </a:cubicBezTo>
                    <a:cubicBezTo>
                      <a:pt x="2169583" y="1363633"/>
                      <a:pt x="1940454" y="1582708"/>
                      <a:pt x="1682750" y="1629804"/>
                    </a:cubicBezTo>
                    <a:cubicBezTo>
                      <a:pt x="1425046" y="1676900"/>
                      <a:pt x="41275" y="1528204"/>
                      <a:pt x="12700" y="1493279"/>
                    </a:cubicBezTo>
                    <a:cubicBezTo>
                      <a:pt x="-15875" y="1458354"/>
                      <a:pt x="12700" y="1429779"/>
                      <a:pt x="12700" y="1398029"/>
                    </a:cubicBezTo>
                    <a:lnTo>
                      <a:pt x="53975" y="1385329"/>
                    </a:lnTo>
                    <a:cubicBezTo>
                      <a:pt x="57150" y="1349346"/>
                      <a:pt x="40746" y="1296958"/>
                      <a:pt x="127000" y="1242454"/>
                    </a:cubicBezTo>
                    <a:cubicBezTo>
                      <a:pt x="213254" y="1187950"/>
                      <a:pt x="420689" y="1128683"/>
                      <a:pt x="571501" y="1058304"/>
                    </a:cubicBezTo>
                    <a:cubicBezTo>
                      <a:pt x="722313" y="987925"/>
                      <a:pt x="913342" y="864629"/>
                      <a:pt x="1012825" y="845579"/>
                    </a:cubicBezTo>
                    <a:cubicBezTo>
                      <a:pt x="1112308" y="826529"/>
                      <a:pt x="1301750" y="1005387"/>
                      <a:pt x="1511300" y="1096404"/>
                    </a:cubicBezTo>
                    <a:cubicBezTo>
                      <a:pt x="1720850" y="1187421"/>
                      <a:pt x="1860550" y="1224462"/>
                      <a:pt x="1930400" y="1220229"/>
                    </a:cubicBezTo>
                    <a:cubicBezTo>
                      <a:pt x="2000250" y="1215996"/>
                      <a:pt x="2010833" y="1188479"/>
                      <a:pt x="2051050" y="1172604"/>
                    </a:cubicBezTo>
                    <a:cubicBezTo>
                      <a:pt x="1835150" y="1025496"/>
                      <a:pt x="1409700" y="747154"/>
                      <a:pt x="1403350" y="731279"/>
                    </a:cubicBezTo>
                    <a:cubicBezTo>
                      <a:pt x="1397000" y="715404"/>
                      <a:pt x="1401233" y="673071"/>
                      <a:pt x="1441450" y="664604"/>
                    </a:cubicBezTo>
                    <a:cubicBezTo>
                      <a:pt x="1481667" y="656137"/>
                      <a:pt x="1909233" y="965171"/>
                      <a:pt x="2143125" y="1115454"/>
                    </a:cubicBezTo>
                    <a:lnTo>
                      <a:pt x="2292350" y="1017029"/>
                    </a:lnTo>
                    <a:cubicBezTo>
                      <a:pt x="2455333" y="803246"/>
                      <a:pt x="2568575" y="570412"/>
                      <a:pt x="2768600" y="401079"/>
                    </a:cubicBezTo>
                    <a:cubicBezTo>
                      <a:pt x="2968625" y="231746"/>
                      <a:pt x="3441700" y="-18021"/>
                      <a:pt x="3492500" y="1029"/>
                    </a:cubicBezTo>
                    <a:cubicBezTo>
                      <a:pt x="3543300" y="20079"/>
                      <a:pt x="3699933" y="463521"/>
                      <a:pt x="3721100" y="620154"/>
                    </a:cubicBezTo>
                    <a:cubicBezTo>
                      <a:pt x="3742267" y="776787"/>
                      <a:pt x="3671358" y="910137"/>
                      <a:pt x="3619500" y="94082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34" name="フリーフォーム: 図形 333">
              <a:extLst>
                <a:ext uri="{FF2B5EF4-FFF2-40B4-BE49-F238E27FC236}">
                  <a16:creationId xmlns:a16="http://schemas.microsoft.com/office/drawing/2014/main" id="{BCAABCAB-18D1-5BB1-FDC6-A9BFB4D41CD1}"/>
                </a:ext>
              </a:extLst>
            </p:cNvPr>
            <p:cNvSpPr/>
            <p:nvPr/>
          </p:nvSpPr>
          <p:spPr bwMode="auto">
            <a:xfrm>
              <a:off x="3747351" y="4775486"/>
              <a:ext cx="1950889" cy="858371"/>
            </a:xfrm>
            <a:custGeom>
              <a:avLst/>
              <a:gdLst>
                <a:gd name="connsiteX0" fmla="*/ 1829153 w 1950889"/>
                <a:gd name="connsiteY0" fmla="*/ 539 h 858371"/>
                <a:gd name="connsiteX1" fmla="*/ 1948879 w 1950889"/>
                <a:gd name="connsiteY1" fmla="*/ 324798 h 858371"/>
                <a:gd name="connsiteX2" fmla="*/ 1936615 w 1950889"/>
                <a:gd name="connsiteY2" fmla="*/ 433508 h 858371"/>
                <a:gd name="connsiteX3" fmla="*/ 1920758 w 1950889"/>
                <a:gd name="connsiteY3" fmla="*/ 464025 h 858371"/>
                <a:gd name="connsiteX4" fmla="*/ 1882558 w 1950889"/>
                <a:gd name="connsiteY4" fmla="*/ 858370 h 858371"/>
                <a:gd name="connsiteX5" fmla="*/ 1882557 w 1950889"/>
                <a:gd name="connsiteY5" fmla="*/ 858370 h 858371"/>
                <a:gd name="connsiteX6" fmla="*/ 1572628 w 1950889"/>
                <a:gd name="connsiteY6" fmla="*/ 858370 h 858371"/>
                <a:gd name="connsiteX7" fmla="*/ 1572627 w 1950889"/>
                <a:gd name="connsiteY7" fmla="*/ 858370 h 858371"/>
                <a:gd name="connsiteX8" fmla="*/ 1568317 w 1950889"/>
                <a:gd name="connsiteY8" fmla="*/ 813877 h 858371"/>
                <a:gd name="connsiteX9" fmla="*/ 1568318 w 1950889"/>
                <a:gd name="connsiteY9" fmla="*/ 813877 h 858371"/>
                <a:gd name="connsiteX10" fmla="*/ 1546122 w 1950889"/>
                <a:gd name="connsiteY10" fmla="*/ 584742 h 858371"/>
                <a:gd name="connsiteX11" fmla="*/ 1465089 w 1950889"/>
                <a:gd name="connsiteY11" fmla="*/ 605732 h 858371"/>
                <a:gd name="connsiteX12" fmla="*/ 1305350 w 1950889"/>
                <a:gd name="connsiteY12" fmla="*/ 654046 h 858371"/>
                <a:gd name="connsiteX13" fmla="*/ 881320 w 1950889"/>
                <a:gd name="connsiteY13" fmla="*/ 853589 h 858371"/>
                <a:gd name="connsiteX14" fmla="*/ 6652 w 1950889"/>
                <a:gd name="connsiteY14" fmla="*/ 782086 h 858371"/>
                <a:gd name="connsiteX15" fmla="*/ 6652 w 1950889"/>
                <a:gd name="connsiteY15" fmla="*/ 732200 h 858371"/>
                <a:gd name="connsiteX16" fmla="*/ 28270 w 1950889"/>
                <a:gd name="connsiteY16" fmla="*/ 725549 h 858371"/>
                <a:gd name="connsiteX17" fmla="*/ 66516 w 1950889"/>
                <a:gd name="connsiteY17" fmla="*/ 650720 h 858371"/>
                <a:gd name="connsiteX18" fmla="*/ 299317 w 1950889"/>
                <a:gd name="connsiteY18" fmla="*/ 554274 h 858371"/>
                <a:gd name="connsiteX19" fmla="*/ 530455 w 1950889"/>
                <a:gd name="connsiteY19" fmla="*/ 442862 h 858371"/>
                <a:gd name="connsiteX20" fmla="*/ 791525 w 1950889"/>
                <a:gd name="connsiteY20" fmla="*/ 574228 h 858371"/>
                <a:gd name="connsiteX21" fmla="*/ 1011023 w 1950889"/>
                <a:gd name="connsiteY21" fmla="*/ 639080 h 858371"/>
                <a:gd name="connsiteX22" fmla="*/ 1074212 w 1950889"/>
                <a:gd name="connsiteY22" fmla="*/ 614137 h 858371"/>
                <a:gd name="connsiteX23" fmla="*/ 734987 w 1950889"/>
                <a:gd name="connsiteY23" fmla="*/ 382998 h 858371"/>
                <a:gd name="connsiteX24" fmla="*/ 754942 w 1950889"/>
                <a:gd name="connsiteY24" fmla="*/ 348078 h 858371"/>
                <a:gd name="connsiteX25" fmla="*/ 1122435 w 1950889"/>
                <a:gd name="connsiteY25" fmla="*/ 584205 h 858371"/>
                <a:gd name="connsiteX26" fmla="*/ 1200590 w 1950889"/>
                <a:gd name="connsiteY26" fmla="*/ 532656 h 858371"/>
                <a:gd name="connsiteX27" fmla="*/ 1450019 w 1950889"/>
                <a:gd name="connsiteY27" fmla="*/ 210060 h 858371"/>
                <a:gd name="connsiteX28" fmla="*/ 1829153 w 1950889"/>
                <a:gd name="connsiteY28" fmla="*/ 539 h 858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950889" h="858371">
                  <a:moveTo>
                    <a:pt x="1829153" y="539"/>
                  </a:moveTo>
                  <a:cubicBezTo>
                    <a:pt x="1855758" y="10516"/>
                    <a:pt x="1937793" y="242764"/>
                    <a:pt x="1948879" y="324798"/>
                  </a:cubicBezTo>
                  <a:cubicBezTo>
                    <a:pt x="1954422" y="365816"/>
                    <a:pt x="1947909" y="403784"/>
                    <a:pt x="1936615" y="433508"/>
                  </a:cubicBezTo>
                  <a:lnTo>
                    <a:pt x="1920758" y="464025"/>
                  </a:lnTo>
                  <a:lnTo>
                    <a:pt x="1882558" y="858370"/>
                  </a:lnTo>
                  <a:lnTo>
                    <a:pt x="1882557" y="858370"/>
                  </a:lnTo>
                  <a:lnTo>
                    <a:pt x="1572628" y="858370"/>
                  </a:lnTo>
                  <a:lnTo>
                    <a:pt x="1572627" y="858370"/>
                  </a:lnTo>
                  <a:lnTo>
                    <a:pt x="1568317" y="813877"/>
                  </a:lnTo>
                  <a:lnTo>
                    <a:pt x="1568318" y="813877"/>
                  </a:lnTo>
                  <a:lnTo>
                    <a:pt x="1546122" y="584742"/>
                  </a:lnTo>
                  <a:lnTo>
                    <a:pt x="1465089" y="605732"/>
                  </a:lnTo>
                  <a:cubicBezTo>
                    <a:pt x="1403944" y="622417"/>
                    <a:pt x="1347615" y="639011"/>
                    <a:pt x="1305350" y="654046"/>
                  </a:cubicBezTo>
                  <a:cubicBezTo>
                    <a:pt x="1136292" y="714186"/>
                    <a:pt x="1016289" y="828924"/>
                    <a:pt x="881320" y="853589"/>
                  </a:cubicBezTo>
                  <a:cubicBezTo>
                    <a:pt x="746350" y="878255"/>
                    <a:pt x="21618" y="800378"/>
                    <a:pt x="6652" y="782086"/>
                  </a:cubicBezTo>
                  <a:cubicBezTo>
                    <a:pt x="-8313" y="763795"/>
                    <a:pt x="6652" y="748829"/>
                    <a:pt x="6652" y="732200"/>
                  </a:cubicBezTo>
                  <a:lnTo>
                    <a:pt x="28270" y="725549"/>
                  </a:lnTo>
                  <a:cubicBezTo>
                    <a:pt x="29933" y="706703"/>
                    <a:pt x="21341" y="679266"/>
                    <a:pt x="66516" y="650720"/>
                  </a:cubicBezTo>
                  <a:cubicBezTo>
                    <a:pt x="111690" y="622174"/>
                    <a:pt x="220331" y="591134"/>
                    <a:pt x="299317" y="554274"/>
                  </a:cubicBezTo>
                  <a:cubicBezTo>
                    <a:pt x="378303" y="517413"/>
                    <a:pt x="478352" y="452839"/>
                    <a:pt x="530455" y="442862"/>
                  </a:cubicBezTo>
                  <a:cubicBezTo>
                    <a:pt x="582558" y="432884"/>
                    <a:pt x="681776" y="526559"/>
                    <a:pt x="791525" y="574228"/>
                  </a:cubicBezTo>
                  <a:cubicBezTo>
                    <a:pt x="901274" y="621897"/>
                    <a:pt x="974440" y="641297"/>
                    <a:pt x="1011023" y="639080"/>
                  </a:cubicBezTo>
                  <a:cubicBezTo>
                    <a:pt x="1047606" y="636863"/>
                    <a:pt x="1053149" y="622451"/>
                    <a:pt x="1074212" y="614137"/>
                  </a:cubicBezTo>
                  <a:cubicBezTo>
                    <a:pt x="961137" y="537091"/>
                    <a:pt x="738313" y="391313"/>
                    <a:pt x="734987" y="382998"/>
                  </a:cubicBezTo>
                  <a:cubicBezTo>
                    <a:pt x="731662" y="374684"/>
                    <a:pt x="733879" y="352513"/>
                    <a:pt x="754942" y="348078"/>
                  </a:cubicBezTo>
                  <a:cubicBezTo>
                    <a:pt x="776005" y="343644"/>
                    <a:pt x="999937" y="505496"/>
                    <a:pt x="1122435" y="584205"/>
                  </a:cubicBezTo>
                  <a:lnTo>
                    <a:pt x="1200590" y="532656"/>
                  </a:lnTo>
                  <a:cubicBezTo>
                    <a:pt x="1285950" y="420690"/>
                    <a:pt x="1345259" y="298746"/>
                    <a:pt x="1450019" y="210060"/>
                  </a:cubicBezTo>
                  <a:cubicBezTo>
                    <a:pt x="1554780" y="121374"/>
                    <a:pt x="1802547" y="-9438"/>
                    <a:pt x="1829153" y="539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388" name="グループ化 387">
              <a:extLst>
                <a:ext uri="{FF2B5EF4-FFF2-40B4-BE49-F238E27FC236}">
                  <a16:creationId xmlns:a16="http://schemas.microsoft.com/office/drawing/2014/main" id="{AC7133EA-3B69-16D7-B77E-EBC3DABC25D6}"/>
                </a:ext>
              </a:extLst>
            </p:cNvPr>
            <p:cNvGrpSpPr/>
            <p:nvPr/>
          </p:nvGrpSpPr>
          <p:grpSpPr>
            <a:xfrm>
              <a:off x="4235249" y="5232686"/>
              <a:ext cx="1950888" cy="858371"/>
              <a:chOff x="4467224" y="3427971"/>
              <a:chExt cx="3724938" cy="1638934"/>
            </a:xfrm>
          </p:grpSpPr>
          <p:sp>
            <p:nvSpPr>
              <p:cNvPr id="389" name="台形 388">
                <a:extLst>
                  <a:ext uri="{FF2B5EF4-FFF2-40B4-BE49-F238E27FC236}">
                    <a16:creationId xmlns:a16="http://schemas.microsoft.com/office/drawing/2014/main" id="{EDED796D-3B20-8916-ADD5-23EA87056A26}"/>
                  </a:ext>
                </a:extLst>
              </p:cNvPr>
              <p:cNvSpPr/>
              <p:nvPr/>
            </p:nvSpPr>
            <p:spPr bwMode="auto">
              <a:xfrm rot="10800000">
                <a:off x="7394098" y="4284095"/>
                <a:ext cx="743426" cy="782808"/>
              </a:xfrm>
              <a:prstGeom prst="trapezoid">
                <a:avLst>
                  <a:gd name="adj" fmla="val 10200"/>
                </a:avLst>
              </a:prstGeom>
              <a:solidFill>
                <a:srgbClr val="C0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F7FD8581-1A06-334F-5793-9FF7C67420B5}"/>
                  </a:ext>
                </a:extLst>
              </p:cNvPr>
              <p:cNvSpPr/>
              <p:nvPr/>
            </p:nvSpPr>
            <p:spPr bwMode="auto">
              <a:xfrm rot="10800000">
                <a:off x="7461697" y="4981950"/>
                <a:ext cx="608226" cy="84953"/>
              </a:xfrm>
              <a:custGeom>
                <a:avLst/>
                <a:gdLst>
                  <a:gd name="connsiteX0" fmla="*/ 608226 w 608226"/>
                  <a:gd name="connsiteY0" fmla="*/ 84953 h 84953"/>
                  <a:gd name="connsiteX1" fmla="*/ 0 w 608226"/>
                  <a:gd name="connsiteY1" fmla="*/ 84953 h 84953"/>
                  <a:gd name="connsiteX2" fmla="*/ 8229 w 608226"/>
                  <a:gd name="connsiteY2" fmla="*/ 0 h 84953"/>
                  <a:gd name="connsiteX3" fmla="*/ 599997 w 608226"/>
                  <a:gd name="connsiteY3" fmla="*/ 0 h 84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8226" h="84953">
                    <a:moveTo>
                      <a:pt x="608226" y="84953"/>
                    </a:moveTo>
                    <a:lnTo>
                      <a:pt x="0" y="84953"/>
                    </a:lnTo>
                    <a:lnTo>
                      <a:pt x="8229" y="0"/>
                    </a:lnTo>
                    <a:lnTo>
                      <a:pt x="599997" y="0"/>
                    </a:lnTo>
                    <a:close/>
                  </a:path>
                </a:pathLst>
              </a:cu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0BD533C4-E841-2C0F-FA37-38FB43F9DA84}"/>
                  </a:ext>
                </a:extLst>
              </p:cNvPr>
              <p:cNvSpPr/>
              <p:nvPr/>
            </p:nvSpPr>
            <p:spPr bwMode="auto">
              <a:xfrm>
                <a:off x="4467224" y="3427971"/>
                <a:ext cx="3724938" cy="1638934"/>
              </a:xfrm>
              <a:custGeom>
                <a:avLst/>
                <a:gdLst>
                  <a:gd name="connsiteX0" fmla="*/ 3629025 w 3708400"/>
                  <a:gd name="connsiteY0" fmla="*/ 939800 h 1628775"/>
                  <a:gd name="connsiteX1" fmla="*/ 2466975 w 3708400"/>
                  <a:gd name="connsiteY1" fmla="*/ 1238250 h 1628775"/>
                  <a:gd name="connsiteX2" fmla="*/ 1730375 w 3708400"/>
                  <a:gd name="connsiteY2" fmla="*/ 1628775 h 1628775"/>
                  <a:gd name="connsiteX3" fmla="*/ 0 w 3708400"/>
                  <a:gd name="connsiteY3" fmla="*/ 1492250 h 1628775"/>
                  <a:gd name="connsiteX4" fmla="*/ 0 w 3708400"/>
                  <a:gd name="connsiteY4" fmla="*/ 1397000 h 1628775"/>
                  <a:gd name="connsiteX5" fmla="*/ 41275 w 3708400"/>
                  <a:gd name="connsiteY5" fmla="*/ 1384300 h 1628775"/>
                  <a:gd name="connsiteX6" fmla="*/ 41275 w 3708400"/>
                  <a:gd name="connsiteY6" fmla="*/ 1270000 h 1628775"/>
                  <a:gd name="connsiteX7" fmla="*/ 1000125 w 3708400"/>
                  <a:gd name="connsiteY7" fmla="*/ 844550 h 1628775"/>
                  <a:gd name="connsiteX8" fmla="*/ 1609725 w 3708400"/>
                  <a:gd name="connsiteY8" fmla="*/ 1146175 h 1628775"/>
                  <a:gd name="connsiteX9" fmla="*/ 1917700 w 3708400"/>
                  <a:gd name="connsiteY9" fmla="*/ 1219200 h 1628775"/>
                  <a:gd name="connsiteX10" fmla="*/ 2038350 w 3708400"/>
                  <a:gd name="connsiteY10" fmla="*/ 1171575 h 1628775"/>
                  <a:gd name="connsiteX11" fmla="*/ 1390650 w 3708400"/>
                  <a:gd name="connsiteY11" fmla="*/ 730250 h 1628775"/>
                  <a:gd name="connsiteX12" fmla="*/ 1428750 w 3708400"/>
                  <a:gd name="connsiteY12" fmla="*/ 663575 h 1628775"/>
                  <a:gd name="connsiteX13" fmla="*/ 2117725 w 3708400"/>
                  <a:gd name="connsiteY13" fmla="*/ 1101725 h 1628775"/>
                  <a:gd name="connsiteX14" fmla="*/ 2266950 w 3708400"/>
                  <a:gd name="connsiteY14" fmla="*/ 1041400 h 1628775"/>
                  <a:gd name="connsiteX15" fmla="*/ 2755900 w 3708400"/>
                  <a:gd name="connsiteY15" fmla="*/ 400050 h 1628775"/>
                  <a:gd name="connsiteX16" fmla="*/ 3479800 w 3708400"/>
                  <a:gd name="connsiteY16" fmla="*/ 0 h 1628775"/>
                  <a:gd name="connsiteX17" fmla="*/ 3708400 w 3708400"/>
                  <a:gd name="connsiteY17" fmla="*/ 619125 h 1628775"/>
                  <a:gd name="connsiteX18" fmla="*/ 3629025 w 3708400"/>
                  <a:gd name="connsiteY18" fmla="*/ 939800 h 1628775"/>
                  <a:gd name="connsiteX0" fmla="*/ 3629025 w 3708400"/>
                  <a:gd name="connsiteY0" fmla="*/ 939800 h 1628775"/>
                  <a:gd name="connsiteX1" fmla="*/ 2466975 w 3708400"/>
                  <a:gd name="connsiteY1" fmla="*/ 1238250 h 1628775"/>
                  <a:gd name="connsiteX2" fmla="*/ 1670050 w 3708400"/>
                  <a:gd name="connsiteY2" fmla="*/ 1628775 h 1628775"/>
                  <a:gd name="connsiteX3" fmla="*/ 0 w 3708400"/>
                  <a:gd name="connsiteY3" fmla="*/ 1492250 h 1628775"/>
                  <a:gd name="connsiteX4" fmla="*/ 0 w 3708400"/>
                  <a:gd name="connsiteY4" fmla="*/ 1397000 h 1628775"/>
                  <a:gd name="connsiteX5" fmla="*/ 41275 w 3708400"/>
                  <a:gd name="connsiteY5" fmla="*/ 1384300 h 1628775"/>
                  <a:gd name="connsiteX6" fmla="*/ 41275 w 3708400"/>
                  <a:gd name="connsiteY6" fmla="*/ 1270000 h 1628775"/>
                  <a:gd name="connsiteX7" fmla="*/ 1000125 w 3708400"/>
                  <a:gd name="connsiteY7" fmla="*/ 844550 h 1628775"/>
                  <a:gd name="connsiteX8" fmla="*/ 1609725 w 3708400"/>
                  <a:gd name="connsiteY8" fmla="*/ 1146175 h 1628775"/>
                  <a:gd name="connsiteX9" fmla="*/ 1917700 w 3708400"/>
                  <a:gd name="connsiteY9" fmla="*/ 1219200 h 1628775"/>
                  <a:gd name="connsiteX10" fmla="*/ 2038350 w 3708400"/>
                  <a:gd name="connsiteY10" fmla="*/ 1171575 h 1628775"/>
                  <a:gd name="connsiteX11" fmla="*/ 1390650 w 3708400"/>
                  <a:gd name="connsiteY11" fmla="*/ 730250 h 1628775"/>
                  <a:gd name="connsiteX12" fmla="*/ 1428750 w 3708400"/>
                  <a:gd name="connsiteY12" fmla="*/ 663575 h 1628775"/>
                  <a:gd name="connsiteX13" fmla="*/ 2117725 w 3708400"/>
                  <a:gd name="connsiteY13" fmla="*/ 1101725 h 1628775"/>
                  <a:gd name="connsiteX14" fmla="*/ 2266950 w 3708400"/>
                  <a:gd name="connsiteY14" fmla="*/ 1041400 h 1628775"/>
                  <a:gd name="connsiteX15" fmla="*/ 2755900 w 3708400"/>
                  <a:gd name="connsiteY15" fmla="*/ 400050 h 1628775"/>
                  <a:gd name="connsiteX16" fmla="*/ 3479800 w 3708400"/>
                  <a:gd name="connsiteY16" fmla="*/ 0 h 1628775"/>
                  <a:gd name="connsiteX17" fmla="*/ 3708400 w 3708400"/>
                  <a:gd name="connsiteY17" fmla="*/ 619125 h 1628775"/>
                  <a:gd name="connsiteX18" fmla="*/ 3629025 w 3708400"/>
                  <a:gd name="connsiteY18" fmla="*/ 939800 h 1628775"/>
                  <a:gd name="connsiteX0" fmla="*/ 3629025 w 3708400"/>
                  <a:gd name="connsiteY0" fmla="*/ 939800 h 1635714"/>
                  <a:gd name="connsiteX1" fmla="*/ 2466975 w 3708400"/>
                  <a:gd name="connsiteY1" fmla="*/ 1238250 h 1635714"/>
                  <a:gd name="connsiteX2" fmla="*/ 1670050 w 3708400"/>
                  <a:gd name="connsiteY2" fmla="*/ 1628775 h 1635714"/>
                  <a:gd name="connsiteX3" fmla="*/ 0 w 3708400"/>
                  <a:gd name="connsiteY3" fmla="*/ 1492250 h 1635714"/>
                  <a:gd name="connsiteX4" fmla="*/ 0 w 3708400"/>
                  <a:gd name="connsiteY4" fmla="*/ 1397000 h 1635714"/>
                  <a:gd name="connsiteX5" fmla="*/ 41275 w 3708400"/>
                  <a:gd name="connsiteY5" fmla="*/ 1384300 h 1635714"/>
                  <a:gd name="connsiteX6" fmla="*/ 41275 w 3708400"/>
                  <a:gd name="connsiteY6" fmla="*/ 1270000 h 1635714"/>
                  <a:gd name="connsiteX7" fmla="*/ 1000125 w 3708400"/>
                  <a:gd name="connsiteY7" fmla="*/ 844550 h 1635714"/>
                  <a:gd name="connsiteX8" fmla="*/ 1609725 w 3708400"/>
                  <a:gd name="connsiteY8" fmla="*/ 1146175 h 1635714"/>
                  <a:gd name="connsiteX9" fmla="*/ 1917700 w 3708400"/>
                  <a:gd name="connsiteY9" fmla="*/ 1219200 h 1635714"/>
                  <a:gd name="connsiteX10" fmla="*/ 2038350 w 3708400"/>
                  <a:gd name="connsiteY10" fmla="*/ 1171575 h 1635714"/>
                  <a:gd name="connsiteX11" fmla="*/ 1390650 w 3708400"/>
                  <a:gd name="connsiteY11" fmla="*/ 730250 h 1635714"/>
                  <a:gd name="connsiteX12" fmla="*/ 1428750 w 3708400"/>
                  <a:gd name="connsiteY12" fmla="*/ 663575 h 1635714"/>
                  <a:gd name="connsiteX13" fmla="*/ 2117725 w 3708400"/>
                  <a:gd name="connsiteY13" fmla="*/ 1101725 h 1635714"/>
                  <a:gd name="connsiteX14" fmla="*/ 2266950 w 3708400"/>
                  <a:gd name="connsiteY14" fmla="*/ 1041400 h 1635714"/>
                  <a:gd name="connsiteX15" fmla="*/ 2755900 w 3708400"/>
                  <a:gd name="connsiteY15" fmla="*/ 400050 h 1635714"/>
                  <a:gd name="connsiteX16" fmla="*/ 3479800 w 3708400"/>
                  <a:gd name="connsiteY16" fmla="*/ 0 h 1635714"/>
                  <a:gd name="connsiteX17" fmla="*/ 3708400 w 3708400"/>
                  <a:gd name="connsiteY17" fmla="*/ 619125 h 1635714"/>
                  <a:gd name="connsiteX18" fmla="*/ 3629025 w 3708400"/>
                  <a:gd name="connsiteY18" fmla="*/ 939800 h 1635714"/>
                  <a:gd name="connsiteX0" fmla="*/ 3629025 w 3708400"/>
                  <a:gd name="connsiteY0" fmla="*/ 939800 h 1635714"/>
                  <a:gd name="connsiteX1" fmla="*/ 2466975 w 3708400"/>
                  <a:gd name="connsiteY1" fmla="*/ 1238250 h 1635714"/>
                  <a:gd name="connsiteX2" fmla="*/ 1670050 w 3708400"/>
                  <a:gd name="connsiteY2" fmla="*/ 1628775 h 1635714"/>
                  <a:gd name="connsiteX3" fmla="*/ 0 w 3708400"/>
                  <a:gd name="connsiteY3" fmla="*/ 1492250 h 1635714"/>
                  <a:gd name="connsiteX4" fmla="*/ 0 w 3708400"/>
                  <a:gd name="connsiteY4" fmla="*/ 1397000 h 1635714"/>
                  <a:gd name="connsiteX5" fmla="*/ 41275 w 3708400"/>
                  <a:gd name="connsiteY5" fmla="*/ 1384300 h 1635714"/>
                  <a:gd name="connsiteX6" fmla="*/ 41275 w 3708400"/>
                  <a:gd name="connsiteY6" fmla="*/ 1270000 h 1635714"/>
                  <a:gd name="connsiteX7" fmla="*/ 1000125 w 3708400"/>
                  <a:gd name="connsiteY7" fmla="*/ 844550 h 1635714"/>
                  <a:gd name="connsiteX8" fmla="*/ 1609725 w 3708400"/>
                  <a:gd name="connsiteY8" fmla="*/ 1146175 h 1635714"/>
                  <a:gd name="connsiteX9" fmla="*/ 1917700 w 3708400"/>
                  <a:gd name="connsiteY9" fmla="*/ 1219200 h 1635714"/>
                  <a:gd name="connsiteX10" fmla="*/ 2038350 w 3708400"/>
                  <a:gd name="connsiteY10" fmla="*/ 1171575 h 1635714"/>
                  <a:gd name="connsiteX11" fmla="*/ 1390650 w 3708400"/>
                  <a:gd name="connsiteY11" fmla="*/ 730250 h 1635714"/>
                  <a:gd name="connsiteX12" fmla="*/ 1428750 w 3708400"/>
                  <a:gd name="connsiteY12" fmla="*/ 663575 h 1635714"/>
                  <a:gd name="connsiteX13" fmla="*/ 2117725 w 3708400"/>
                  <a:gd name="connsiteY13" fmla="*/ 1101725 h 1635714"/>
                  <a:gd name="connsiteX14" fmla="*/ 2266950 w 3708400"/>
                  <a:gd name="connsiteY14" fmla="*/ 1041400 h 1635714"/>
                  <a:gd name="connsiteX15" fmla="*/ 2755900 w 3708400"/>
                  <a:gd name="connsiteY15" fmla="*/ 400050 h 1635714"/>
                  <a:gd name="connsiteX16" fmla="*/ 3479800 w 3708400"/>
                  <a:gd name="connsiteY16" fmla="*/ 0 h 1635714"/>
                  <a:gd name="connsiteX17" fmla="*/ 3708400 w 3708400"/>
                  <a:gd name="connsiteY17" fmla="*/ 619125 h 1635714"/>
                  <a:gd name="connsiteX18" fmla="*/ 3629025 w 3708400"/>
                  <a:gd name="connsiteY18" fmla="*/ 939800 h 1635714"/>
                  <a:gd name="connsiteX0" fmla="*/ 3629025 w 3708400"/>
                  <a:gd name="connsiteY0" fmla="*/ 939800 h 1636488"/>
                  <a:gd name="connsiteX1" fmla="*/ 2479675 w 3708400"/>
                  <a:gd name="connsiteY1" fmla="*/ 1247775 h 1636488"/>
                  <a:gd name="connsiteX2" fmla="*/ 1670050 w 3708400"/>
                  <a:gd name="connsiteY2" fmla="*/ 1628775 h 1636488"/>
                  <a:gd name="connsiteX3" fmla="*/ 0 w 3708400"/>
                  <a:gd name="connsiteY3" fmla="*/ 1492250 h 1636488"/>
                  <a:gd name="connsiteX4" fmla="*/ 0 w 3708400"/>
                  <a:gd name="connsiteY4" fmla="*/ 1397000 h 1636488"/>
                  <a:gd name="connsiteX5" fmla="*/ 41275 w 3708400"/>
                  <a:gd name="connsiteY5" fmla="*/ 1384300 h 1636488"/>
                  <a:gd name="connsiteX6" fmla="*/ 41275 w 3708400"/>
                  <a:gd name="connsiteY6" fmla="*/ 1270000 h 1636488"/>
                  <a:gd name="connsiteX7" fmla="*/ 1000125 w 3708400"/>
                  <a:gd name="connsiteY7" fmla="*/ 844550 h 1636488"/>
                  <a:gd name="connsiteX8" fmla="*/ 1609725 w 3708400"/>
                  <a:gd name="connsiteY8" fmla="*/ 1146175 h 1636488"/>
                  <a:gd name="connsiteX9" fmla="*/ 1917700 w 3708400"/>
                  <a:gd name="connsiteY9" fmla="*/ 1219200 h 1636488"/>
                  <a:gd name="connsiteX10" fmla="*/ 2038350 w 3708400"/>
                  <a:gd name="connsiteY10" fmla="*/ 1171575 h 1636488"/>
                  <a:gd name="connsiteX11" fmla="*/ 1390650 w 3708400"/>
                  <a:gd name="connsiteY11" fmla="*/ 730250 h 1636488"/>
                  <a:gd name="connsiteX12" fmla="*/ 1428750 w 3708400"/>
                  <a:gd name="connsiteY12" fmla="*/ 663575 h 1636488"/>
                  <a:gd name="connsiteX13" fmla="*/ 2117725 w 3708400"/>
                  <a:gd name="connsiteY13" fmla="*/ 1101725 h 1636488"/>
                  <a:gd name="connsiteX14" fmla="*/ 2266950 w 3708400"/>
                  <a:gd name="connsiteY14" fmla="*/ 1041400 h 1636488"/>
                  <a:gd name="connsiteX15" fmla="*/ 2755900 w 3708400"/>
                  <a:gd name="connsiteY15" fmla="*/ 400050 h 1636488"/>
                  <a:gd name="connsiteX16" fmla="*/ 3479800 w 3708400"/>
                  <a:gd name="connsiteY16" fmla="*/ 0 h 1636488"/>
                  <a:gd name="connsiteX17" fmla="*/ 3708400 w 3708400"/>
                  <a:gd name="connsiteY17" fmla="*/ 619125 h 1636488"/>
                  <a:gd name="connsiteX18" fmla="*/ 3629025 w 3708400"/>
                  <a:gd name="connsiteY18" fmla="*/ 939800 h 1636488"/>
                  <a:gd name="connsiteX0" fmla="*/ 3629025 w 3708400"/>
                  <a:gd name="connsiteY0" fmla="*/ 939800 h 1632233"/>
                  <a:gd name="connsiteX1" fmla="*/ 2479675 w 3708400"/>
                  <a:gd name="connsiteY1" fmla="*/ 1247775 h 1632233"/>
                  <a:gd name="connsiteX2" fmla="*/ 1670050 w 3708400"/>
                  <a:gd name="connsiteY2" fmla="*/ 1628775 h 1632233"/>
                  <a:gd name="connsiteX3" fmla="*/ 0 w 3708400"/>
                  <a:gd name="connsiteY3" fmla="*/ 1492250 h 1632233"/>
                  <a:gd name="connsiteX4" fmla="*/ 0 w 3708400"/>
                  <a:gd name="connsiteY4" fmla="*/ 1397000 h 1632233"/>
                  <a:gd name="connsiteX5" fmla="*/ 41275 w 3708400"/>
                  <a:gd name="connsiteY5" fmla="*/ 1384300 h 1632233"/>
                  <a:gd name="connsiteX6" fmla="*/ 41275 w 3708400"/>
                  <a:gd name="connsiteY6" fmla="*/ 1270000 h 1632233"/>
                  <a:gd name="connsiteX7" fmla="*/ 1000125 w 3708400"/>
                  <a:gd name="connsiteY7" fmla="*/ 844550 h 1632233"/>
                  <a:gd name="connsiteX8" fmla="*/ 1609725 w 3708400"/>
                  <a:gd name="connsiteY8" fmla="*/ 1146175 h 1632233"/>
                  <a:gd name="connsiteX9" fmla="*/ 1917700 w 3708400"/>
                  <a:gd name="connsiteY9" fmla="*/ 1219200 h 1632233"/>
                  <a:gd name="connsiteX10" fmla="*/ 2038350 w 3708400"/>
                  <a:gd name="connsiteY10" fmla="*/ 1171575 h 1632233"/>
                  <a:gd name="connsiteX11" fmla="*/ 1390650 w 3708400"/>
                  <a:gd name="connsiteY11" fmla="*/ 730250 h 1632233"/>
                  <a:gd name="connsiteX12" fmla="*/ 1428750 w 3708400"/>
                  <a:gd name="connsiteY12" fmla="*/ 663575 h 1632233"/>
                  <a:gd name="connsiteX13" fmla="*/ 2117725 w 3708400"/>
                  <a:gd name="connsiteY13" fmla="*/ 1101725 h 1632233"/>
                  <a:gd name="connsiteX14" fmla="*/ 2266950 w 3708400"/>
                  <a:gd name="connsiteY14" fmla="*/ 1041400 h 1632233"/>
                  <a:gd name="connsiteX15" fmla="*/ 2755900 w 3708400"/>
                  <a:gd name="connsiteY15" fmla="*/ 400050 h 1632233"/>
                  <a:gd name="connsiteX16" fmla="*/ 3479800 w 3708400"/>
                  <a:gd name="connsiteY16" fmla="*/ 0 h 1632233"/>
                  <a:gd name="connsiteX17" fmla="*/ 3708400 w 3708400"/>
                  <a:gd name="connsiteY17" fmla="*/ 619125 h 1632233"/>
                  <a:gd name="connsiteX18" fmla="*/ 3629025 w 3708400"/>
                  <a:gd name="connsiteY18" fmla="*/ 939800 h 1632233"/>
                  <a:gd name="connsiteX0" fmla="*/ 3629025 w 3714391"/>
                  <a:gd name="connsiteY0" fmla="*/ 939800 h 1632233"/>
                  <a:gd name="connsiteX1" fmla="*/ 2479675 w 3714391"/>
                  <a:gd name="connsiteY1" fmla="*/ 1247775 h 1632233"/>
                  <a:gd name="connsiteX2" fmla="*/ 1670050 w 3714391"/>
                  <a:gd name="connsiteY2" fmla="*/ 1628775 h 1632233"/>
                  <a:gd name="connsiteX3" fmla="*/ 0 w 3714391"/>
                  <a:gd name="connsiteY3" fmla="*/ 1492250 h 1632233"/>
                  <a:gd name="connsiteX4" fmla="*/ 0 w 3714391"/>
                  <a:gd name="connsiteY4" fmla="*/ 1397000 h 1632233"/>
                  <a:gd name="connsiteX5" fmla="*/ 41275 w 3714391"/>
                  <a:gd name="connsiteY5" fmla="*/ 1384300 h 1632233"/>
                  <a:gd name="connsiteX6" fmla="*/ 41275 w 3714391"/>
                  <a:gd name="connsiteY6" fmla="*/ 1270000 h 1632233"/>
                  <a:gd name="connsiteX7" fmla="*/ 1000125 w 3714391"/>
                  <a:gd name="connsiteY7" fmla="*/ 844550 h 1632233"/>
                  <a:gd name="connsiteX8" fmla="*/ 1609725 w 3714391"/>
                  <a:gd name="connsiteY8" fmla="*/ 1146175 h 1632233"/>
                  <a:gd name="connsiteX9" fmla="*/ 1917700 w 3714391"/>
                  <a:gd name="connsiteY9" fmla="*/ 1219200 h 1632233"/>
                  <a:gd name="connsiteX10" fmla="*/ 2038350 w 3714391"/>
                  <a:gd name="connsiteY10" fmla="*/ 1171575 h 1632233"/>
                  <a:gd name="connsiteX11" fmla="*/ 1390650 w 3714391"/>
                  <a:gd name="connsiteY11" fmla="*/ 730250 h 1632233"/>
                  <a:gd name="connsiteX12" fmla="*/ 1428750 w 3714391"/>
                  <a:gd name="connsiteY12" fmla="*/ 663575 h 1632233"/>
                  <a:gd name="connsiteX13" fmla="*/ 2117725 w 3714391"/>
                  <a:gd name="connsiteY13" fmla="*/ 1101725 h 1632233"/>
                  <a:gd name="connsiteX14" fmla="*/ 2266950 w 3714391"/>
                  <a:gd name="connsiteY14" fmla="*/ 1041400 h 1632233"/>
                  <a:gd name="connsiteX15" fmla="*/ 2755900 w 3714391"/>
                  <a:gd name="connsiteY15" fmla="*/ 400050 h 1632233"/>
                  <a:gd name="connsiteX16" fmla="*/ 3479800 w 3714391"/>
                  <a:gd name="connsiteY16" fmla="*/ 0 h 1632233"/>
                  <a:gd name="connsiteX17" fmla="*/ 3708400 w 3714391"/>
                  <a:gd name="connsiteY17" fmla="*/ 619125 h 1632233"/>
                  <a:gd name="connsiteX18" fmla="*/ 3629025 w 3714391"/>
                  <a:gd name="connsiteY18" fmla="*/ 939800 h 1632233"/>
                  <a:gd name="connsiteX0" fmla="*/ 3629025 w 3716129"/>
                  <a:gd name="connsiteY0" fmla="*/ 939800 h 1632233"/>
                  <a:gd name="connsiteX1" fmla="*/ 2479675 w 3716129"/>
                  <a:gd name="connsiteY1" fmla="*/ 1247775 h 1632233"/>
                  <a:gd name="connsiteX2" fmla="*/ 1670050 w 3716129"/>
                  <a:gd name="connsiteY2" fmla="*/ 1628775 h 1632233"/>
                  <a:gd name="connsiteX3" fmla="*/ 0 w 3716129"/>
                  <a:gd name="connsiteY3" fmla="*/ 1492250 h 1632233"/>
                  <a:gd name="connsiteX4" fmla="*/ 0 w 3716129"/>
                  <a:gd name="connsiteY4" fmla="*/ 1397000 h 1632233"/>
                  <a:gd name="connsiteX5" fmla="*/ 41275 w 3716129"/>
                  <a:gd name="connsiteY5" fmla="*/ 1384300 h 1632233"/>
                  <a:gd name="connsiteX6" fmla="*/ 41275 w 3716129"/>
                  <a:gd name="connsiteY6" fmla="*/ 1270000 h 1632233"/>
                  <a:gd name="connsiteX7" fmla="*/ 1000125 w 3716129"/>
                  <a:gd name="connsiteY7" fmla="*/ 844550 h 1632233"/>
                  <a:gd name="connsiteX8" fmla="*/ 1609725 w 3716129"/>
                  <a:gd name="connsiteY8" fmla="*/ 1146175 h 1632233"/>
                  <a:gd name="connsiteX9" fmla="*/ 1917700 w 3716129"/>
                  <a:gd name="connsiteY9" fmla="*/ 1219200 h 1632233"/>
                  <a:gd name="connsiteX10" fmla="*/ 2038350 w 3716129"/>
                  <a:gd name="connsiteY10" fmla="*/ 1171575 h 1632233"/>
                  <a:gd name="connsiteX11" fmla="*/ 1390650 w 3716129"/>
                  <a:gd name="connsiteY11" fmla="*/ 730250 h 1632233"/>
                  <a:gd name="connsiteX12" fmla="*/ 1428750 w 3716129"/>
                  <a:gd name="connsiteY12" fmla="*/ 663575 h 1632233"/>
                  <a:gd name="connsiteX13" fmla="*/ 2117725 w 3716129"/>
                  <a:gd name="connsiteY13" fmla="*/ 1101725 h 1632233"/>
                  <a:gd name="connsiteX14" fmla="*/ 2266950 w 3716129"/>
                  <a:gd name="connsiteY14" fmla="*/ 1041400 h 1632233"/>
                  <a:gd name="connsiteX15" fmla="*/ 2755900 w 3716129"/>
                  <a:gd name="connsiteY15" fmla="*/ 400050 h 1632233"/>
                  <a:gd name="connsiteX16" fmla="*/ 3479800 w 3716129"/>
                  <a:gd name="connsiteY16" fmla="*/ 0 h 1632233"/>
                  <a:gd name="connsiteX17" fmla="*/ 3708400 w 3716129"/>
                  <a:gd name="connsiteY17" fmla="*/ 619125 h 1632233"/>
                  <a:gd name="connsiteX18" fmla="*/ 3629025 w 3716129"/>
                  <a:gd name="connsiteY18" fmla="*/ 939800 h 1632233"/>
                  <a:gd name="connsiteX0" fmla="*/ 3629025 w 3716129"/>
                  <a:gd name="connsiteY0" fmla="*/ 939908 h 1632341"/>
                  <a:gd name="connsiteX1" fmla="*/ 2479675 w 3716129"/>
                  <a:gd name="connsiteY1" fmla="*/ 1247883 h 1632341"/>
                  <a:gd name="connsiteX2" fmla="*/ 1670050 w 3716129"/>
                  <a:gd name="connsiteY2" fmla="*/ 1628883 h 1632341"/>
                  <a:gd name="connsiteX3" fmla="*/ 0 w 3716129"/>
                  <a:gd name="connsiteY3" fmla="*/ 1492358 h 1632341"/>
                  <a:gd name="connsiteX4" fmla="*/ 0 w 3716129"/>
                  <a:gd name="connsiteY4" fmla="*/ 1397108 h 1632341"/>
                  <a:gd name="connsiteX5" fmla="*/ 41275 w 3716129"/>
                  <a:gd name="connsiteY5" fmla="*/ 1384408 h 1632341"/>
                  <a:gd name="connsiteX6" fmla="*/ 41275 w 3716129"/>
                  <a:gd name="connsiteY6" fmla="*/ 1270108 h 1632341"/>
                  <a:gd name="connsiteX7" fmla="*/ 1000125 w 3716129"/>
                  <a:gd name="connsiteY7" fmla="*/ 844658 h 1632341"/>
                  <a:gd name="connsiteX8" fmla="*/ 1609725 w 3716129"/>
                  <a:gd name="connsiteY8" fmla="*/ 1146283 h 1632341"/>
                  <a:gd name="connsiteX9" fmla="*/ 1917700 w 3716129"/>
                  <a:gd name="connsiteY9" fmla="*/ 1219308 h 1632341"/>
                  <a:gd name="connsiteX10" fmla="*/ 2038350 w 3716129"/>
                  <a:gd name="connsiteY10" fmla="*/ 1171683 h 1632341"/>
                  <a:gd name="connsiteX11" fmla="*/ 1390650 w 3716129"/>
                  <a:gd name="connsiteY11" fmla="*/ 730358 h 1632341"/>
                  <a:gd name="connsiteX12" fmla="*/ 1428750 w 3716129"/>
                  <a:gd name="connsiteY12" fmla="*/ 663683 h 1632341"/>
                  <a:gd name="connsiteX13" fmla="*/ 2117725 w 3716129"/>
                  <a:gd name="connsiteY13" fmla="*/ 1101833 h 1632341"/>
                  <a:gd name="connsiteX14" fmla="*/ 2266950 w 3716129"/>
                  <a:gd name="connsiteY14" fmla="*/ 1041508 h 1632341"/>
                  <a:gd name="connsiteX15" fmla="*/ 2755900 w 3716129"/>
                  <a:gd name="connsiteY15" fmla="*/ 400158 h 1632341"/>
                  <a:gd name="connsiteX16" fmla="*/ 3479800 w 3716129"/>
                  <a:gd name="connsiteY16" fmla="*/ 108 h 1632341"/>
                  <a:gd name="connsiteX17" fmla="*/ 3708400 w 3716129"/>
                  <a:gd name="connsiteY17" fmla="*/ 619233 h 1632341"/>
                  <a:gd name="connsiteX18" fmla="*/ 3629025 w 3716129"/>
                  <a:gd name="connsiteY18" fmla="*/ 939908 h 1632341"/>
                  <a:gd name="connsiteX0" fmla="*/ 3629025 w 3716129"/>
                  <a:gd name="connsiteY0" fmla="*/ 939949 h 1632382"/>
                  <a:gd name="connsiteX1" fmla="*/ 2479675 w 3716129"/>
                  <a:gd name="connsiteY1" fmla="*/ 1247924 h 1632382"/>
                  <a:gd name="connsiteX2" fmla="*/ 1670050 w 3716129"/>
                  <a:gd name="connsiteY2" fmla="*/ 1628924 h 1632382"/>
                  <a:gd name="connsiteX3" fmla="*/ 0 w 3716129"/>
                  <a:gd name="connsiteY3" fmla="*/ 1492399 h 1632382"/>
                  <a:gd name="connsiteX4" fmla="*/ 0 w 3716129"/>
                  <a:gd name="connsiteY4" fmla="*/ 1397149 h 1632382"/>
                  <a:gd name="connsiteX5" fmla="*/ 41275 w 3716129"/>
                  <a:gd name="connsiteY5" fmla="*/ 1384449 h 1632382"/>
                  <a:gd name="connsiteX6" fmla="*/ 41275 w 3716129"/>
                  <a:gd name="connsiteY6" fmla="*/ 1270149 h 1632382"/>
                  <a:gd name="connsiteX7" fmla="*/ 1000125 w 3716129"/>
                  <a:gd name="connsiteY7" fmla="*/ 844699 h 1632382"/>
                  <a:gd name="connsiteX8" fmla="*/ 1609725 w 3716129"/>
                  <a:gd name="connsiteY8" fmla="*/ 1146324 h 1632382"/>
                  <a:gd name="connsiteX9" fmla="*/ 1917700 w 3716129"/>
                  <a:gd name="connsiteY9" fmla="*/ 1219349 h 1632382"/>
                  <a:gd name="connsiteX10" fmla="*/ 2038350 w 3716129"/>
                  <a:gd name="connsiteY10" fmla="*/ 1171724 h 1632382"/>
                  <a:gd name="connsiteX11" fmla="*/ 1390650 w 3716129"/>
                  <a:gd name="connsiteY11" fmla="*/ 730399 h 1632382"/>
                  <a:gd name="connsiteX12" fmla="*/ 1428750 w 3716129"/>
                  <a:gd name="connsiteY12" fmla="*/ 663724 h 1632382"/>
                  <a:gd name="connsiteX13" fmla="*/ 2117725 w 3716129"/>
                  <a:gd name="connsiteY13" fmla="*/ 1101874 h 1632382"/>
                  <a:gd name="connsiteX14" fmla="*/ 2266950 w 3716129"/>
                  <a:gd name="connsiteY14" fmla="*/ 1041549 h 1632382"/>
                  <a:gd name="connsiteX15" fmla="*/ 2755900 w 3716129"/>
                  <a:gd name="connsiteY15" fmla="*/ 400199 h 1632382"/>
                  <a:gd name="connsiteX16" fmla="*/ 3479800 w 3716129"/>
                  <a:gd name="connsiteY16" fmla="*/ 149 h 1632382"/>
                  <a:gd name="connsiteX17" fmla="*/ 3708400 w 3716129"/>
                  <a:gd name="connsiteY17" fmla="*/ 619274 h 1632382"/>
                  <a:gd name="connsiteX18" fmla="*/ 3629025 w 3716129"/>
                  <a:gd name="connsiteY18" fmla="*/ 939949 h 1632382"/>
                  <a:gd name="connsiteX0" fmla="*/ 3629025 w 3716129"/>
                  <a:gd name="connsiteY0" fmla="*/ 941007 h 1633440"/>
                  <a:gd name="connsiteX1" fmla="*/ 2479675 w 3716129"/>
                  <a:gd name="connsiteY1" fmla="*/ 1248982 h 1633440"/>
                  <a:gd name="connsiteX2" fmla="*/ 1670050 w 3716129"/>
                  <a:gd name="connsiteY2" fmla="*/ 1629982 h 1633440"/>
                  <a:gd name="connsiteX3" fmla="*/ 0 w 3716129"/>
                  <a:gd name="connsiteY3" fmla="*/ 1493457 h 1633440"/>
                  <a:gd name="connsiteX4" fmla="*/ 0 w 3716129"/>
                  <a:gd name="connsiteY4" fmla="*/ 1398207 h 1633440"/>
                  <a:gd name="connsiteX5" fmla="*/ 41275 w 3716129"/>
                  <a:gd name="connsiteY5" fmla="*/ 1385507 h 1633440"/>
                  <a:gd name="connsiteX6" fmla="*/ 41275 w 3716129"/>
                  <a:gd name="connsiteY6" fmla="*/ 1271207 h 1633440"/>
                  <a:gd name="connsiteX7" fmla="*/ 1000125 w 3716129"/>
                  <a:gd name="connsiteY7" fmla="*/ 845757 h 1633440"/>
                  <a:gd name="connsiteX8" fmla="*/ 1609725 w 3716129"/>
                  <a:gd name="connsiteY8" fmla="*/ 1147382 h 1633440"/>
                  <a:gd name="connsiteX9" fmla="*/ 1917700 w 3716129"/>
                  <a:gd name="connsiteY9" fmla="*/ 1220407 h 1633440"/>
                  <a:gd name="connsiteX10" fmla="*/ 2038350 w 3716129"/>
                  <a:gd name="connsiteY10" fmla="*/ 1172782 h 1633440"/>
                  <a:gd name="connsiteX11" fmla="*/ 1390650 w 3716129"/>
                  <a:gd name="connsiteY11" fmla="*/ 731457 h 1633440"/>
                  <a:gd name="connsiteX12" fmla="*/ 1428750 w 3716129"/>
                  <a:gd name="connsiteY12" fmla="*/ 664782 h 1633440"/>
                  <a:gd name="connsiteX13" fmla="*/ 2117725 w 3716129"/>
                  <a:gd name="connsiteY13" fmla="*/ 1102932 h 1633440"/>
                  <a:gd name="connsiteX14" fmla="*/ 2266950 w 3716129"/>
                  <a:gd name="connsiteY14" fmla="*/ 1042607 h 1633440"/>
                  <a:gd name="connsiteX15" fmla="*/ 2755900 w 3716129"/>
                  <a:gd name="connsiteY15" fmla="*/ 401257 h 1633440"/>
                  <a:gd name="connsiteX16" fmla="*/ 3479800 w 3716129"/>
                  <a:gd name="connsiteY16" fmla="*/ 1207 h 1633440"/>
                  <a:gd name="connsiteX17" fmla="*/ 3708400 w 3716129"/>
                  <a:gd name="connsiteY17" fmla="*/ 620332 h 1633440"/>
                  <a:gd name="connsiteX18" fmla="*/ 3629025 w 3716129"/>
                  <a:gd name="connsiteY18" fmla="*/ 941007 h 1633440"/>
                  <a:gd name="connsiteX0" fmla="*/ 3629025 w 3716129"/>
                  <a:gd name="connsiteY0" fmla="*/ 941007 h 1633440"/>
                  <a:gd name="connsiteX1" fmla="*/ 2479675 w 3716129"/>
                  <a:gd name="connsiteY1" fmla="*/ 1248982 h 1633440"/>
                  <a:gd name="connsiteX2" fmla="*/ 1670050 w 3716129"/>
                  <a:gd name="connsiteY2" fmla="*/ 1629982 h 1633440"/>
                  <a:gd name="connsiteX3" fmla="*/ 0 w 3716129"/>
                  <a:gd name="connsiteY3" fmla="*/ 1493457 h 1633440"/>
                  <a:gd name="connsiteX4" fmla="*/ 0 w 3716129"/>
                  <a:gd name="connsiteY4" fmla="*/ 1398207 h 1633440"/>
                  <a:gd name="connsiteX5" fmla="*/ 41275 w 3716129"/>
                  <a:gd name="connsiteY5" fmla="*/ 1385507 h 1633440"/>
                  <a:gd name="connsiteX6" fmla="*/ 41275 w 3716129"/>
                  <a:gd name="connsiteY6" fmla="*/ 1271207 h 1633440"/>
                  <a:gd name="connsiteX7" fmla="*/ 1000125 w 3716129"/>
                  <a:gd name="connsiteY7" fmla="*/ 845757 h 1633440"/>
                  <a:gd name="connsiteX8" fmla="*/ 1489075 w 3716129"/>
                  <a:gd name="connsiteY8" fmla="*/ 1090232 h 1633440"/>
                  <a:gd name="connsiteX9" fmla="*/ 1917700 w 3716129"/>
                  <a:gd name="connsiteY9" fmla="*/ 1220407 h 1633440"/>
                  <a:gd name="connsiteX10" fmla="*/ 2038350 w 3716129"/>
                  <a:gd name="connsiteY10" fmla="*/ 1172782 h 1633440"/>
                  <a:gd name="connsiteX11" fmla="*/ 1390650 w 3716129"/>
                  <a:gd name="connsiteY11" fmla="*/ 731457 h 1633440"/>
                  <a:gd name="connsiteX12" fmla="*/ 1428750 w 3716129"/>
                  <a:gd name="connsiteY12" fmla="*/ 664782 h 1633440"/>
                  <a:gd name="connsiteX13" fmla="*/ 2117725 w 3716129"/>
                  <a:gd name="connsiteY13" fmla="*/ 1102932 h 1633440"/>
                  <a:gd name="connsiteX14" fmla="*/ 2266950 w 3716129"/>
                  <a:gd name="connsiteY14" fmla="*/ 1042607 h 1633440"/>
                  <a:gd name="connsiteX15" fmla="*/ 2755900 w 3716129"/>
                  <a:gd name="connsiteY15" fmla="*/ 401257 h 1633440"/>
                  <a:gd name="connsiteX16" fmla="*/ 3479800 w 3716129"/>
                  <a:gd name="connsiteY16" fmla="*/ 1207 h 1633440"/>
                  <a:gd name="connsiteX17" fmla="*/ 3708400 w 3716129"/>
                  <a:gd name="connsiteY17" fmla="*/ 620332 h 1633440"/>
                  <a:gd name="connsiteX18" fmla="*/ 3629025 w 3716129"/>
                  <a:gd name="connsiteY18" fmla="*/ 941007 h 1633440"/>
                  <a:gd name="connsiteX0" fmla="*/ 3629025 w 3716129"/>
                  <a:gd name="connsiteY0" fmla="*/ 941007 h 1633440"/>
                  <a:gd name="connsiteX1" fmla="*/ 2479675 w 3716129"/>
                  <a:gd name="connsiteY1" fmla="*/ 1248982 h 1633440"/>
                  <a:gd name="connsiteX2" fmla="*/ 1670050 w 3716129"/>
                  <a:gd name="connsiteY2" fmla="*/ 1629982 h 1633440"/>
                  <a:gd name="connsiteX3" fmla="*/ 0 w 3716129"/>
                  <a:gd name="connsiteY3" fmla="*/ 1493457 h 1633440"/>
                  <a:gd name="connsiteX4" fmla="*/ 0 w 3716129"/>
                  <a:gd name="connsiteY4" fmla="*/ 1398207 h 1633440"/>
                  <a:gd name="connsiteX5" fmla="*/ 41275 w 3716129"/>
                  <a:gd name="connsiteY5" fmla="*/ 1385507 h 1633440"/>
                  <a:gd name="connsiteX6" fmla="*/ 41275 w 3716129"/>
                  <a:gd name="connsiteY6" fmla="*/ 1271207 h 1633440"/>
                  <a:gd name="connsiteX7" fmla="*/ 1000125 w 3716129"/>
                  <a:gd name="connsiteY7" fmla="*/ 845757 h 1633440"/>
                  <a:gd name="connsiteX8" fmla="*/ 1489075 w 3716129"/>
                  <a:gd name="connsiteY8" fmla="*/ 1090232 h 1633440"/>
                  <a:gd name="connsiteX9" fmla="*/ 1917700 w 3716129"/>
                  <a:gd name="connsiteY9" fmla="*/ 1220407 h 1633440"/>
                  <a:gd name="connsiteX10" fmla="*/ 2038350 w 3716129"/>
                  <a:gd name="connsiteY10" fmla="*/ 1172782 h 1633440"/>
                  <a:gd name="connsiteX11" fmla="*/ 1390650 w 3716129"/>
                  <a:gd name="connsiteY11" fmla="*/ 731457 h 1633440"/>
                  <a:gd name="connsiteX12" fmla="*/ 1428750 w 3716129"/>
                  <a:gd name="connsiteY12" fmla="*/ 664782 h 1633440"/>
                  <a:gd name="connsiteX13" fmla="*/ 2117725 w 3716129"/>
                  <a:gd name="connsiteY13" fmla="*/ 1102932 h 1633440"/>
                  <a:gd name="connsiteX14" fmla="*/ 2266950 w 3716129"/>
                  <a:gd name="connsiteY14" fmla="*/ 1042607 h 1633440"/>
                  <a:gd name="connsiteX15" fmla="*/ 2755900 w 3716129"/>
                  <a:gd name="connsiteY15" fmla="*/ 401257 h 1633440"/>
                  <a:gd name="connsiteX16" fmla="*/ 3479800 w 3716129"/>
                  <a:gd name="connsiteY16" fmla="*/ 1207 h 1633440"/>
                  <a:gd name="connsiteX17" fmla="*/ 3708400 w 3716129"/>
                  <a:gd name="connsiteY17" fmla="*/ 620332 h 1633440"/>
                  <a:gd name="connsiteX18" fmla="*/ 3629025 w 3716129"/>
                  <a:gd name="connsiteY18" fmla="*/ 941007 h 1633440"/>
                  <a:gd name="connsiteX0" fmla="*/ 3629025 w 3716129"/>
                  <a:gd name="connsiteY0" fmla="*/ 941007 h 1633440"/>
                  <a:gd name="connsiteX1" fmla="*/ 2479675 w 3716129"/>
                  <a:gd name="connsiteY1" fmla="*/ 1248982 h 1633440"/>
                  <a:gd name="connsiteX2" fmla="*/ 1670050 w 3716129"/>
                  <a:gd name="connsiteY2" fmla="*/ 1629982 h 1633440"/>
                  <a:gd name="connsiteX3" fmla="*/ 0 w 3716129"/>
                  <a:gd name="connsiteY3" fmla="*/ 1493457 h 1633440"/>
                  <a:gd name="connsiteX4" fmla="*/ 0 w 3716129"/>
                  <a:gd name="connsiteY4" fmla="*/ 1398207 h 1633440"/>
                  <a:gd name="connsiteX5" fmla="*/ 41275 w 3716129"/>
                  <a:gd name="connsiteY5" fmla="*/ 1385507 h 1633440"/>
                  <a:gd name="connsiteX6" fmla="*/ 41275 w 3716129"/>
                  <a:gd name="connsiteY6" fmla="*/ 1271207 h 1633440"/>
                  <a:gd name="connsiteX7" fmla="*/ 1000125 w 3716129"/>
                  <a:gd name="connsiteY7" fmla="*/ 845757 h 1633440"/>
                  <a:gd name="connsiteX8" fmla="*/ 1498600 w 3716129"/>
                  <a:gd name="connsiteY8" fmla="*/ 1096582 h 1633440"/>
                  <a:gd name="connsiteX9" fmla="*/ 1917700 w 3716129"/>
                  <a:gd name="connsiteY9" fmla="*/ 1220407 h 1633440"/>
                  <a:gd name="connsiteX10" fmla="*/ 2038350 w 3716129"/>
                  <a:gd name="connsiteY10" fmla="*/ 1172782 h 1633440"/>
                  <a:gd name="connsiteX11" fmla="*/ 1390650 w 3716129"/>
                  <a:gd name="connsiteY11" fmla="*/ 731457 h 1633440"/>
                  <a:gd name="connsiteX12" fmla="*/ 1428750 w 3716129"/>
                  <a:gd name="connsiteY12" fmla="*/ 664782 h 1633440"/>
                  <a:gd name="connsiteX13" fmla="*/ 2117725 w 3716129"/>
                  <a:gd name="connsiteY13" fmla="*/ 1102932 h 1633440"/>
                  <a:gd name="connsiteX14" fmla="*/ 2266950 w 3716129"/>
                  <a:gd name="connsiteY14" fmla="*/ 1042607 h 1633440"/>
                  <a:gd name="connsiteX15" fmla="*/ 2755900 w 3716129"/>
                  <a:gd name="connsiteY15" fmla="*/ 401257 h 1633440"/>
                  <a:gd name="connsiteX16" fmla="*/ 3479800 w 3716129"/>
                  <a:gd name="connsiteY16" fmla="*/ 1207 h 1633440"/>
                  <a:gd name="connsiteX17" fmla="*/ 3708400 w 3716129"/>
                  <a:gd name="connsiteY17" fmla="*/ 620332 h 1633440"/>
                  <a:gd name="connsiteX18" fmla="*/ 3629025 w 3716129"/>
                  <a:gd name="connsiteY18" fmla="*/ 941007 h 1633440"/>
                  <a:gd name="connsiteX0" fmla="*/ 3629025 w 3716129"/>
                  <a:gd name="connsiteY0" fmla="*/ 941007 h 1633440"/>
                  <a:gd name="connsiteX1" fmla="*/ 2479675 w 3716129"/>
                  <a:gd name="connsiteY1" fmla="*/ 1248982 h 1633440"/>
                  <a:gd name="connsiteX2" fmla="*/ 1670050 w 3716129"/>
                  <a:gd name="connsiteY2" fmla="*/ 1629982 h 1633440"/>
                  <a:gd name="connsiteX3" fmla="*/ 0 w 3716129"/>
                  <a:gd name="connsiteY3" fmla="*/ 1493457 h 1633440"/>
                  <a:gd name="connsiteX4" fmla="*/ 0 w 3716129"/>
                  <a:gd name="connsiteY4" fmla="*/ 1398207 h 1633440"/>
                  <a:gd name="connsiteX5" fmla="*/ 41275 w 3716129"/>
                  <a:gd name="connsiteY5" fmla="*/ 1385507 h 1633440"/>
                  <a:gd name="connsiteX6" fmla="*/ 50800 w 3716129"/>
                  <a:gd name="connsiteY6" fmla="*/ 1277557 h 1633440"/>
                  <a:gd name="connsiteX7" fmla="*/ 1000125 w 3716129"/>
                  <a:gd name="connsiteY7" fmla="*/ 845757 h 1633440"/>
                  <a:gd name="connsiteX8" fmla="*/ 1498600 w 3716129"/>
                  <a:gd name="connsiteY8" fmla="*/ 1096582 h 1633440"/>
                  <a:gd name="connsiteX9" fmla="*/ 1917700 w 3716129"/>
                  <a:gd name="connsiteY9" fmla="*/ 1220407 h 1633440"/>
                  <a:gd name="connsiteX10" fmla="*/ 2038350 w 3716129"/>
                  <a:gd name="connsiteY10" fmla="*/ 1172782 h 1633440"/>
                  <a:gd name="connsiteX11" fmla="*/ 1390650 w 3716129"/>
                  <a:gd name="connsiteY11" fmla="*/ 731457 h 1633440"/>
                  <a:gd name="connsiteX12" fmla="*/ 1428750 w 3716129"/>
                  <a:gd name="connsiteY12" fmla="*/ 664782 h 1633440"/>
                  <a:gd name="connsiteX13" fmla="*/ 2117725 w 3716129"/>
                  <a:gd name="connsiteY13" fmla="*/ 1102932 h 1633440"/>
                  <a:gd name="connsiteX14" fmla="*/ 2266950 w 3716129"/>
                  <a:gd name="connsiteY14" fmla="*/ 1042607 h 1633440"/>
                  <a:gd name="connsiteX15" fmla="*/ 2755900 w 3716129"/>
                  <a:gd name="connsiteY15" fmla="*/ 401257 h 1633440"/>
                  <a:gd name="connsiteX16" fmla="*/ 3479800 w 3716129"/>
                  <a:gd name="connsiteY16" fmla="*/ 1207 h 1633440"/>
                  <a:gd name="connsiteX17" fmla="*/ 3708400 w 3716129"/>
                  <a:gd name="connsiteY17" fmla="*/ 620332 h 1633440"/>
                  <a:gd name="connsiteX18" fmla="*/ 3629025 w 3716129"/>
                  <a:gd name="connsiteY18" fmla="*/ 941007 h 1633440"/>
                  <a:gd name="connsiteX0" fmla="*/ 3629025 w 3716129"/>
                  <a:gd name="connsiteY0" fmla="*/ 941007 h 1633440"/>
                  <a:gd name="connsiteX1" fmla="*/ 2479675 w 3716129"/>
                  <a:gd name="connsiteY1" fmla="*/ 1248982 h 1633440"/>
                  <a:gd name="connsiteX2" fmla="*/ 1670050 w 3716129"/>
                  <a:gd name="connsiteY2" fmla="*/ 1629982 h 1633440"/>
                  <a:gd name="connsiteX3" fmla="*/ 0 w 3716129"/>
                  <a:gd name="connsiteY3" fmla="*/ 1493457 h 1633440"/>
                  <a:gd name="connsiteX4" fmla="*/ 0 w 3716129"/>
                  <a:gd name="connsiteY4" fmla="*/ 1398207 h 1633440"/>
                  <a:gd name="connsiteX5" fmla="*/ 41275 w 3716129"/>
                  <a:gd name="connsiteY5" fmla="*/ 1385507 h 1633440"/>
                  <a:gd name="connsiteX6" fmla="*/ 50800 w 3716129"/>
                  <a:gd name="connsiteY6" fmla="*/ 1277557 h 1633440"/>
                  <a:gd name="connsiteX7" fmla="*/ 1000125 w 3716129"/>
                  <a:gd name="connsiteY7" fmla="*/ 845757 h 1633440"/>
                  <a:gd name="connsiteX8" fmla="*/ 1498600 w 3716129"/>
                  <a:gd name="connsiteY8" fmla="*/ 1096582 h 1633440"/>
                  <a:gd name="connsiteX9" fmla="*/ 1917700 w 3716129"/>
                  <a:gd name="connsiteY9" fmla="*/ 1220407 h 1633440"/>
                  <a:gd name="connsiteX10" fmla="*/ 2038350 w 3716129"/>
                  <a:gd name="connsiteY10" fmla="*/ 1172782 h 1633440"/>
                  <a:gd name="connsiteX11" fmla="*/ 1390650 w 3716129"/>
                  <a:gd name="connsiteY11" fmla="*/ 731457 h 1633440"/>
                  <a:gd name="connsiteX12" fmla="*/ 1428750 w 3716129"/>
                  <a:gd name="connsiteY12" fmla="*/ 664782 h 1633440"/>
                  <a:gd name="connsiteX13" fmla="*/ 2117725 w 3716129"/>
                  <a:gd name="connsiteY13" fmla="*/ 1102932 h 1633440"/>
                  <a:gd name="connsiteX14" fmla="*/ 2266950 w 3716129"/>
                  <a:gd name="connsiteY14" fmla="*/ 1042607 h 1633440"/>
                  <a:gd name="connsiteX15" fmla="*/ 2755900 w 3716129"/>
                  <a:gd name="connsiteY15" fmla="*/ 401257 h 1633440"/>
                  <a:gd name="connsiteX16" fmla="*/ 3479800 w 3716129"/>
                  <a:gd name="connsiteY16" fmla="*/ 1207 h 1633440"/>
                  <a:gd name="connsiteX17" fmla="*/ 3708400 w 3716129"/>
                  <a:gd name="connsiteY17" fmla="*/ 620332 h 1633440"/>
                  <a:gd name="connsiteX18" fmla="*/ 3629025 w 3716129"/>
                  <a:gd name="connsiteY18" fmla="*/ 941007 h 1633440"/>
                  <a:gd name="connsiteX0" fmla="*/ 3629025 w 3716129"/>
                  <a:gd name="connsiteY0" fmla="*/ 941007 h 1633440"/>
                  <a:gd name="connsiteX1" fmla="*/ 2479675 w 3716129"/>
                  <a:gd name="connsiteY1" fmla="*/ 1248982 h 1633440"/>
                  <a:gd name="connsiteX2" fmla="*/ 1670050 w 3716129"/>
                  <a:gd name="connsiteY2" fmla="*/ 1629982 h 1633440"/>
                  <a:gd name="connsiteX3" fmla="*/ 0 w 3716129"/>
                  <a:gd name="connsiteY3" fmla="*/ 1493457 h 1633440"/>
                  <a:gd name="connsiteX4" fmla="*/ 0 w 3716129"/>
                  <a:gd name="connsiteY4" fmla="*/ 1398207 h 1633440"/>
                  <a:gd name="connsiteX5" fmla="*/ 41275 w 3716129"/>
                  <a:gd name="connsiteY5" fmla="*/ 1385507 h 1633440"/>
                  <a:gd name="connsiteX6" fmla="*/ 50800 w 3716129"/>
                  <a:gd name="connsiteY6" fmla="*/ 1277557 h 1633440"/>
                  <a:gd name="connsiteX7" fmla="*/ 1000125 w 3716129"/>
                  <a:gd name="connsiteY7" fmla="*/ 845757 h 1633440"/>
                  <a:gd name="connsiteX8" fmla="*/ 1498600 w 3716129"/>
                  <a:gd name="connsiteY8" fmla="*/ 1096582 h 1633440"/>
                  <a:gd name="connsiteX9" fmla="*/ 1917700 w 3716129"/>
                  <a:gd name="connsiteY9" fmla="*/ 1220407 h 1633440"/>
                  <a:gd name="connsiteX10" fmla="*/ 2038350 w 3716129"/>
                  <a:gd name="connsiteY10" fmla="*/ 1172782 h 1633440"/>
                  <a:gd name="connsiteX11" fmla="*/ 1390650 w 3716129"/>
                  <a:gd name="connsiteY11" fmla="*/ 731457 h 1633440"/>
                  <a:gd name="connsiteX12" fmla="*/ 1428750 w 3716129"/>
                  <a:gd name="connsiteY12" fmla="*/ 664782 h 1633440"/>
                  <a:gd name="connsiteX13" fmla="*/ 2117725 w 3716129"/>
                  <a:gd name="connsiteY13" fmla="*/ 1102932 h 1633440"/>
                  <a:gd name="connsiteX14" fmla="*/ 2266950 w 3716129"/>
                  <a:gd name="connsiteY14" fmla="*/ 1042607 h 1633440"/>
                  <a:gd name="connsiteX15" fmla="*/ 2755900 w 3716129"/>
                  <a:gd name="connsiteY15" fmla="*/ 401257 h 1633440"/>
                  <a:gd name="connsiteX16" fmla="*/ 3479800 w 3716129"/>
                  <a:gd name="connsiteY16" fmla="*/ 1207 h 1633440"/>
                  <a:gd name="connsiteX17" fmla="*/ 3708400 w 3716129"/>
                  <a:gd name="connsiteY17" fmla="*/ 620332 h 1633440"/>
                  <a:gd name="connsiteX18" fmla="*/ 3629025 w 3716129"/>
                  <a:gd name="connsiteY18" fmla="*/ 941007 h 1633440"/>
                  <a:gd name="connsiteX0" fmla="*/ 3629025 w 3716129"/>
                  <a:gd name="connsiteY0" fmla="*/ 941007 h 1633440"/>
                  <a:gd name="connsiteX1" fmla="*/ 2479675 w 3716129"/>
                  <a:gd name="connsiteY1" fmla="*/ 1248982 h 1633440"/>
                  <a:gd name="connsiteX2" fmla="*/ 1670050 w 3716129"/>
                  <a:gd name="connsiteY2" fmla="*/ 1629982 h 1633440"/>
                  <a:gd name="connsiteX3" fmla="*/ 0 w 3716129"/>
                  <a:gd name="connsiteY3" fmla="*/ 1493457 h 1633440"/>
                  <a:gd name="connsiteX4" fmla="*/ 0 w 3716129"/>
                  <a:gd name="connsiteY4" fmla="*/ 1398207 h 1633440"/>
                  <a:gd name="connsiteX5" fmla="*/ 41275 w 3716129"/>
                  <a:gd name="connsiteY5" fmla="*/ 1385507 h 1633440"/>
                  <a:gd name="connsiteX6" fmla="*/ 95250 w 3716129"/>
                  <a:gd name="connsiteY6" fmla="*/ 1268032 h 1633440"/>
                  <a:gd name="connsiteX7" fmla="*/ 1000125 w 3716129"/>
                  <a:gd name="connsiteY7" fmla="*/ 845757 h 1633440"/>
                  <a:gd name="connsiteX8" fmla="*/ 1498600 w 3716129"/>
                  <a:gd name="connsiteY8" fmla="*/ 1096582 h 1633440"/>
                  <a:gd name="connsiteX9" fmla="*/ 1917700 w 3716129"/>
                  <a:gd name="connsiteY9" fmla="*/ 1220407 h 1633440"/>
                  <a:gd name="connsiteX10" fmla="*/ 2038350 w 3716129"/>
                  <a:gd name="connsiteY10" fmla="*/ 1172782 h 1633440"/>
                  <a:gd name="connsiteX11" fmla="*/ 1390650 w 3716129"/>
                  <a:gd name="connsiteY11" fmla="*/ 731457 h 1633440"/>
                  <a:gd name="connsiteX12" fmla="*/ 1428750 w 3716129"/>
                  <a:gd name="connsiteY12" fmla="*/ 664782 h 1633440"/>
                  <a:gd name="connsiteX13" fmla="*/ 2117725 w 3716129"/>
                  <a:gd name="connsiteY13" fmla="*/ 1102932 h 1633440"/>
                  <a:gd name="connsiteX14" fmla="*/ 2266950 w 3716129"/>
                  <a:gd name="connsiteY14" fmla="*/ 1042607 h 1633440"/>
                  <a:gd name="connsiteX15" fmla="*/ 2755900 w 3716129"/>
                  <a:gd name="connsiteY15" fmla="*/ 401257 h 1633440"/>
                  <a:gd name="connsiteX16" fmla="*/ 3479800 w 3716129"/>
                  <a:gd name="connsiteY16" fmla="*/ 1207 h 1633440"/>
                  <a:gd name="connsiteX17" fmla="*/ 3708400 w 3716129"/>
                  <a:gd name="connsiteY17" fmla="*/ 620332 h 1633440"/>
                  <a:gd name="connsiteX18" fmla="*/ 3629025 w 3716129"/>
                  <a:gd name="connsiteY18" fmla="*/ 941007 h 1633440"/>
                  <a:gd name="connsiteX0" fmla="*/ 3629025 w 3716129"/>
                  <a:gd name="connsiteY0" fmla="*/ 941007 h 1633440"/>
                  <a:gd name="connsiteX1" fmla="*/ 2479675 w 3716129"/>
                  <a:gd name="connsiteY1" fmla="*/ 1248982 h 1633440"/>
                  <a:gd name="connsiteX2" fmla="*/ 1670050 w 3716129"/>
                  <a:gd name="connsiteY2" fmla="*/ 1629982 h 1633440"/>
                  <a:gd name="connsiteX3" fmla="*/ 0 w 3716129"/>
                  <a:gd name="connsiteY3" fmla="*/ 1493457 h 1633440"/>
                  <a:gd name="connsiteX4" fmla="*/ 0 w 3716129"/>
                  <a:gd name="connsiteY4" fmla="*/ 1398207 h 1633440"/>
                  <a:gd name="connsiteX5" fmla="*/ 41275 w 3716129"/>
                  <a:gd name="connsiteY5" fmla="*/ 1385507 h 1633440"/>
                  <a:gd name="connsiteX6" fmla="*/ 95250 w 3716129"/>
                  <a:gd name="connsiteY6" fmla="*/ 1268032 h 1633440"/>
                  <a:gd name="connsiteX7" fmla="*/ 1000125 w 3716129"/>
                  <a:gd name="connsiteY7" fmla="*/ 845757 h 1633440"/>
                  <a:gd name="connsiteX8" fmla="*/ 1498600 w 3716129"/>
                  <a:gd name="connsiteY8" fmla="*/ 1096582 h 1633440"/>
                  <a:gd name="connsiteX9" fmla="*/ 1917700 w 3716129"/>
                  <a:gd name="connsiteY9" fmla="*/ 1220407 h 1633440"/>
                  <a:gd name="connsiteX10" fmla="*/ 2038350 w 3716129"/>
                  <a:gd name="connsiteY10" fmla="*/ 1172782 h 1633440"/>
                  <a:gd name="connsiteX11" fmla="*/ 1390650 w 3716129"/>
                  <a:gd name="connsiteY11" fmla="*/ 731457 h 1633440"/>
                  <a:gd name="connsiteX12" fmla="*/ 1428750 w 3716129"/>
                  <a:gd name="connsiteY12" fmla="*/ 664782 h 1633440"/>
                  <a:gd name="connsiteX13" fmla="*/ 2117725 w 3716129"/>
                  <a:gd name="connsiteY13" fmla="*/ 1102932 h 1633440"/>
                  <a:gd name="connsiteX14" fmla="*/ 2266950 w 3716129"/>
                  <a:gd name="connsiteY14" fmla="*/ 1042607 h 1633440"/>
                  <a:gd name="connsiteX15" fmla="*/ 2755900 w 3716129"/>
                  <a:gd name="connsiteY15" fmla="*/ 401257 h 1633440"/>
                  <a:gd name="connsiteX16" fmla="*/ 3479800 w 3716129"/>
                  <a:gd name="connsiteY16" fmla="*/ 1207 h 1633440"/>
                  <a:gd name="connsiteX17" fmla="*/ 3708400 w 3716129"/>
                  <a:gd name="connsiteY17" fmla="*/ 620332 h 1633440"/>
                  <a:gd name="connsiteX18" fmla="*/ 3629025 w 3716129"/>
                  <a:gd name="connsiteY18" fmla="*/ 941007 h 1633440"/>
                  <a:gd name="connsiteX0" fmla="*/ 3629025 w 3716129"/>
                  <a:gd name="connsiteY0" fmla="*/ 941007 h 1633440"/>
                  <a:gd name="connsiteX1" fmla="*/ 2479675 w 3716129"/>
                  <a:gd name="connsiteY1" fmla="*/ 1248982 h 1633440"/>
                  <a:gd name="connsiteX2" fmla="*/ 1670050 w 3716129"/>
                  <a:gd name="connsiteY2" fmla="*/ 1629982 h 1633440"/>
                  <a:gd name="connsiteX3" fmla="*/ 0 w 3716129"/>
                  <a:gd name="connsiteY3" fmla="*/ 1493457 h 1633440"/>
                  <a:gd name="connsiteX4" fmla="*/ 0 w 3716129"/>
                  <a:gd name="connsiteY4" fmla="*/ 1398207 h 1633440"/>
                  <a:gd name="connsiteX5" fmla="*/ 41275 w 3716129"/>
                  <a:gd name="connsiteY5" fmla="*/ 1385507 h 1633440"/>
                  <a:gd name="connsiteX6" fmla="*/ 95250 w 3716129"/>
                  <a:gd name="connsiteY6" fmla="*/ 1268032 h 1633440"/>
                  <a:gd name="connsiteX7" fmla="*/ 1000125 w 3716129"/>
                  <a:gd name="connsiteY7" fmla="*/ 845757 h 1633440"/>
                  <a:gd name="connsiteX8" fmla="*/ 1498600 w 3716129"/>
                  <a:gd name="connsiteY8" fmla="*/ 1096582 h 1633440"/>
                  <a:gd name="connsiteX9" fmla="*/ 1917700 w 3716129"/>
                  <a:gd name="connsiteY9" fmla="*/ 1220407 h 1633440"/>
                  <a:gd name="connsiteX10" fmla="*/ 2038350 w 3716129"/>
                  <a:gd name="connsiteY10" fmla="*/ 1172782 h 1633440"/>
                  <a:gd name="connsiteX11" fmla="*/ 1390650 w 3716129"/>
                  <a:gd name="connsiteY11" fmla="*/ 731457 h 1633440"/>
                  <a:gd name="connsiteX12" fmla="*/ 1428750 w 3716129"/>
                  <a:gd name="connsiteY12" fmla="*/ 664782 h 1633440"/>
                  <a:gd name="connsiteX13" fmla="*/ 2117725 w 3716129"/>
                  <a:gd name="connsiteY13" fmla="*/ 1102932 h 1633440"/>
                  <a:gd name="connsiteX14" fmla="*/ 2266950 w 3716129"/>
                  <a:gd name="connsiteY14" fmla="*/ 1042607 h 1633440"/>
                  <a:gd name="connsiteX15" fmla="*/ 2755900 w 3716129"/>
                  <a:gd name="connsiteY15" fmla="*/ 401257 h 1633440"/>
                  <a:gd name="connsiteX16" fmla="*/ 3479800 w 3716129"/>
                  <a:gd name="connsiteY16" fmla="*/ 1207 h 1633440"/>
                  <a:gd name="connsiteX17" fmla="*/ 3708400 w 3716129"/>
                  <a:gd name="connsiteY17" fmla="*/ 620332 h 1633440"/>
                  <a:gd name="connsiteX18" fmla="*/ 3629025 w 3716129"/>
                  <a:gd name="connsiteY18" fmla="*/ 941007 h 1633440"/>
                  <a:gd name="connsiteX0" fmla="*/ 3629025 w 3716129"/>
                  <a:gd name="connsiteY0" fmla="*/ 941007 h 1633440"/>
                  <a:gd name="connsiteX1" fmla="*/ 2479675 w 3716129"/>
                  <a:gd name="connsiteY1" fmla="*/ 1248982 h 1633440"/>
                  <a:gd name="connsiteX2" fmla="*/ 1670050 w 3716129"/>
                  <a:gd name="connsiteY2" fmla="*/ 1629982 h 1633440"/>
                  <a:gd name="connsiteX3" fmla="*/ 0 w 3716129"/>
                  <a:gd name="connsiteY3" fmla="*/ 1493457 h 1633440"/>
                  <a:gd name="connsiteX4" fmla="*/ 0 w 3716129"/>
                  <a:gd name="connsiteY4" fmla="*/ 1398207 h 1633440"/>
                  <a:gd name="connsiteX5" fmla="*/ 41275 w 3716129"/>
                  <a:gd name="connsiteY5" fmla="*/ 1385507 h 1633440"/>
                  <a:gd name="connsiteX6" fmla="*/ 95250 w 3716129"/>
                  <a:gd name="connsiteY6" fmla="*/ 1268032 h 1633440"/>
                  <a:gd name="connsiteX7" fmla="*/ 1000125 w 3716129"/>
                  <a:gd name="connsiteY7" fmla="*/ 845757 h 1633440"/>
                  <a:gd name="connsiteX8" fmla="*/ 1498600 w 3716129"/>
                  <a:gd name="connsiteY8" fmla="*/ 1096582 h 1633440"/>
                  <a:gd name="connsiteX9" fmla="*/ 1917700 w 3716129"/>
                  <a:gd name="connsiteY9" fmla="*/ 1220407 h 1633440"/>
                  <a:gd name="connsiteX10" fmla="*/ 2038350 w 3716129"/>
                  <a:gd name="connsiteY10" fmla="*/ 1172782 h 1633440"/>
                  <a:gd name="connsiteX11" fmla="*/ 1390650 w 3716129"/>
                  <a:gd name="connsiteY11" fmla="*/ 731457 h 1633440"/>
                  <a:gd name="connsiteX12" fmla="*/ 1428750 w 3716129"/>
                  <a:gd name="connsiteY12" fmla="*/ 664782 h 1633440"/>
                  <a:gd name="connsiteX13" fmla="*/ 2130425 w 3716129"/>
                  <a:gd name="connsiteY13" fmla="*/ 1115632 h 1633440"/>
                  <a:gd name="connsiteX14" fmla="*/ 2266950 w 3716129"/>
                  <a:gd name="connsiteY14" fmla="*/ 1042607 h 1633440"/>
                  <a:gd name="connsiteX15" fmla="*/ 2755900 w 3716129"/>
                  <a:gd name="connsiteY15" fmla="*/ 401257 h 1633440"/>
                  <a:gd name="connsiteX16" fmla="*/ 3479800 w 3716129"/>
                  <a:gd name="connsiteY16" fmla="*/ 1207 h 1633440"/>
                  <a:gd name="connsiteX17" fmla="*/ 3708400 w 3716129"/>
                  <a:gd name="connsiteY17" fmla="*/ 620332 h 1633440"/>
                  <a:gd name="connsiteX18" fmla="*/ 3629025 w 3716129"/>
                  <a:gd name="connsiteY18" fmla="*/ 941007 h 1633440"/>
                  <a:gd name="connsiteX0" fmla="*/ 3629025 w 3716129"/>
                  <a:gd name="connsiteY0" fmla="*/ 941007 h 1633440"/>
                  <a:gd name="connsiteX1" fmla="*/ 2479675 w 3716129"/>
                  <a:gd name="connsiteY1" fmla="*/ 1248982 h 1633440"/>
                  <a:gd name="connsiteX2" fmla="*/ 1670050 w 3716129"/>
                  <a:gd name="connsiteY2" fmla="*/ 1629982 h 1633440"/>
                  <a:gd name="connsiteX3" fmla="*/ 0 w 3716129"/>
                  <a:gd name="connsiteY3" fmla="*/ 1493457 h 1633440"/>
                  <a:gd name="connsiteX4" fmla="*/ 0 w 3716129"/>
                  <a:gd name="connsiteY4" fmla="*/ 1398207 h 1633440"/>
                  <a:gd name="connsiteX5" fmla="*/ 41275 w 3716129"/>
                  <a:gd name="connsiteY5" fmla="*/ 1385507 h 1633440"/>
                  <a:gd name="connsiteX6" fmla="*/ 95250 w 3716129"/>
                  <a:gd name="connsiteY6" fmla="*/ 1268032 h 1633440"/>
                  <a:gd name="connsiteX7" fmla="*/ 1000125 w 3716129"/>
                  <a:gd name="connsiteY7" fmla="*/ 845757 h 1633440"/>
                  <a:gd name="connsiteX8" fmla="*/ 1498600 w 3716129"/>
                  <a:gd name="connsiteY8" fmla="*/ 1096582 h 1633440"/>
                  <a:gd name="connsiteX9" fmla="*/ 1917700 w 3716129"/>
                  <a:gd name="connsiteY9" fmla="*/ 1220407 h 1633440"/>
                  <a:gd name="connsiteX10" fmla="*/ 2038350 w 3716129"/>
                  <a:gd name="connsiteY10" fmla="*/ 1172782 h 1633440"/>
                  <a:gd name="connsiteX11" fmla="*/ 1390650 w 3716129"/>
                  <a:gd name="connsiteY11" fmla="*/ 731457 h 1633440"/>
                  <a:gd name="connsiteX12" fmla="*/ 1428750 w 3716129"/>
                  <a:gd name="connsiteY12" fmla="*/ 664782 h 1633440"/>
                  <a:gd name="connsiteX13" fmla="*/ 2130425 w 3716129"/>
                  <a:gd name="connsiteY13" fmla="*/ 1115632 h 1633440"/>
                  <a:gd name="connsiteX14" fmla="*/ 2266950 w 3716129"/>
                  <a:gd name="connsiteY14" fmla="*/ 1042607 h 1633440"/>
                  <a:gd name="connsiteX15" fmla="*/ 2755900 w 3716129"/>
                  <a:gd name="connsiteY15" fmla="*/ 401257 h 1633440"/>
                  <a:gd name="connsiteX16" fmla="*/ 3479800 w 3716129"/>
                  <a:gd name="connsiteY16" fmla="*/ 1207 h 1633440"/>
                  <a:gd name="connsiteX17" fmla="*/ 3708400 w 3716129"/>
                  <a:gd name="connsiteY17" fmla="*/ 620332 h 1633440"/>
                  <a:gd name="connsiteX18" fmla="*/ 3629025 w 3716129"/>
                  <a:gd name="connsiteY18" fmla="*/ 941007 h 1633440"/>
                  <a:gd name="connsiteX0" fmla="*/ 3629025 w 3716129"/>
                  <a:gd name="connsiteY0" fmla="*/ 941007 h 1633440"/>
                  <a:gd name="connsiteX1" fmla="*/ 2479675 w 3716129"/>
                  <a:gd name="connsiteY1" fmla="*/ 1248982 h 1633440"/>
                  <a:gd name="connsiteX2" fmla="*/ 1670050 w 3716129"/>
                  <a:gd name="connsiteY2" fmla="*/ 1629982 h 1633440"/>
                  <a:gd name="connsiteX3" fmla="*/ 0 w 3716129"/>
                  <a:gd name="connsiteY3" fmla="*/ 1493457 h 1633440"/>
                  <a:gd name="connsiteX4" fmla="*/ 0 w 3716129"/>
                  <a:gd name="connsiteY4" fmla="*/ 1398207 h 1633440"/>
                  <a:gd name="connsiteX5" fmla="*/ 41275 w 3716129"/>
                  <a:gd name="connsiteY5" fmla="*/ 1385507 h 1633440"/>
                  <a:gd name="connsiteX6" fmla="*/ 95250 w 3716129"/>
                  <a:gd name="connsiteY6" fmla="*/ 1268032 h 1633440"/>
                  <a:gd name="connsiteX7" fmla="*/ 1000125 w 3716129"/>
                  <a:gd name="connsiteY7" fmla="*/ 845757 h 1633440"/>
                  <a:gd name="connsiteX8" fmla="*/ 1498600 w 3716129"/>
                  <a:gd name="connsiteY8" fmla="*/ 1096582 h 1633440"/>
                  <a:gd name="connsiteX9" fmla="*/ 1917700 w 3716129"/>
                  <a:gd name="connsiteY9" fmla="*/ 1220407 h 1633440"/>
                  <a:gd name="connsiteX10" fmla="*/ 2038350 w 3716129"/>
                  <a:gd name="connsiteY10" fmla="*/ 1172782 h 1633440"/>
                  <a:gd name="connsiteX11" fmla="*/ 1390650 w 3716129"/>
                  <a:gd name="connsiteY11" fmla="*/ 731457 h 1633440"/>
                  <a:gd name="connsiteX12" fmla="*/ 1428750 w 3716129"/>
                  <a:gd name="connsiteY12" fmla="*/ 664782 h 1633440"/>
                  <a:gd name="connsiteX13" fmla="*/ 2130425 w 3716129"/>
                  <a:gd name="connsiteY13" fmla="*/ 1115632 h 1633440"/>
                  <a:gd name="connsiteX14" fmla="*/ 2266950 w 3716129"/>
                  <a:gd name="connsiteY14" fmla="*/ 1042607 h 1633440"/>
                  <a:gd name="connsiteX15" fmla="*/ 2755900 w 3716129"/>
                  <a:gd name="connsiteY15" fmla="*/ 401257 h 1633440"/>
                  <a:gd name="connsiteX16" fmla="*/ 3479800 w 3716129"/>
                  <a:gd name="connsiteY16" fmla="*/ 1207 h 1633440"/>
                  <a:gd name="connsiteX17" fmla="*/ 3708400 w 3716129"/>
                  <a:gd name="connsiteY17" fmla="*/ 620332 h 1633440"/>
                  <a:gd name="connsiteX18" fmla="*/ 3629025 w 3716129"/>
                  <a:gd name="connsiteY18" fmla="*/ 941007 h 1633440"/>
                  <a:gd name="connsiteX0" fmla="*/ 3629025 w 3716129"/>
                  <a:gd name="connsiteY0" fmla="*/ 941007 h 1633440"/>
                  <a:gd name="connsiteX1" fmla="*/ 2479675 w 3716129"/>
                  <a:gd name="connsiteY1" fmla="*/ 1248982 h 1633440"/>
                  <a:gd name="connsiteX2" fmla="*/ 1670050 w 3716129"/>
                  <a:gd name="connsiteY2" fmla="*/ 1629982 h 1633440"/>
                  <a:gd name="connsiteX3" fmla="*/ 0 w 3716129"/>
                  <a:gd name="connsiteY3" fmla="*/ 1493457 h 1633440"/>
                  <a:gd name="connsiteX4" fmla="*/ 0 w 3716129"/>
                  <a:gd name="connsiteY4" fmla="*/ 1398207 h 1633440"/>
                  <a:gd name="connsiteX5" fmla="*/ 41275 w 3716129"/>
                  <a:gd name="connsiteY5" fmla="*/ 1385507 h 1633440"/>
                  <a:gd name="connsiteX6" fmla="*/ 95250 w 3716129"/>
                  <a:gd name="connsiteY6" fmla="*/ 1268032 h 1633440"/>
                  <a:gd name="connsiteX7" fmla="*/ 1000125 w 3716129"/>
                  <a:gd name="connsiteY7" fmla="*/ 845757 h 1633440"/>
                  <a:gd name="connsiteX8" fmla="*/ 1498600 w 3716129"/>
                  <a:gd name="connsiteY8" fmla="*/ 1096582 h 1633440"/>
                  <a:gd name="connsiteX9" fmla="*/ 1917700 w 3716129"/>
                  <a:gd name="connsiteY9" fmla="*/ 1220407 h 1633440"/>
                  <a:gd name="connsiteX10" fmla="*/ 2038350 w 3716129"/>
                  <a:gd name="connsiteY10" fmla="*/ 1172782 h 1633440"/>
                  <a:gd name="connsiteX11" fmla="*/ 1390650 w 3716129"/>
                  <a:gd name="connsiteY11" fmla="*/ 731457 h 1633440"/>
                  <a:gd name="connsiteX12" fmla="*/ 1428750 w 3716129"/>
                  <a:gd name="connsiteY12" fmla="*/ 664782 h 1633440"/>
                  <a:gd name="connsiteX13" fmla="*/ 2130425 w 3716129"/>
                  <a:gd name="connsiteY13" fmla="*/ 1115632 h 1633440"/>
                  <a:gd name="connsiteX14" fmla="*/ 2266950 w 3716129"/>
                  <a:gd name="connsiteY14" fmla="*/ 1042607 h 1633440"/>
                  <a:gd name="connsiteX15" fmla="*/ 2755900 w 3716129"/>
                  <a:gd name="connsiteY15" fmla="*/ 401257 h 1633440"/>
                  <a:gd name="connsiteX16" fmla="*/ 3479800 w 3716129"/>
                  <a:gd name="connsiteY16" fmla="*/ 1207 h 1633440"/>
                  <a:gd name="connsiteX17" fmla="*/ 3708400 w 3716129"/>
                  <a:gd name="connsiteY17" fmla="*/ 620332 h 1633440"/>
                  <a:gd name="connsiteX18" fmla="*/ 3629025 w 3716129"/>
                  <a:gd name="connsiteY18" fmla="*/ 941007 h 1633440"/>
                  <a:gd name="connsiteX0" fmla="*/ 3636080 w 3723184"/>
                  <a:gd name="connsiteY0" fmla="*/ 941007 h 1633067"/>
                  <a:gd name="connsiteX1" fmla="*/ 2486730 w 3723184"/>
                  <a:gd name="connsiteY1" fmla="*/ 1248982 h 1633067"/>
                  <a:gd name="connsiteX2" fmla="*/ 1677105 w 3723184"/>
                  <a:gd name="connsiteY2" fmla="*/ 1629982 h 1633067"/>
                  <a:gd name="connsiteX3" fmla="*/ 7055 w 3723184"/>
                  <a:gd name="connsiteY3" fmla="*/ 1493457 h 1633067"/>
                  <a:gd name="connsiteX4" fmla="*/ 7055 w 3723184"/>
                  <a:gd name="connsiteY4" fmla="*/ 1398207 h 1633067"/>
                  <a:gd name="connsiteX5" fmla="*/ 48330 w 3723184"/>
                  <a:gd name="connsiteY5" fmla="*/ 1385507 h 1633067"/>
                  <a:gd name="connsiteX6" fmla="*/ 102305 w 3723184"/>
                  <a:gd name="connsiteY6" fmla="*/ 1268032 h 1633067"/>
                  <a:gd name="connsiteX7" fmla="*/ 1007180 w 3723184"/>
                  <a:gd name="connsiteY7" fmla="*/ 845757 h 1633067"/>
                  <a:gd name="connsiteX8" fmla="*/ 1505655 w 3723184"/>
                  <a:gd name="connsiteY8" fmla="*/ 1096582 h 1633067"/>
                  <a:gd name="connsiteX9" fmla="*/ 1924755 w 3723184"/>
                  <a:gd name="connsiteY9" fmla="*/ 1220407 h 1633067"/>
                  <a:gd name="connsiteX10" fmla="*/ 2045405 w 3723184"/>
                  <a:gd name="connsiteY10" fmla="*/ 1172782 h 1633067"/>
                  <a:gd name="connsiteX11" fmla="*/ 1397705 w 3723184"/>
                  <a:gd name="connsiteY11" fmla="*/ 731457 h 1633067"/>
                  <a:gd name="connsiteX12" fmla="*/ 1435805 w 3723184"/>
                  <a:gd name="connsiteY12" fmla="*/ 664782 h 1633067"/>
                  <a:gd name="connsiteX13" fmla="*/ 2137480 w 3723184"/>
                  <a:gd name="connsiteY13" fmla="*/ 1115632 h 1633067"/>
                  <a:gd name="connsiteX14" fmla="*/ 2274005 w 3723184"/>
                  <a:gd name="connsiteY14" fmla="*/ 1042607 h 1633067"/>
                  <a:gd name="connsiteX15" fmla="*/ 2762955 w 3723184"/>
                  <a:gd name="connsiteY15" fmla="*/ 401257 h 1633067"/>
                  <a:gd name="connsiteX16" fmla="*/ 3486855 w 3723184"/>
                  <a:gd name="connsiteY16" fmla="*/ 1207 h 1633067"/>
                  <a:gd name="connsiteX17" fmla="*/ 3715455 w 3723184"/>
                  <a:gd name="connsiteY17" fmla="*/ 620332 h 1633067"/>
                  <a:gd name="connsiteX18" fmla="*/ 3636080 w 3723184"/>
                  <a:gd name="connsiteY18" fmla="*/ 941007 h 1633067"/>
                  <a:gd name="connsiteX0" fmla="*/ 3641725 w 3728829"/>
                  <a:gd name="connsiteY0" fmla="*/ 941007 h 1633197"/>
                  <a:gd name="connsiteX1" fmla="*/ 2492375 w 3728829"/>
                  <a:gd name="connsiteY1" fmla="*/ 1248982 h 1633197"/>
                  <a:gd name="connsiteX2" fmla="*/ 1682750 w 3728829"/>
                  <a:gd name="connsiteY2" fmla="*/ 1629982 h 1633197"/>
                  <a:gd name="connsiteX3" fmla="*/ 12700 w 3728829"/>
                  <a:gd name="connsiteY3" fmla="*/ 1493457 h 1633197"/>
                  <a:gd name="connsiteX4" fmla="*/ 12700 w 3728829"/>
                  <a:gd name="connsiteY4" fmla="*/ 1398207 h 1633197"/>
                  <a:gd name="connsiteX5" fmla="*/ 53975 w 3728829"/>
                  <a:gd name="connsiteY5" fmla="*/ 1385507 h 1633197"/>
                  <a:gd name="connsiteX6" fmla="*/ 107950 w 3728829"/>
                  <a:gd name="connsiteY6" fmla="*/ 1268032 h 1633197"/>
                  <a:gd name="connsiteX7" fmla="*/ 1012825 w 3728829"/>
                  <a:gd name="connsiteY7" fmla="*/ 845757 h 1633197"/>
                  <a:gd name="connsiteX8" fmla="*/ 1511300 w 3728829"/>
                  <a:gd name="connsiteY8" fmla="*/ 1096582 h 1633197"/>
                  <a:gd name="connsiteX9" fmla="*/ 1930400 w 3728829"/>
                  <a:gd name="connsiteY9" fmla="*/ 1220407 h 1633197"/>
                  <a:gd name="connsiteX10" fmla="*/ 2051050 w 3728829"/>
                  <a:gd name="connsiteY10" fmla="*/ 1172782 h 1633197"/>
                  <a:gd name="connsiteX11" fmla="*/ 1403350 w 3728829"/>
                  <a:gd name="connsiteY11" fmla="*/ 731457 h 1633197"/>
                  <a:gd name="connsiteX12" fmla="*/ 1441450 w 3728829"/>
                  <a:gd name="connsiteY12" fmla="*/ 664782 h 1633197"/>
                  <a:gd name="connsiteX13" fmla="*/ 2143125 w 3728829"/>
                  <a:gd name="connsiteY13" fmla="*/ 1115632 h 1633197"/>
                  <a:gd name="connsiteX14" fmla="*/ 2279650 w 3728829"/>
                  <a:gd name="connsiteY14" fmla="*/ 1042607 h 1633197"/>
                  <a:gd name="connsiteX15" fmla="*/ 2768600 w 3728829"/>
                  <a:gd name="connsiteY15" fmla="*/ 401257 h 1633197"/>
                  <a:gd name="connsiteX16" fmla="*/ 3492500 w 3728829"/>
                  <a:gd name="connsiteY16" fmla="*/ 1207 h 1633197"/>
                  <a:gd name="connsiteX17" fmla="*/ 3721100 w 3728829"/>
                  <a:gd name="connsiteY17" fmla="*/ 620332 h 1633197"/>
                  <a:gd name="connsiteX18" fmla="*/ 3641725 w 3728829"/>
                  <a:gd name="connsiteY18" fmla="*/ 941007 h 1633197"/>
                  <a:gd name="connsiteX0" fmla="*/ 3641725 w 3728829"/>
                  <a:gd name="connsiteY0" fmla="*/ 941007 h 1639112"/>
                  <a:gd name="connsiteX1" fmla="*/ 2492375 w 3728829"/>
                  <a:gd name="connsiteY1" fmla="*/ 1248982 h 1639112"/>
                  <a:gd name="connsiteX2" fmla="*/ 1682750 w 3728829"/>
                  <a:gd name="connsiteY2" fmla="*/ 1629982 h 1639112"/>
                  <a:gd name="connsiteX3" fmla="*/ 12700 w 3728829"/>
                  <a:gd name="connsiteY3" fmla="*/ 1493457 h 1639112"/>
                  <a:gd name="connsiteX4" fmla="*/ 12700 w 3728829"/>
                  <a:gd name="connsiteY4" fmla="*/ 1398207 h 1639112"/>
                  <a:gd name="connsiteX5" fmla="*/ 53975 w 3728829"/>
                  <a:gd name="connsiteY5" fmla="*/ 1385507 h 1639112"/>
                  <a:gd name="connsiteX6" fmla="*/ 107950 w 3728829"/>
                  <a:gd name="connsiteY6" fmla="*/ 1268032 h 1639112"/>
                  <a:gd name="connsiteX7" fmla="*/ 1012825 w 3728829"/>
                  <a:gd name="connsiteY7" fmla="*/ 845757 h 1639112"/>
                  <a:gd name="connsiteX8" fmla="*/ 1511300 w 3728829"/>
                  <a:gd name="connsiteY8" fmla="*/ 1096582 h 1639112"/>
                  <a:gd name="connsiteX9" fmla="*/ 1930400 w 3728829"/>
                  <a:gd name="connsiteY9" fmla="*/ 1220407 h 1639112"/>
                  <a:gd name="connsiteX10" fmla="*/ 2051050 w 3728829"/>
                  <a:gd name="connsiteY10" fmla="*/ 1172782 h 1639112"/>
                  <a:gd name="connsiteX11" fmla="*/ 1403350 w 3728829"/>
                  <a:gd name="connsiteY11" fmla="*/ 731457 h 1639112"/>
                  <a:gd name="connsiteX12" fmla="*/ 1441450 w 3728829"/>
                  <a:gd name="connsiteY12" fmla="*/ 664782 h 1639112"/>
                  <a:gd name="connsiteX13" fmla="*/ 2143125 w 3728829"/>
                  <a:gd name="connsiteY13" fmla="*/ 1115632 h 1639112"/>
                  <a:gd name="connsiteX14" fmla="*/ 2279650 w 3728829"/>
                  <a:gd name="connsiteY14" fmla="*/ 1042607 h 1639112"/>
                  <a:gd name="connsiteX15" fmla="*/ 2768600 w 3728829"/>
                  <a:gd name="connsiteY15" fmla="*/ 401257 h 1639112"/>
                  <a:gd name="connsiteX16" fmla="*/ 3492500 w 3728829"/>
                  <a:gd name="connsiteY16" fmla="*/ 1207 h 1639112"/>
                  <a:gd name="connsiteX17" fmla="*/ 3721100 w 3728829"/>
                  <a:gd name="connsiteY17" fmla="*/ 620332 h 1639112"/>
                  <a:gd name="connsiteX18" fmla="*/ 3641725 w 3728829"/>
                  <a:gd name="connsiteY18" fmla="*/ 941007 h 1639112"/>
                  <a:gd name="connsiteX0" fmla="*/ 3641725 w 3728829"/>
                  <a:gd name="connsiteY0" fmla="*/ 941007 h 1639112"/>
                  <a:gd name="connsiteX1" fmla="*/ 2492375 w 3728829"/>
                  <a:gd name="connsiteY1" fmla="*/ 1248982 h 1639112"/>
                  <a:gd name="connsiteX2" fmla="*/ 1682750 w 3728829"/>
                  <a:gd name="connsiteY2" fmla="*/ 1629982 h 1639112"/>
                  <a:gd name="connsiteX3" fmla="*/ 12700 w 3728829"/>
                  <a:gd name="connsiteY3" fmla="*/ 1493457 h 1639112"/>
                  <a:gd name="connsiteX4" fmla="*/ 12700 w 3728829"/>
                  <a:gd name="connsiteY4" fmla="*/ 1398207 h 1639112"/>
                  <a:gd name="connsiteX5" fmla="*/ 53975 w 3728829"/>
                  <a:gd name="connsiteY5" fmla="*/ 1385507 h 1639112"/>
                  <a:gd name="connsiteX6" fmla="*/ 107950 w 3728829"/>
                  <a:gd name="connsiteY6" fmla="*/ 1268032 h 1639112"/>
                  <a:gd name="connsiteX7" fmla="*/ 571501 w 3728829"/>
                  <a:gd name="connsiteY7" fmla="*/ 1058482 h 1639112"/>
                  <a:gd name="connsiteX8" fmla="*/ 1012825 w 3728829"/>
                  <a:gd name="connsiteY8" fmla="*/ 845757 h 1639112"/>
                  <a:gd name="connsiteX9" fmla="*/ 1511300 w 3728829"/>
                  <a:gd name="connsiteY9" fmla="*/ 1096582 h 1639112"/>
                  <a:gd name="connsiteX10" fmla="*/ 1930400 w 3728829"/>
                  <a:gd name="connsiteY10" fmla="*/ 1220407 h 1639112"/>
                  <a:gd name="connsiteX11" fmla="*/ 2051050 w 3728829"/>
                  <a:gd name="connsiteY11" fmla="*/ 1172782 h 1639112"/>
                  <a:gd name="connsiteX12" fmla="*/ 1403350 w 3728829"/>
                  <a:gd name="connsiteY12" fmla="*/ 731457 h 1639112"/>
                  <a:gd name="connsiteX13" fmla="*/ 1441450 w 3728829"/>
                  <a:gd name="connsiteY13" fmla="*/ 664782 h 1639112"/>
                  <a:gd name="connsiteX14" fmla="*/ 2143125 w 3728829"/>
                  <a:gd name="connsiteY14" fmla="*/ 1115632 h 1639112"/>
                  <a:gd name="connsiteX15" fmla="*/ 2279650 w 3728829"/>
                  <a:gd name="connsiteY15" fmla="*/ 1042607 h 1639112"/>
                  <a:gd name="connsiteX16" fmla="*/ 2768600 w 3728829"/>
                  <a:gd name="connsiteY16" fmla="*/ 401257 h 1639112"/>
                  <a:gd name="connsiteX17" fmla="*/ 3492500 w 3728829"/>
                  <a:gd name="connsiteY17" fmla="*/ 1207 h 1639112"/>
                  <a:gd name="connsiteX18" fmla="*/ 3721100 w 3728829"/>
                  <a:gd name="connsiteY18" fmla="*/ 620332 h 1639112"/>
                  <a:gd name="connsiteX19" fmla="*/ 3641725 w 3728829"/>
                  <a:gd name="connsiteY19" fmla="*/ 941007 h 1639112"/>
                  <a:gd name="connsiteX0" fmla="*/ 3641725 w 3728829"/>
                  <a:gd name="connsiteY0" fmla="*/ 941007 h 1639112"/>
                  <a:gd name="connsiteX1" fmla="*/ 2492375 w 3728829"/>
                  <a:gd name="connsiteY1" fmla="*/ 1248982 h 1639112"/>
                  <a:gd name="connsiteX2" fmla="*/ 1682750 w 3728829"/>
                  <a:gd name="connsiteY2" fmla="*/ 1629982 h 1639112"/>
                  <a:gd name="connsiteX3" fmla="*/ 12700 w 3728829"/>
                  <a:gd name="connsiteY3" fmla="*/ 1493457 h 1639112"/>
                  <a:gd name="connsiteX4" fmla="*/ 12700 w 3728829"/>
                  <a:gd name="connsiteY4" fmla="*/ 1398207 h 1639112"/>
                  <a:gd name="connsiteX5" fmla="*/ 53975 w 3728829"/>
                  <a:gd name="connsiteY5" fmla="*/ 1385507 h 1639112"/>
                  <a:gd name="connsiteX6" fmla="*/ 127000 w 3728829"/>
                  <a:gd name="connsiteY6" fmla="*/ 1242632 h 1639112"/>
                  <a:gd name="connsiteX7" fmla="*/ 571501 w 3728829"/>
                  <a:gd name="connsiteY7" fmla="*/ 1058482 h 1639112"/>
                  <a:gd name="connsiteX8" fmla="*/ 1012825 w 3728829"/>
                  <a:gd name="connsiteY8" fmla="*/ 845757 h 1639112"/>
                  <a:gd name="connsiteX9" fmla="*/ 1511300 w 3728829"/>
                  <a:gd name="connsiteY9" fmla="*/ 1096582 h 1639112"/>
                  <a:gd name="connsiteX10" fmla="*/ 1930400 w 3728829"/>
                  <a:gd name="connsiteY10" fmla="*/ 1220407 h 1639112"/>
                  <a:gd name="connsiteX11" fmla="*/ 2051050 w 3728829"/>
                  <a:gd name="connsiteY11" fmla="*/ 1172782 h 1639112"/>
                  <a:gd name="connsiteX12" fmla="*/ 1403350 w 3728829"/>
                  <a:gd name="connsiteY12" fmla="*/ 731457 h 1639112"/>
                  <a:gd name="connsiteX13" fmla="*/ 1441450 w 3728829"/>
                  <a:gd name="connsiteY13" fmla="*/ 664782 h 1639112"/>
                  <a:gd name="connsiteX14" fmla="*/ 2143125 w 3728829"/>
                  <a:gd name="connsiteY14" fmla="*/ 1115632 h 1639112"/>
                  <a:gd name="connsiteX15" fmla="*/ 2279650 w 3728829"/>
                  <a:gd name="connsiteY15" fmla="*/ 1042607 h 1639112"/>
                  <a:gd name="connsiteX16" fmla="*/ 2768600 w 3728829"/>
                  <a:gd name="connsiteY16" fmla="*/ 401257 h 1639112"/>
                  <a:gd name="connsiteX17" fmla="*/ 3492500 w 3728829"/>
                  <a:gd name="connsiteY17" fmla="*/ 1207 h 1639112"/>
                  <a:gd name="connsiteX18" fmla="*/ 3721100 w 3728829"/>
                  <a:gd name="connsiteY18" fmla="*/ 620332 h 1639112"/>
                  <a:gd name="connsiteX19" fmla="*/ 3641725 w 3728829"/>
                  <a:gd name="connsiteY19" fmla="*/ 941007 h 1639112"/>
                  <a:gd name="connsiteX0" fmla="*/ 3641725 w 3728829"/>
                  <a:gd name="connsiteY0" fmla="*/ 941007 h 1639112"/>
                  <a:gd name="connsiteX1" fmla="*/ 2492375 w 3728829"/>
                  <a:gd name="connsiteY1" fmla="*/ 1248982 h 1639112"/>
                  <a:gd name="connsiteX2" fmla="*/ 1682750 w 3728829"/>
                  <a:gd name="connsiteY2" fmla="*/ 1629982 h 1639112"/>
                  <a:gd name="connsiteX3" fmla="*/ 12700 w 3728829"/>
                  <a:gd name="connsiteY3" fmla="*/ 1493457 h 1639112"/>
                  <a:gd name="connsiteX4" fmla="*/ 12700 w 3728829"/>
                  <a:gd name="connsiteY4" fmla="*/ 1398207 h 1639112"/>
                  <a:gd name="connsiteX5" fmla="*/ 53975 w 3728829"/>
                  <a:gd name="connsiteY5" fmla="*/ 1385507 h 1639112"/>
                  <a:gd name="connsiteX6" fmla="*/ 127000 w 3728829"/>
                  <a:gd name="connsiteY6" fmla="*/ 1242632 h 1639112"/>
                  <a:gd name="connsiteX7" fmla="*/ 571501 w 3728829"/>
                  <a:gd name="connsiteY7" fmla="*/ 1058482 h 1639112"/>
                  <a:gd name="connsiteX8" fmla="*/ 1012825 w 3728829"/>
                  <a:gd name="connsiteY8" fmla="*/ 845757 h 1639112"/>
                  <a:gd name="connsiteX9" fmla="*/ 1511300 w 3728829"/>
                  <a:gd name="connsiteY9" fmla="*/ 1096582 h 1639112"/>
                  <a:gd name="connsiteX10" fmla="*/ 1930400 w 3728829"/>
                  <a:gd name="connsiteY10" fmla="*/ 1220407 h 1639112"/>
                  <a:gd name="connsiteX11" fmla="*/ 2051050 w 3728829"/>
                  <a:gd name="connsiteY11" fmla="*/ 1172782 h 1639112"/>
                  <a:gd name="connsiteX12" fmla="*/ 1403350 w 3728829"/>
                  <a:gd name="connsiteY12" fmla="*/ 731457 h 1639112"/>
                  <a:gd name="connsiteX13" fmla="*/ 1441450 w 3728829"/>
                  <a:gd name="connsiteY13" fmla="*/ 664782 h 1639112"/>
                  <a:gd name="connsiteX14" fmla="*/ 2143125 w 3728829"/>
                  <a:gd name="connsiteY14" fmla="*/ 1115632 h 1639112"/>
                  <a:gd name="connsiteX15" fmla="*/ 2279650 w 3728829"/>
                  <a:gd name="connsiteY15" fmla="*/ 1042607 h 1639112"/>
                  <a:gd name="connsiteX16" fmla="*/ 2768600 w 3728829"/>
                  <a:gd name="connsiteY16" fmla="*/ 401257 h 1639112"/>
                  <a:gd name="connsiteX17" fmla="*/ 3492500 w 3728829"/>
                  <a:gd name="connsiteY17" fmla="*/ 1207 h 1639112"/>
                  <a:gd name="connsiteX18" fmla="*/ 3721100 w 3728829"/>
                  <a:gd name="connsiteY18" fmla="*/ 620332 h 1639112"/>
                  <a:gd name="connsiteX19" fmla="*/ 3641725 w 3728829"/>
                  <a:gd name="connsiteY19" fmla="*/ 941007 h 1639112"/>
                  <a:gd name="connsiteX0" fmla="*/ 3641725 w 3728829"/>
                  <a:gd name="connsiteY0" fmla="*/ 940829 h 1638934"/>
                  <a:gd name="connsiteX1" fmla="*/ 2492375 w 3728829"/>
                  <a:gd name="connsiteY1" fmla="*/ 1248804 h 1638934"/>
                  <a:gd name="connsiteX2" fmla="*/ 1682750 w 3728829"/>
                  <a:gd name="connsiteY2" fmla="*/ 1629804 h 1638934"/>
                  <a:gd name="connsiteX3" fmla="*/ 12700 w 3728829"/>
                  <a:gd name="connsiteY3" fmla="*/ 1493279 h 1638934"/>
                  <a:gd name="connsiteX4" fmla="*/ 12700 w 3728829"/>
                  <a:gd name="connsiteY4" fmla="*/ 1398029 h 1638934"/>
                  <a:gd name="connsiteX5" fmla="*/ 53975 w 3728829"/>
                  <a:gd name="connsiteY5" fmla="*/ 1385329 h 1638934"/>
                  <a:gd name="connsiteX6" fmla="*/ 127000 w 3728829"/>
                  <a:gd name="connsiteY6" fmla="*/ 1242454 h 1638934"/>
                  <a:gd name="connsiteX7" fmla="*/ 571501 w 3728829"/>
                  <a:gd name="connsiteY7" fmla="*/ 1058304 h 1638934"/>
                  <a:gd name="connsiteX8" fmla="*/ 1012825 w 3728829"/>
                  <a:gd name="connsiteY8" fmla="*/ 845579 h 1638934"/>
                  <a:gd name="connsiteX9" fmla="*/ 1511300 w 3728829"/>
                  <a:gd name="connsiteY9" fmla="*/ 1096404 h 1638934"/>
                  <a:gd name="connsiteX10" fmla="*/ 1930400 w 3728829"/>
                  <a:gd name="connsiteY10" fmla="*/ 1220229 h 1638934"/>
                  <a:gd name="connsiteX11" fmla="*/ 2051050 w 3728829"/>
                  <a:gd name="connsiteY11" fmla="*/ 1172604 h 1638934"/>
                  <a:gd name="connsiteX12" fmla="*/ 1403350 w 3728829"/>
                  <a:gd name="connsiteY12" fmla="*/ 731279 h 1638934"/>
                  <a:gd name="connsiteX13" fmla="*/ 1441450 w 3728829"/>
                  <a:gd name="connsiteY13" fmla="*/ 664604 h 1638934"/>
                  <a:gd name="connsiteX14" fmla="*/ 2143125 w 3728829"/>
                  <a:gd name="connsiteY14" fmla="*/ 1115454 h 1638934"/>
                  <a:gd name="connsiteX15" fmla="*/ 2292350 w 3728829"/>
                  <a:gd name="connsiteY15" fmla="*/ 1017029 h 1638934"/>
                  <a:gd name="connsiteX16" fmla="*/ 2768600 w 3728829"/>
                  <a:gd name="connsiteY16" fmla="*/ 401079 h 1638934"/>
                  <a:gd name="connsiteX17" fmla="*/ 3492500 w 3728829"/>
                  <a:gd name="connsiteY17" fmla="*/ 1029 h 1638934"/>
                  <a:gd name="connsiteX18" fmla="*/ 3721100 w 3728829"/>
                  <a:gd name="connsiteY18" fmla="*/ 620154 h 1638934"/>
                  <a:gd name="connsiteX19" fmla="*/ 3641725 w 3728829"/>
                  <a:gd name="connsiteY19" fmla="*/ 940829 h 1638934"/>
                  <a:gd name="connsiteX0" fmla="*/ 3619500 w 3724938"/>
                  <a:gd name="connsiteY0" fmla="*/ 940829 h 1638934"/>
                  <a:gd name="connsiteX1" fmla="*/ 2492375 w 3724938"/>
                  <a:gd name="connsiteY1" fmla="*/ 1248804 h 1638934"/>
                  <a:gd name="connsiteX2" fmla="*/ 1682750 w 3724938"/>
                  <a:gd name="connsiteY2" fmla="*/ 1629804 h 1638934"/>
                  <a:gd name="connsiteX3" fmla="*/ 12700 w 3724938"/>
                  <a:gd name="connsiteY3" fmla="*/ 1493279 h 1638934"/>
                  <a:gd name="connsiteX4" fmla="*/ 12700 w 3724938"/>
                  <a:gd name="connsiteY4" fmla="*/ 1398029 h 1638934"/>
                  <a:gd name="connsiteX5" fmla="*/ 53975 w 3724938"/>
                  <a:gd name="connsiteY5" fmla="*/ 1385329 h 1638934"/>
                  <a:gd name="connsiteX6" fmla="*/ 127000 w 3724938"/>
                  <a:gd name="connsiteY6" fmla="*/ 1242454 h 1638934"/>
                  <a:gd name="connsiteX7" fmla="*/ 571501 w 3724938"/>
                  <a:gd name="connsiteY7" fmla="*/ 1058304 h 1638934"/>
                  <a:gd name="connsiteX8" fmla="*/ 1012825 w 3724938"/>
                  <a:gd name="connsiteY8" fmla="*/ 845579 h 1638934"/>
                  <a:gd name="connsiteX9" fmla="*/ 1511300 w 3724938"/>
                  <a:gd name="connsiteY9" fmla="*/ 1096404 h 1638934"/>
                  <a:gd name="connsiteX10" fmla="*/ 1930400 w 3724938"/>
                  <a:gd name="connsiteY10" fmla="*/ 1220229 h 1638934"/>
                  <a:gd name="connsiteX11" fmla="*/ 2051050 w 3724938"/>
                  <a:gd name="connsiteY11" fmla="*/ 1172604 h 1638934"/>
                  <a:gd name="connsiteX12" fmla="*/ 1403350 w 3724938"/>
                  <a:gd name="connsiteY12" fmla="*/ 731279 h 1638934"/>
                  <a:gd name="connsiteX13" fmla="*/ 1441450 w 3724938"/>
                  <a:gd name="connsiteY13" fmla="*/ 664604 h 1638934"/>
                  <a:gd name="connsiteX14" fmla="*/ 2143125 w 3724938"/>
                  <a:gd name="connsiteY14" fmla="*/ 1115454 h 1638934"/>
                  <a:gd name="connsiteX15" fmla="*/ 2292350 w 3724938"/>
                  <a:gd name="connsiteY15" fmla="*/ 1017029 h 1638934"/>
                  <a:gd name="connsiteX16" fmla="*/ 2768600 w 3724938"/>
                  <a:gd name="connsiteY16" fmla="*/ 401079 h 1638934"/>
                  <a:gd name="connsiteX17" fmla="*/ 3492500 w 3724938"/>
                  <a:gd name="connsiteY17" fmla="*/ 1029 h 1638934"/>
                  <a:gd name="connsiteX18" fmla="*/ 3721100 w 3724938"/>
                  <a:gd name="connsiteY18" fmla="*/ 620154 h 1638934"/>
                  <a:gd name="connsiteX19" fmla="*/ 3619500 w 3724938"/>
                  <a:gd name="connsiteY19" fmla="*/ 940829 h 1638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724938" h="1638934">
                    <a:moveTo>
                      <a:pt x="3619500" y="940829"/>
                    </a:moveTo>
                    <a:cubicBezTo>
                      <a:pt x="3567642" y="971521"/>
                      <a:pt x="2815167" y="1133975"/>
                      <a:pt x="2492375" y="1248804"/>
                    </a:cubicBezTo>
                    <a:cubicBezTo>
                      <a:pt x="2169583" y="1363633"/>
                      <a:pt x="1940454" y="1582708"/>
                      <a:pt x="1682750" y="1629804"/>
                    </a:cubicBezTo>
                    <a:cubicBezTo>
                      <a:pt x="1425046" y="1676900"/>
                      <a:pt x="41275" y="1528204"/>
                      <a:pt x="12700" y="1493279"/>
                    </a:cubicBezTo>
                    <a:cubicBezTo>
                      <a:pt x="-15875" y="1458354"/>
                      <a:pt x="12700" y="1429779"/>
                      <a:pt x="12700" y="1398029"/>
                    </a:cubicBezTo>
                    <a:lnTo>
                      <a:pt x="53975" y="1385329"/>
                    </a:lnTo>
                    <a:cubicBezTo>
                      <a:pt x="57150" y="1349346"/>
                      <a:pt x="40746" y="1296958"/>
                      <a:pt x="127000" y="1242454"/>
                    </a:cubicBezTo>
                    <a:cubicBezTo>
                      <a:pt x="213254" y="1187950"/>
                      <a:pt x="420689" y="1128683"/>
                      <a:pt x="571501" y="1058304"/>
                    </a:cubicBezTo>
                    <a:cubicBezTo>
                      <a:pt x="722313" y="987925"/>
                      <a:pt x="913342" y="864629"/>
                      <a:pt x="1012825" y="845579"/>
                    </a:cubicBezTo>
                    <a:cubicBezTo>
                      <a:pt x="1112308" y="826529"/>
                      <a:pt x="1301750" y="1005387"/>
                      <a:pt x="1511300" y="1096404"/>
                    </a:cubicBezTo>
                    <a:cubicBezTo>
                      <a:pt x="1720850" y="1187421"/>
                      <a:pt x="1860550" y="1224462"/>
                      <a:pt x="1930400" y="1220229"/>
                    </a:cubicBezTo>
                    <a:cubicBezTo>
                      <a:pt x="2000250" y="1215996"/>
                      <a:pt x="2010833" y="1188479"/>
                      <a:pt x="2051050" y="1172604"/>
                    </a:cubicBezTo>
                    <a:cubicBezTo>
                      <a:pt x="1835150" y="1025496"/>
                      <a:pt x="1409700" y="747154"/>
                      <a:pt x="1403350" y="731279"/>
                    </a:cubicBezTo>
                    <a:cubicBezTo>
                      <a:pt x="1397000" y="715404"/>
                      <a:pt x="1401233" y="673071"/>
                      <a:pt x="1441450" y="664604"/>
                    </a:cubicBezTo>
                    <a:cubicBezTo>
                      <a:pt x="1481667" y="656137"/>
                      <a:pt x="1909233" y="965171"/>
                      <a:pt x="2143125" y="1115454"/>
                    </a:cubicBezTo>
                    <a:lnTo>
                      <a:pt x="2292350" y="1017029"/>
                    </a:lnTo>
                    <a:cubicBezTo>
                      <a:pt x="2455333" y="803246"/>
                      <a:pt x="2568575" y="570412"/>
                      <a:pt x="2768600" y="401079"/>
                    </a:cubicBezTo>
                    <a:cubicBezTo>
                      <a:pt x="2968625" y="231746"/>
                      <a:pt x="3441700" y="-18021"/>
                      <a:pt x="3492500" y="1029"/>
                    </a:cubicBezTo>
                    <a:cubicBezTo>
                      <a:pt x="3543300" y="20079"/>
                      <a:pt x="3699933" y="463521"/>
                      <a:pt x="3721100" y="620154"/>
                    </a:cubicBezTo>
                    <a:cubicBezTo>
                      <a:pt x="3742267" y="776787"/>
                      <a:pt x="3671358" y="910137"/>
                      <a:pt x="3619500" y="94082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404" name="グループ化 403">
            <a:extLst>
              <a:ext uri="{FF2B5EF4-FFF2-40B4-BE49-F238E27FC236}">
                <a16:creationId xmlns:a16="http://schemas.microsoft.com/office/drawing/2014/main" id="{AA9DF3EC-5BEB-46E9-A7DE-08E334CB978A}"/>
              </a:ext>
            </a:extLst>
          </p:cNvPr>
          <p:cNvGrpSpPr/>
          <p:nvPr/>
        </p:nvGrpSpPr>
        <p:grpSpPr>
          <a:xfrm>
            <a:off x="6618274" y="1961313"/>
            <a:ext cx="2463638" cy="1127028"/>
            <a:chOff x="6618274" y="1961313"/>
            <a:chExt cx="2463638" cy="1127028"/>
          </a:xfrm>
        </p:grpSpPr>
        <p:grpSp>
          <p:nvGrpSpPr>
            <p:cNvPr id="377" name="グループ化 376">
              <a:extLst>
                <a:ext uri="{FF2B5EF4-FFF2-40B4-BE49-F238E27FC236}">
                  <a16:creationId xmlns:a16="http://schemas.microsoft.com/office/drawing/2014/main" id="{0CDCA1E3-C945-76C0-62C2-46666C8B1A27}"/>
                </a:ext>
              </a:extLst>
            </p:cNvPr>
            <p:cNvGrpSpPr/>
            <p:nvPr/>
          </p:nvGrpSpPr>
          <p:grpSpPr>
            <a:xfrm>
              <a:off x="6618274" y="1961314"/>
              <a:ext cx="1968338" cy="669827"/>
              <a:chOff x="4114821" y="5103813"/>
              <a:chExt cx="4011999" cy="1365286"/>
            </a:xfrm>
            <a:solidFill>
              <a:schemeClr val="tx1"/>
            </a:solidFill>
          </p:grpSpPr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B9F8C161-7D2F-E4DE-820C-E3D75D6E7643}"/>
                  </a:ext>
                </a:extLst>
              </p:cNvPr>
              <p:cNvSpPr/>
              <p:nvPr/>
            </p:nvSpPr>
            <p:spPr bwMode="auto">
              <a:xfrm>
                <a:off x="4114821" y="5103813"/>
                <a:ext cx="4011999" cy="1268414"/>
              </a:xfrm>
              <a:custGeom>
                <a:avLst/>
                <a:gdLst>
                  <a:gd name="connsiteX0" fmla="*/ 1108075 w 4022725"/>
                  <a:gd name="connsiteY0" fmla="*/ 444500 h 1355725"/>
                  <a:gd name="connsiteX1" fmla="*/ 584200 w 4022725"/>
                  <a:gd name="connsiteY1" fmla="*/ 606425 h 1355725"/>
                  <a:gd name="connsiteX2" fmla="*/ 133350 w 4022725"/>
                  <a:gd name="connsiteY2" fmla="*/ 692150 h 1355725"/>
                  <a:gd name="connsiteX3" fmla="*/ 0 w 4022725"/>
                  <a:gd name="connsiteY3" fmla="*/ 835025 h 1355725"/>
                  <a:gd name="connsiteX4" fmla="*/ 101600 w 4022725"/>
                  <a:gd name="connsiteY4" fmla="*/ 984250 h 1355725"/>
                  <a:gd name="connsiteX5" fmla="*/ 1196975 w 4022725"/>
                  <a:gd name="connsiteY5" fmla="*/ 1298575 h 1355725"/>
                  <a:gd name="connsiteX6" fmla="*/ 1743075 w 4022725"/>
                  <a:gd name="connsiteY6" fmla="*/ 1355725 h 1355725"/>
                  <a:gd name="connsiteX7" fmla="*/ 3124200 w 4022725"/>
                  <a:gd name="connsiteY7" fmla="*/ 996950 h 1355725"/>
                  <a:gd name="connsiteX8" fmla="*/ 3937000 w 4022725"/>
                  <a:gd name="connsiteY8" fmla="*/ 996950 h 1355725"/>
                  <a:gd name="connsiteX9" fmla="*/ 4022725 w 4022725"/>
                  <a:gd name="connsiteY9" fmla="*/ 787400 h 1355725"/>
                  <a:gd name="connsiteX10" fmla="*/ 4022725 w 4022725"/>
                  <a:gd name="connsiteY10" fmla="*/ 565150 h 1355725"/>
                  <a:gd name="connsiteX11" fmla="*/ 3854450 w 4022725"/>
                  <a:gd name="connsiteY11" fmla="*/ 0 h 1355725"/>
                  <a:gd name="connsiteX12" fmla="*/ 3092450 w 4022725"/>
                  <a:gd name="connsiteY12" fmla="*/ 292100 h 1355725"/>
                  <a:gd name="connsiteX13" fmla="*/ 1838325 w 4022725"/>
                  <a:gd name="connsiteY13" fmla="*/ 720725 h 1355725"/>
                  <a:gd name="connsiteX14" fmla="*/ 1527175 w 4022725"/>
                  <a:gd name="connsiteY14" fmla="*/ 685800 h 1355725"/>
                  <a:gd name="connsiteX15" fmla="*/ 1108075 w 4022725"/>
                  <a:gd name="connsiteY15" fmla="*/ 444500 h 1355725"/>
                  <a:gd name="connsiteX0" fmla="*/ 1110776 w 4025426"/>
                  <a:gd name="connsiteY0" fmla="*/ 444500 h 1355725"/>
                  <a:gd name="connsiteX1" fmla="*/ 586901 w 4025426"/>
                  <a:gd name="connsiteY1" fmla="*/ 606425 h 1355725"/>
                  <a:gd name="connsiteX2" fmla="*/ 136051 w 4025426"/>
                  <a:gd name="connsiteY2" fmla="*/ 692150 h 1355725"/>
                  <a:gd name="connsiteX3" fmla="*/ 2701 w 4025426"/>
                  <a:gd name="connsiteY3" fmla="*/ 835025 h 1355725"/>
                  <a:gd name="connsiteX4" fmla="*/ 104301 w 4025426"/>
                  <a:gd name="connsiteY4" fmla="*/ 984250 h 1355725"/>
                  <a:gd name="connsiteX5" fmla="*/ 1199676 w 4025426"/>
                  <a:gd name="connsiteY5" fmla="*/ 1298575 h 1355725"/>
                  <a:gd name="connsiteX6" fmla="*/ 1745776 w 4025426"/>
                  <a:gd name="connsiteY6" fmla="*/ 1355725 h 1355725"/>
                  <a:gd name="connsiteX7" fmla="*/ 3126901 w 4025426"/>
                  <a:gd name="connsiteY7" fmla="*/ 996950 h 1355725"/>
                  <a:gd name="connsiteX8" fmla="*/ 3939701 w 4025426"/>
                  <a:gd name="connsiteY8" fmla="*/ 996950 h 1355725"/>
                  <a:gd name="connsiteX9" fmla="*/ 4025426 w 4025426"/>
                  <a:gd name="connsiteY9" fmla="*/ 787400 h 1355725"/>
                  <a:gd name="connsiteX10" fmla="*/ 4025426 w 4025426"/>
                  <a:gd name="connsiteY10" fmla="*/ 565150 h 1355725"/>
                  <a:gd name="connsiteX11" fmla="*/ 3857151 w 4025426"/>
                  <a:gd name="connsiteY11" fmla="*/ 0 h 1355725"/>
                  <a:gd name="connsiteX12" fmla="*/ 3095151 w 4025426"/>
                  <a:gd name="connsiteY12" fmla="*/ 292100 h 1355725"/>
                  <a:gd name="connsiteX13" fmla="*/ 1841026 w 4025426"/>
                  <a:gd name="connsiteY13" fmla="*/ 720725 h 1355725"/>
                  <a:gd name="connsiteX14" fmla="*/ 1529876 w 4025426"/>
                  <a:gd name="connsiteY14" fmla="*/ 685800 h 1355725"/>
                  <a:gd name="connsiteX15" fmla="*/ 1110776 w 4025426"/>
                  <a:gd name="connsiteY15" fmla="*/ 444500 h 1355725"/>
                  <a:gd name="connsiteX0" fmla="*/ 1107688 w 4022338"/>
                  <a:gd name="connsiteY0" fmla="*/ 444500 h 1355725"/>
                  <a:gd name="connsiteX1" fmla="*/ 583813 w 4022338"/>
                  <a:gd name="connsiteY1" fmla="*/ 606425 h 1355725"/>
                  <a:gd name="connsiteX2" fmla="*/ 132963 w 4022338"/>
                  <a:gd name="connsiteY2" fmla="*/ 692150 h 1355725"/>
                  <a:gd name="connsiteX3" fmla="*/ 2788 w 4022338"/>
                  <a:gd name="connsiteY3" fmla="*/ 806450 h 1355725"/>
                  <a:gd name="connsiteX4" fmla="*/ 101213 w 4022338"/>
                  <a:gd name="connsiteY4" fmla="*/ 984250 h 1355725"/>
                  <a:gd name="connsiteX5" fmla="*/ 1196588 w 4022338"/>
                  <a:gd name="connsiteY5" fmla="*/ 1298575 h 1355725"/>
                  <a:gd name="connsiteX6" fmla="*/ 1742688 w 4022338"/>
                  <a:gd name="connsiteY6" fmla="*/ 1355725 h 1355725"/>
                  <a:gd name="connsiteX7" fmla="*/ 3123813 w 4022338"/>
                  <a:gd name="connsiteY7" fmla="*/ 996950 h 1355725"/>
                  <a:gd name="connsiteX8" fmla="*/ 3936613 w 4022338"/>
                  <a:gd name="connsiteY8" fmla="*/ 996950 h 1355725"/>
                  <a:gd name="connsiteX9" fmla="*/ 4022338 w 4022338"/>
                  <a:gd name="connsiteY9" fmla="*/ 787400 h 1355725"/>
                  <a:gd name="connsiteX10" fmla="*/ 4022338 w 4022338"/>
                  <a:gd name="connsiteY10" fmla="*/ 565150 h 1355725"/>
                  <a:gd name="connsiteX11" fmla="*/ 3854063 w 4022338"/>
                  <a:gd name="connsiteY11" fmla="*/ 0 h 1355725"/>
                  <a:gd name="connsiteX12" fmla="*/ 3092063 w 4022338"/>
                  <a:gd name="connsiteY12" fmla="*/ 292100 h 1355725"/>
                  <a:gd name="connsiteX13" fmla="*/ 1837938 w 4022338"/>
                  <a:gd name="connsiteY13" fmla="*/ 720725 h 1355725"/>
                  <a:gd name="connsiteX14" fmla="*/ 1526788 w 4022338"/>
                  <a:gd name="connsiteY14" fmla="*/ 685800 h 1355725"/>
                  <a:gd name="connsiteX15" fmla="*/ 1107688 w 4022338"/>
                  <a:gd name="connsiteY15" fmla="*/ 444500 h 1355725"/>
                  <a:gd name="connsiteX0" fmla="*/ 1105739 w 4020389"/>
                  <a:gd name="connsiteY0" fmla="*/ 444500 h 1355725"/>
                  <a:gd name="connsiteX1" fmla="*/ 581864 w 4020389"/>
                  <a:gd name="connsiteY1" fmla="*/ 606425 h 1355725"/>
                  <a:gd name="connsiteX2" fmla="*/ 131014 w 4020389"/>
                  <a:gd name="connsiteY2" fmla="*/ 692150 h 1355725"/>
                  <a:gd name="connsiteX3" fmla="*/ 839 w 4020389"/>
                  <a:gd name="connsiteY3" fmla="*/ 806450 h 1355725"/>
                  <a:gd name="connsiteX4" fmla="*/ 99264 w 4020389"/>
                  <a:gd name="connsiteY4" fmla="*/ 984250 h 1355725"/>
                  <a:gd name="connsiteX5" fmla="*/ 1194639 w 4020389"/>
                  <a:gd name="connsiteY5" fmla="*/ 1298575 h 1355725"/>
                  <a:gd name="connsiteX6" fmla="*/ 1740739 w 4020389"/>
                  <a:gd name="connsiteY6" fmla="*/ 1355725 h 1355725"/>
                  <a:gd name="connsiteX7" fmla="*/ 3121864 w 4020389"/>
                  <a:gd name="connsiteY7" fmla="*/ 996950 h 1355725"/>
                  <a:gd name="connsiteX8" fmla="*/ 3934664 w 4020389"/>
                  <a:gd name="connsiteY8" fmla="*/ 996950 h 1355725"/>
                  <a:gd name="connsiteX9" fmla="*/ 4020389 w 4020389"/>
                  <a:gd name="connsiteY9" fmla="*/ 787400 h 1355725"/>
                  <a:gd name="connsiteX10" fmla="*/ 4020389 w 4020389"/>
                  <a:gd name="connsiteY10" fmla="*/ 565150 h 1355725"/>
                  <a:gd name="connsiteX11" fmla="*/ 3852114 w 4020389"/>
                  <a:gd name="connsiteY11" fmla="*/ 0 h 1355725"/>
                  <a:gd name="connsiteX12" fmla="*/ 3090114 w 4020389"/>
                  <a:gd name="connsiteY12" fmla="*/ 292100 h 1355725"/>
                  <a:gd name="connsiteX13" fmla="*/ 1835989 w 4020389"/>
                  <a:gd name="connsiteY13" fmla="*/ 720725 h 1355725"/>
                  <a:gd name="connsiteX14" fmla="*/ 1524839 w 4020389"/>
                  <a:gd name="connsiteY14" fmla="*/ 685800 h 1355725"/>
                  <a:gd name="connsiteX15" fmla="*/ 1105739 w 4020389"/>
                  <a:gd name="connsiteY15" fmla="*/ 444500 h 1355725"/>
                  <a:gd name="connsiteX0" fmla="*/ 1106974 w 4021624"/>
                  <a:gd name="connsiteY0" fmla="*/ 444500 h 1355725"/>
                  <a:gd name="connsiteX1" fmla="*/ 583099 w 4021624"/>
                  <a:gd name="connsiteY1" fmla="*/ 606425 h 1355725"/>
                  <a:gd name="connsiteX2" fmla="*/ 132249 w 4021624"/>
                  <a:gd name="connsiteY2" fmla="*/ 692150 h 1355725"/>
                  <a:gd name="connsiteX3" fmla="*/ 2074 w 4021624"/>
                  <a:gd name="connsiteY3" fmla="*/ 806450 h 1355725"/>
                  <a:gd name="connsiteX4" fmla="*/ 240199 w 4021624"/>
                  <a:gd name="connsiteY4" fmla="*/ 955675 h 1355725"/>
                  <a:gd name="connsiteX5" fmla="*/ 1195874 w 4021624"/>
                  <a:gd name="connsiteY5" fmla="*/ 1298575 h 1355725"/>
                  <a:gd name="connsiteX6" fmla="*/ 1741974 w 4021624"/>
                  <a:gd name="connsiteY6" fmla="*/ 1355725 h 1355725"/>
                  <a:gd name="connsiteX7" fmla="*/ 3123099 w 4021624"/>
                  <a:gd name="connsiteY7" fmla="*/ 996950 h 1355725"/>
                  <a:gd name="connsiteX8" fmla="*/ 3935899 w 4021624"/>
                  <a:gd name="connsiteY8" fmla="*/ 996950 h 1355725"/>
                  <a:gd name="connsiteX9" fmla="*/ 4021624 w 4021624"/>
                  <a:gd name="connsiteY9" fmla="*/ 787400 h 1355725"/>
                  <a:gd name="connsiteX10" fmla="*/ 4021624 w 4021624"/>
                  <a:gd name="connsiteY10" fmla="*/ 565150 h 1355725"/>
                  <a:gd name="connsiteX11" fmla="*/ 3853349 w 4021624"/>
                  <a:gd name="connsiteY11" fmla="*/ 0 h 1355725"/>
                  <a:gd name="connsiteX12" fmla="*/ 3091349 w 4021624"/>
                  <a:gd name="connsiteY12" fmla="*/ 292100 h 1355725"/>
                  <a:gd name="connsiteX13" fmla="*/ 1837224 w 4021624"/>
                  <a:gd name="connsiteY13" fmla="*/ 720725 h 1355725"/>
                  <a:gd name="connsiteX14" fmla="*/ 1526074 w 4021624"/>
                  <a:gd name="connsiteY14" fmla="*/ 685800 h 1355725"/>
                  <a:gd name="connsiteX15" fmla="*/ 1106974 w 4021624"/>
                  <a:gd name="connsiteY15" fmla="*/ 444500 h 1355725"/>
                  <a:gd name="connsiteX0" fmla="*/ 1106974 w 4021624"/>
                  <a:gd name="connsiteY0" fmla="*/ 444500 h 1355725"/>
                  <a:gd name="connsiteX1" fmla="*/ 583099 w 4021624"/>
                  <a:gd name="connsiteY1" fmla="*/ 606425 h 1355725"/>
                  <a:gd name="connsiteX2" fmla="*/ 132249 w 4021624"/>
                  <a:gd name="connsiteY2" fmla="*/ 692150 h 1355725"/>
                  <a:gd name="connsiteX3" fmla="*/ 2074 w 4021624"/>
                  <a:gd name="connsiteY3" fmla="*/ 806450 h 1355725"/>
                  <a:gd name="connsiteX4" fmla="*/ 240199 w 4021624"/>
                  <a:gd name="connsiteY4" fmla="*/ 955675 h 1355725"/>
                  <a:gd name="connsiteX5" fmla="*/ 1195874 w 4021624"/>
                  <a:gd name="connsiteY5" fmla="*/ 1298575 h 1355725"/>
                  <a:gd name="connsiteX6" fmla="*/ 1741974 w 4021624"/>
                  <a:gd name="connsiteY6" fmla="*/ 1355725 h 1355725"/>
                  <a:gd name="connsiteX7" fmla="*/ 3123099 w 4021624"/>
                  <a:gd name="connsiteY7" fmla="*/ 996950 h 1355725"/>
                  <a:gd name="connsiteX8" fmla="*/ 3935899 w 4021624"/>
                  <a:gd name="connsiteY8" fmla="*/ 996950 h 1355725"/>
                  <a:gd name="connsiteX9" fmla="*/ 4021624 w 4021624"/>
                  <a:gd name="connsiteY9" fmla="*/ 787400 h 1355725"/>
                  <a:gd name="connsiteX10" fmla="*/ 4021624 w 4021624"/>
                  <a:gd name="connsiteY10" fmla="*/ 565150 h 1355725"/>
                  <a:gd name="connsiteX11" fmla="*/ 3853349 w 4021624"/>
                  <a:gd name="connsiteY11" fmla="*/ 0 h 1355725"/>
                  <a:gd name="connsiteX12" fmla="*/ 3091349 w 4021624"/>
                  <a:gd name="connsiteY12" fmla="*/ 292100 h 1355725"/>
                  <a:gd name="connsiteX13" fmla="*/ 1837224 w 4021624"/>
                  <a:gd name="connsiteY13" fmla="*/ 720725 h 1355725"/>
                  <a:gd name="connsiteX14" fmla="*/ 1526074 w 4021624"/>
                  <a:gd name="connsiteY14" fmla="*/ 685800 h 1355725"/>
                  <a:gd name="connsiteX15" fmla="*/ 1106974 w 4021624"/>
                  <a:gd name="connsiteY15" fmla="*/ 444500 h 1355725"/>
                  <a:gd name="connsiteX0" fmla="*/ 1106974 w 4021624"/>
                  <a:gd name="connsiteY0" fmla="*/ 444500 h 1355725"/>
                  <a:gd name="connsiteX1" fmla="*/ 583099 w 4021624"/>
                  <a:gd name="connsiteY1" fmla="*/ 606425 h 1355725"/>
                  <a:gd name="connsiteX2" fmla="*/ 132249 w 4021624"/>
                  <a:gd name="connsiteY2" fmla="*/ 692150 h 1355725"/>
                  <a:gd name="connsiteX3" fmla="*/ 2074 w 4021624"/>
                  <a:gd name="connsiteY3" fmla="*/ 806450 h 1355725"/>
                  <a:gd name="connsiteX4" fmla="*/ 240199 w 4021624"/>
                  <a:gd name="connsiteY4" fmla="*/ 955675 h 1355725"/>
                  <a:gd name="connsiteX5" fmla="*/ 1205399 w 4021624"/>
                  <a:gd name="connsiteY5" fmla="*/ 1228725 h 1355725"/>
                  <a:gd name="connsiteX6" fmla="*/ 1741974 w 4021624"/>
                  <a:gd name="connsiteY6" fmla="*/ 1355725 h 1355725"/>
                  <a:gd name="connsiteX7" fmla="*/ 3123099 w 4021624"/>
                  <a:gd name="connsiteY7" fmla="*/ 996950 h 1355725"/>
                  <a:gd name="connsiteX8" fmla="*/ 3935899 w 4021624"/>
                  <a:gd name="connsiteY8" fmla="*/ 996950 h 1355725"/>
                  <a:gd name="connsiteX9" fmla="*/ 4021624 w 4021624"/>
                  <a:gd name="connsiteY9" fmla="*/ 787400 h 1355725"/>
                  <a:gd name="connsiteX10" fmla="*/ 4021624 w 4021624"/>
                  <a:gd name="connsiteY10" fmla="*/ 565150 h 1355725"/>
                  <a:gd name="connsiteX11" fmla="*/ 3853349 w 4021624"/>
                  <a:gd name="connsiteY11" fmla="*/ 0 h 1355725"/>
                  <a:gd name="connsiteX12" fmla="*/ 3091349 w 4021624"/>
                  <a:gd name="connsiteY12" fmla="*/ 292100 h 1355725"/>
                  <a:gd name="connsiteX13" fmla="*/ 1837224 w 4021624"/>
                  <a:gd name="connsiteY13" fmla="*/ 720725 h 1355725"/>
                  <a:gd name="connsiteX14" fmla="*/ 1526074 w 4021624"/>
                  <a:gd name="connsiteY14" fmla="*/ 685800 h 1355725"/>
                  <a:gd name="connsiteX15" fmla="*/ 1106974 w 4021624"/>
                  <a:gd name="connsiteY15" fmla="*/ 444500 h 1355725"/>
                  <a:gd name="connsiteX0" fmla="*/ 1106974 w 4021624"/>
                  <a:gd name="connsiteY0" fmla="*/ 444500 h 1355725"/>
                  <a:gd name="connsiteX1" fmla="*/ 583099 w 4021624"/>
                  <a:gd name="connsiteY1" fmla="*/ 606425 h 1355725"/>
                  <a:gd name="connsiteX2" fmla="*/ 132249 w 4021624"/>
                  <a:gd name="connsiteY2" fmla="*/ 692150 h 1355725"/>
                  <a:gd name="connsiteX3" fmla="*/ 2074 w 4021624"/>
                  <a:gd name="connsiteY3" fmla="*/ 806450 h 1355725"/>
                  <a:gd name="connsiteX4" fmla="*/ 240199 w 4021624"/>
                  <a:gd name="connsiteY4" fmla="*/ 955675 h 1355725"/>
                  <a:gd name="connsiteX5" fmla="*/ 1741974 w 4021624"/>
                  <a:gd name="connsiteY5" fmla="*/ 1355725 h 1355725"/>
                  <a:gd name="connsiteX6" fmla="*/ 3123099 w 4021624"/>
                  <a:gd name="connsiteY6" fmla="*/ 996950 h 1355725"/>
                  <a:gd name="connsiteX7" fmla="*/ 3935899 w 4021624"/>
                  <a:gd name="connsiteY7" fmla="*/ 996950 h 1355725"/>
                  <a:gd name="connsiteX8" fmla="*/ 4021624 w 4021624"/>
                  <a:gd name="connsiteY8" fmla="*/ 787400 h 1355725"/>
                  <a:gd name="connsiteX9" fmla="*/ 4021624 w 4021624"/>
                  <a:gd name="connsiteY9" fmla="*/ 565150 h 1355725"/>
                  <a:gd name="connsiteX10" fmla="*/ 3853349 w 4021624"/>
                  <a:gd name="connsiteY10" fmla="*/ 0 h 1355725"/>
                  <a:gd name="connsiteX11" fmla="*/ 3091349 w 4021624"/>
                  <a:gd name="connsiteY11" fmla="*/ 292100 h 1355725"/>
                  <a:gd name="connsiteX12" fmla="*/ 1837224 w 4021624"/>
                  <a:gd name="connsiteY12" fmla="*/ 720725 h 1355725"/>
                  <a:gd name="connsiteX13" fmla="*/ 1526074 w 4021624"/>
                  <a:gd name="connsiteY13" fmla="*/ 685800 h 1355725"/>
                  <a:gd name="connsiteX14" fmla="*/ 1106974 w 4021624"/>
                  <a:gd name="connsiteY14" fmla="*/ 444500 h 1355725"/>
                  <a:gd name="connsiteX0" fmla="*/ 1106974 w 4021624"/>
                  <a:gd name="connsiteY0" fmla="*/ 444500 h 1266825"/>
                  <a:gd name="connsiteX1" fmla="*/ 583099 w 4021624"/>
                  <a:gd name="connsiteY1" fmla="*/ 606425 h 1266825"/>
                  <a:gd name="connsiteX2" fmla="*/ 132249 w 4021624"/>
                  <a:gd name="connsiteY2" fmla="*/ 692150 h 1266825"/>
                  <a:gd name="connsiteX3" fmla="*/ 2074 w 4021624"/>
                  <a:gd name="connsiteY3" fmla="*/ 806450 h 1266825"/>
                  <a:gd name="connsiteX4" fmla="*/ 240199 w 4021624"/>
                  <a:gd name="connsiteY4" fmla="*/ 955675 h 1266825"/>
                  <a:gd name="connsiteX5" fmla="*/ 1748324 w 4021624"/>
                  <a:gd name="connsiteY5" fmla="*/ 1266825 h 1266825"/>
                  <a:gd name="connsiteX6" fmla="*/ 3123099 w 4021624"/>
                  <a:gd name="connsiteY6" fmla="*/ 996950 h 1266825"/>
                  <a:gd name="connsiteX7" fmla="*/ 3935899 w 4021624"/>
                  <a:gd name="connsiteY7" fmla="*/ 996950 h 1266825"/>
                  <a:gd name="connsiteX8" fmla="*/ 4021624 w 4021624"/>
                  <a:gd name="connsiteY8" fmla="*/ 787400 h 1266825"/>
                  <a:gd name="connsiteX9" fmla="*/ 4021624 w 4021624"/>
                  <a:gd name="connsiteY9" fmla="*/ 565150 h 1266825"/>
                  <a:gd name="connsiteX10" fmla="*/ 3853349 w 4021624"/>
                  <a:gd name="connsiteY10" fmla="*/ 0 h 1266825"/>
                  <a:gd name="connsiteX11" fmla="*/ 3091349 w 4021624"/>
                  <a:gd name="connsiteY11" fmla="*/ 292100 h 1266825"/>
                  <a:gd name="connsiteX12" fmla="*/ 1837224 w 4021624"/>
                  <a:gd name="connsiteY12" fmla="*/ 720725 h 1266825"/>
                  <a:gd name="connsiteX13" fmla="*/ 1526074 w 4021624"/>
                  <a:gd name="connsiteY13" fmla="*/ 685800 h 1266825"/>
                  <a:gd name="connsiteX14" fmla="*/ 1106974 w 4021624"/>
                  <a:gd name="connsiteY14" fmla="*/ 444500 h 1266825"/>
                  <a:gd name="connsiteX0" fmla="*/ 1106974 w 4021624"/>
                  <a:gd name="connsiteY0" fmla="*/ 444500 h 1271681"/>
                  <a:gd name="connsiteX1" fmla="*/ 583099 w 4021624"/>
                  <a:gd name="connsiteY1" fmla="*/ 606425 h 1271681"/>
                  <a:gd name="connsiteX2" fmla="*/ 132249 w 4021624"/>
                  <a:gd name="connsiteY2" fmla="*/ 692150 h 1271681"/>
                  <a:gd name="connsiteX3" fmla="*/ 2074 w 4021624"/>
                  <a:gd name="connsiteY3" fmla="*/ 806450 h 1271681"/>
                  <a:gd name="connsiteX4" fmla="*/ 240199 w 4021624"/>
                  <a:gd name="connsiteY4" fmla="*/ 955675 h 1271681"/>
                  <a:gd name="connsiteX5" fmla="*/ 1748324 w 4021624"/>
                  <a:gd name="connsiteY5" fmla="*/ 1266825 h 1271681"/>
                  <a:gd name="connsiteX6" fmla="*/ 3123099 w 4021624"/>
                  <a:gd name="connsiteY6" fmla="*/ 996950 h 1271681"/>
                  <a:gd name="connsiteX7" fmla="*/ 3935899 w 4021624"/>
                  <a:gd name="connsiteY7" fmla="*/ 996950 h 1271681"/>
                  <a:gd name="connsiteX8" fmla="*/ 4021624 w 4021624"/>
                  <a:gd name="connsiteY8" fmla="*/ 787400 h 1271681"/>
                  <a:gd name="connsiteX9" fmla="*/ 4021624 w 4021624"/>
                  <a:gd name="connsiteY9" fmla="*/ 565150 h 1271681"/>
                  <a:gd name="connsiteX10" fmla="*/ 3853349 w 4021624"/>
                  <a:gd name="connsiteY10" fmla="*/ 0 h 1271681"/>
                  <a:gd name="connsiteX11" fmla="*/ 3091349 w 4021624"/>
                  <a:gd name="connsiteY11" fmla="*/ 292100 h 1271681"/>
                  <a:gd name="connsiteX12" fmla="*/ 1837224 w 4021624"/>
                  <a:gd name="connsiteY12" fmla="*/ 720725 h 1271681"/>
                  <a:gd name="connsiteX13" fmla="*/ 1526074 w 4021624"/>
                  <a:gd name="connsiteY13" fmla="*/ 685800 h 1271681"/>
                  <a:gd name="connsiteX14" fmla="*/ 1106974 w 4021624"/>
                  <a:gd name="connsiteY14" fmla="*/ 444500 h 1271681"/>
                  <a:gd name="connsiteX0" fmla="*/ 1106974 w 4021624"/>
                  <a:gd name="connsiteY0" fmla="*/ 444500 h 1271089"/>
                  <a:gd name="connsiteX1" fmla="*/ 583099 w 4021624"/>
                  <a:gd name="connsiteY1" fmla="*/ 606425 h 1271089"/>
                  <a:gd name="connsiteX2" fmla="*/ 132249 w 4021624"/>
                  <a:gd name="connsiteY2" fmla="*/ 692150 h 1271089"/>
                  <a:gd name="connsiteX3" fmla="*/ 2074 w 4021624"/>
                  <a:gd name="connsiteY3" fmla="*/ 806450 h 1271089"/>
                  <a:gd name="connsiteX4" fmla="*/ 240199 w 4021624"/>
                  <a:gd name="connsiteY4" fmla="*/ 955675 h 1271089"/>
                  <a:gd name="connsiteX5" fmla="*/ 1748324 w 4021624"/>
                  <a:gd name="connsiteY5" fmla="*/ 1266825 h 1271089"/>
                  <a:gd name="connsiteX6" fmla="*/ 3123099 w 4021624"/>
                  <a:gd name="connsiteY6" fmla="*/ 996950 h 1271089"/>
                  <a:gd name="connsiteX7" fmla="*/ 3935899 w 4021624"/>
                  <a:gd name="connsiteY7" fmla="*/ 996950 h 1271089"/>
                  <a:gd name="connsiteX8" fmla="*/ 4021624 w 4021624"/>
                  <a:gd name="connsiteY8" fmla="*/ 787400 h 1271089"/>
                  <a:gd name="connsiteX9" fmla="*/ 4021624 w 4021624"/>
                  <a:gd name="connsiteY9" fmla="*/ 565150 h 1271089"/>
                  <a:gd name="connsiteX10" fmla="*/ 3853349 w 4021624"/>
                  <a:gd name="connsiteY10" fmla="*/ 0 h 1271089"/>
                  <a:gd name="connsiteX11" fmla="*/ 3091349 w 4021624"/>
                  <a:gd name="connsiteY11" fmla="*/ 292100 h 1271089"/>
                  <a:gd name="connsiteX12" fmla="*/ 1837224 w 4021624"/>
                  <a:gd name="connsiteY12" fmla="*/ 720725 h 1271089"/>
                  <a:gd name="connsiteX13" fmla="*/ 1526074 w 4021624"/>
                  <a:gd name="connsiteY13" fmla="*/ 685800 h 1271089"/>
                  <a:gd name="connsiteX14" fmla="*/ 1106974 w 4021624"/>
                  <a:gd name="connsiteY14" fmla="*/ 444500 h 1271089"/>
                  <a:gd name="connsiteX0" fmla="*/ 1106974 w 4021624"/>
                  <a:gd name="connsiteY0" fmla="*/ 444500 h 1271036"/>
                  <a:gd name="connsiteX1" fmla="*/ 583099 w 4021624"/>
                  <a:gd name="connsiteY1" fmla="*/ 606425 h 1271036"/>
                  <a:gd name="connsiteX2" fmla="*/ 132249 w 4021624"/>
                  <a:gd name="connsiteY2" fmla="*/ 692150 h 1271036"/>
                  <a:gd name="connsiteX3" fmla="*/ 2074 w 4021624"/>
                  <a:gd name="connsiteY3" fmla="*/ 806450 h 1271036"/>
                  <a:gd name="connsiteX4" fmla="*/ 240199 w 4021624"/>
                  <a:gd name="connsiteY4" fmla="*/ 955675 h 1271036"/>
                  <a:gd name="connsiteX5" fmla="*/ 1748324 w 4021624"/>
                  <a:gd name="connsiteY5" fmla="*/ 1266825 h 1271036"/>
                  <a:gd name="connsiteX6" fmla="*/ 3123099 w 4021624"/>
                  <a:gd name="connsiteY6" fmla="*/ 996950 h 1271036"/>
                  <a:gd name="connsiteX7" fmla="*/ 3939074 w 4021624"/>
                  <a:gd name="connsiteY7" fmla="*/ 965200 h 1271036"/>
                  <a:gd name="connsiteX8" fmla="*/ 4021624 w 4021624"/>
                  <a:gd name="connsiteY8" fmla="*/ 787400 h 1271036"/>
                  <a:gd name="connsiteX9" fmla="*/ 4021624 w 4021624"/>
                  <a:gd name="connsiteY9" fmla="*/ 565150 h 1271036"/>
                  <a:gd name="connsiteX10" fmla="*/ 3853349 w 4021624"/>
                  <a:gd name="connsiteY10" fmla="*/ 0 h 1271036"/>
                  <a:gd name="connsiteX11" fmla="*/ 3091349 w 4021624"/>
                  <a:gd name="connsiteY11" fmla="*/ 292100 h 1271036"/>
                  <a:gd name="connsiteX12" fmla="*/ 1837224 w 4021624"/>
                  <a:gd name="connsiteY12" fmla="*/ 720725 h 1271036"/>
                  <a:gd name="connsiteX13" fmla="*/ 1526074 w 4021624"/>
                  <a:gd name="connsiteY13" fmla="*/ 685800 h 1271036"/>
                  <a:gd name="connsiteX14" fmla="*/ 1106974 w 4021624"/>
                  <a:gd name="connsiteY14" fmla="*/ 444500 h 1271036"/>
                  <a:gd name="connsiteX0" fmla="*/ 1106974 w 4031501"/>
                  <a:gd name="connsiteY0" fmla="*/ 444500 h 1271036"/>
                  <a:gd name="connsiteX1" fmla="*/ 583099 w 4031501"/>
                  <a:gd name="connsiteY1" fmla="*/ 606425 h 1271036"/>
                  <a:gd name="connsiteX2" fmla="*/ 132249 w 4031501"/>
                  <a:gd name="connsiteY2" fmla="*/ 692150 h 1271036"/>
                  <a:gd name="connsiteX3" fmla="*/ 2074 w 4031501"/>
                  <a:gd name="connsiteY3" fmla="*/ 806450 h 1271036"/>
                  <a:gd name="connsiteX4" fmla="*/ 240199 w 4031501"/>
                  <a:gd name="connsiteY4" fmla="*/ 955675 h 1271036"/>
                  <a:gd name="connsiteX5" fmla="*/ 1748324 w 4031501"/>
                  <a:gd name="connsiteY5" fmla="*/ 1266825 h 1271036"/>
                  <a:gd name="connsiteX6" fmla="*/ 3123099 w 4031501"/>
                  <a:gd name="connsiteY6" fmla="*/ 996950 h 1271036"/>
                  <a:gd name="connsiteX7" fmla="*/ 3939074 w 4031501"/>
                  <a:gd name="connsiteY7" fmla="*/ 965200 h 1271036"/>
                  <a:gd name="connsiteX8" fmla="*/ 4021624 w 4031501"/>
                  <a:gd name="connsiteY8" fmla="*/ 787400 h 1271036"/>
                  <a:gd name="connsiteX9" fmla="*/ 4021624 w 4031501"/>
                  <a:gd name="connsiteY9" fmla="*/ 565150 h 1271036"/>
                  <a:gd name="connsiteX10" fmla="*/ 3853349 w 4031501"/>
                  <a:gd name="connsiteY10" fmla="*/ 0 h 1271036"/>
                  <a:gd name="connsiteX11" fmla="*/ 3091349 w 4031501"/>
                  <a:gd name="connsiteY11" fmla="*/ 292100 h 1271036"/>
                  <a:gd name="connsiteX12" fmla="*/ 1837224 w 4031501"/>
                  <a:gd name="connsiteY12" fmla="*/ 720725 h 1271036"/>
                  <a:gd name="connsiteX13" fmla="*/ 1526074 w 4031501"/>
                  <a:gd name="connsiteY13" fmla="*/ 685800 h 1271036"/>
                  <a:gd name="connsiteX14" fmla="*/ 1106974 w 4031501"/>
                  <a:gd name="connsiteY14" fmla="*/ 444500 h 1271036"/>
                  <a:gd name="connsiteX0" fmla="*/ 1106974 w 4023015"/>
                  <a:gd name="connsiteY0" fmla="*/ 444500 h 1271036"/>
                  <a:gd name="connsiteX1" fmla="*/ 583099 w 4023015"/>
                  <a:gd name="connsiteY1" fmla="*/ 606425 h 1271036"/>
                  <a:gd name="connsiteX2" fmla="*/ 132249 w 4023015"/>
                  <a:gd name="connsiteY2" fmla="*/ 692150 h 1271036"/>
                  <a:gd name="connsiteX3" fmla="*/ 2074 w 4023015"/>
                  <a:gd name="connsiteY3" fmla="*/ 806450 h 1271036"/>
                  <a:gd name="connsiteX4" fmla="*/ 240199 w 4023015"/>
                  <a:gd name="connsiteY4" fmla="*/ 955675 h 1271036"/>
                  <a:gd name="connsiteX5" fmla="*/ 1748324 w 4023015"/>
                  <a:gd name="connsiteY5" fmla="*/ 1266825 h 1271036"/>
                  <a:gd name="connsiteX6" fmla="*/ 3123099 w 4023015"/>
                  <a:gd name="connsiteY6" fmla="*/ 996950 h 1271036"/>
                  <a:gd name="connsiteX7" fmla="*/ 3939074 w 4023015"/>
                  <a:gd name="connsiteY7" fmla="*/ 965200 h 1271036"/>
                  <a:gd name="connsiteX8" fmla="*/ 4021624 w 4023015"/>
                  <a:gd name="connsiteY8" fmla="*/ 787400 h 1271036"/>
                  <a:gd name="connsiteX9" fmla="*/ 3993049 w 4023015"/>
                  <a:gd name="connsiteY9" fmla="*/ 441325 h 1271036"/>
                  <a:gd name="connsiteX10" fmla="*/ 3853349 w 4023015"/>
                  <a:gd name="connsiteY10" fmla="*/ 0 h 1271036"/>
                  <a:gd name="connsiteX11" fmla="*/ 3091349 w 4023015"/>
                  <a:gd name="connsiteY11" fmla="*/ 292100 h 1271036"/>
                  <a:gd name="connsiteX12" fmla="*/ 1837224 w 4023015"/>
                  <a:gd name="connsiteY12" fmla="*/ 720725 h 1271036"/>
                  <a:gd name="connsiteX13" fmla="*/ 1526074 w 4023015"/>
                  <a:gd name="connsiteY13" fmla="*/ 685800 h 1271036"/>
                  <a:gd name="connsiteX14" fmla="*/ 1106974 w 4023015"/>
                  <a:gd name="connsiteY14" fmla="*/ 444500 h 1271036"/>
                  <a:gd name="connsiteX0" fmla="*/ 1106974 w 4026450"/>
                  <a:gd name="connsiteY0" fmla="*/ 444500 h 1271036"/>
                  <a:gd name="connsiteX1" fmla="*/ 583099 w 4026450"/>
                  <a:gd name="connsiteY1" fmla="*/ 606425 h 1271036"/>
                  <a:gd name="connsiteX2" fmla="*/ 132249 w 4026450"/>
                  <a:gd name="connsiteY2" fmla="*/ 692150 h 1271036"/>
                  <a:gd name="connsiteX3" fmla="*/ 2074 w 4026450"/>
                  <a:gd name="connsiteY3" fmla="*/ 806450 h 1271036"/>
                  <a:gd name="connsiteX4" fmla="*/ 240199 w 4026450"/>
                  <a:gd name="connsiteY4" fmla="*/ 955675 h 1271036"/>
                  <a:gd name="connsiteX5" fmla="*/ 1748324 w 4026450"/>
                  <a:gd name="connsiteY5" fmla="*/ 1266825 h 1271036"/>
                  <a:gd name="connsiteX6" fmla="*/ 3123099 w 4026450"/>
                  <a:gd name="connsiteY6" fmla="*/ 996950 h 1271036"/>
                  <a:gd name="connsiteX7" fmla="*/ 3939074 w 4026450"/>
                  <a:gd name="connsiteY7" fmla="*/ 965200 h 1271036"/>
                  <a:gd name="connsiteX8" fmla="*/ 4021624 w 4026450"/>
                  <a:gd name="connsiteY8" fmla="*/ 787400 h 1271036"/>
                  <a:gd name="connsiteX9" fmla="*/ 3993049 w 4026450"/>
                  <a:gd name="connsiteY9" fmla="*/ 441325 h 1271036"/>
                  <a:gd name="connsiteX10" fmla="*/ 3853349 w 4026450"/>
                  <a:gd name="connsiteY10" fmla="*/ 0 h 1271036"/>
                  <a:gd name="connsiteX11" fmla="*/ 3091349 w 4026450"/>
                  <a:gd name="connsiteY11" fmla="*/ 292100 h 1271036"/>
                  <a:gd name="connsiteX12" fmla="*/ 1837224 w 4026450"/>
                  <a:gd name="connsiteY12" fmla="*/ 720725 h 1271036"/>
                  <a:gd name="connsiteX13" fmla="*/ 1526074 w 4026450"/>
                  <a:gd name="connsiteY13" fmla="*/ 685800 h 1271036"/>
                  <a:gd name="connsiteX14" fmla="*/ 1106974 w 4026450"/>
                  <a:gd name="connsiteY14" fmla="*/ 444500 h 1271036"/>
                  <a:gd name="connsiteX0" fmla="*/ 1106974 w 4023542"/>
                  <a:gd name="connsiteY0" fmla="*/ 444500 h 1271036"/>
                  <a:gd name="connsiteX1" fmla="*/ 583099 w 4023542"/>
                  <a:gd name="connsiteY1" fmla="*/ 606425 h 1271036"/>
                  <a:gd name="connsiteX2" fmla="*/ 132249 w 4023542"/>
                  <a:gd name="connsiteY2" fmla="*/ 692150 h 1271036"/>
                  <a:gd name="connsiteX3" fmla="*/ 2074 w 4023542"/>
                  <a:gd name="connsiteY3" fmla="*/ 806450 h 1271036"/>
                  <a:gd name="connsiteX4" fmla="*/ 240199 w 4023542"/>
                  <a:gd name="connsiteY4" fmla="*/ 955675 h 1271036"/>
                  <a:gd name="connsiteX5" fmla="*/ 1748324 w 4023542"/>
                  <a:gd name="connsiteY5" fmla="*/ 1266825 h 1271036"/>
                  <a:gd name="connsiteX6" fmla="*/ 3123099 w 4023542"/>
                  <a:gd name="connsiteY6" fmla="*/ 996950 h 1271036"/>
                  <a:gd name="connsiteX7" fmla="*/ 3939074 w 4023542"/>
                  <a:gd name="connsiteY7" fmla="*/ 965200 h 1271036"/>
                  <a:gd name="connsiteX8" fmla="*/ 4021624 w 4023542"/>
                  <a:gd name="connsiteY8" fmla="*/ 787400 h 1271036"/>
                  <a:gd name="connsiteX9" fmla="*/ 3853349 w 4023542"/>
                  <a:gd name="connsiteY9" fmla="*/ 0 h 1271036"/>
                  <a:gd name="connsiteX10" fmla="*/ 3091349 w 4023542"/>
                  <a:gd name="connsiteY10" fmla="*/ 292100 h 1271036"/>
                  <a:gd name="connsiteX11" fmla="*/ 1837224 w 4023542"/>
                  <a:gd name="connsiteY11" fmla="*/ 720725 h 1271036"/>
                  <a:gd name="connsiteX12" fmla="*/ 1526074 w 4023542"/>
                  <a:gd name="connsiteY12" fmla="*/ 685800 h 1271036"/>
                  <a:gd name="connsiteX13" fmla="*/ 1106974 w 4023542"/>
                  <a:gd name="connsiteY13" fmla="*/ 444500 h 1271036"/>
                  <a:gd name="connsiteX0" fmla="*/ 1106974 w 4020445"/>
                  <a:gd name="connsiteY0" fmla="*/ 444500 h 1271036"/>
                  <a:gd name="connsiteX1" fmla="*/ 583099 w 4020445"/>
                  <a:gd name="connsiteY1" fmla="*/ 606425 h 1271036"/>
                  <a:gd name="connsiteX2" fmla="*/ 132249 w 4020445"/>
                  <a:gd name="connsiteY2" fmla="*/ 692150 h 1271036"/>
                  <a:gd name="connsiteX3" fmla="*/ 2074 w 4020445"/>
                  <a:gd name="connsiteY3" fmla="*/ 806450 h 1271036"/>
                  <a:gd name="connsiteX4" fmla="*/ 240199 w 4020445"/>
                  <a:gd name="connsiteY4" fmla="*/ 955675 h 1271036"/>
                  <a:gd name="connsiteX5" fmla="*/ 1748324 w 4020445"/>
                  <a:gd name="connsiteY5" fmla="*/ 1266825 h 1271036"/>
                  <a:gd name="connsiteX6" fmla="*/ 3123099 w 4020445"/>
                  <a:gd name="connsiteY6" fmla="*/ 996950 h 1271036"/>
                  <a:gd name="connsiteX7" fmla="*/ 3939074 w 4020445"/>
                  <a:gd name="connsiteY7" fmla="*/ 965200 h 1271036"/>
                  <a:gd name="connsiteX8" fmla="*/ 4018449 w 4020445"/>
                  <a:gd name="connsiteY8" fmla="*/ 669925 h 1271036"/>
                  <a:gd name="connsiteX9" fmla="*/ 3853349 w 4020445"/>
                  <a:gd name="connsiteY9" fmla="*/ 0 h 1271036"/>
                  <a:gd name="connsiteX10" fmla="*/ 3091349 w 4020445"/>
                  <a:gd name="connsiteY10" fmla="*/ 292100 h 1271036"/>
                  <a:gd name="connsiteX11" fmla="*/ 1837224 w 4020445"/>
                  <a:gd name="connsiteY11" fmla="*/ 720725 h 1271036"/>
                  <a:gd name="connsiteX12" fmla="*/ 1526074 w 4020445"/>
                  <a:gd name="connsiteY12" fmla="*/ 685800 h 1271036"/>
                  <a:gd name="connsiteX13" fmla="*/ 1106974 w 4020445"/>
                  <a:gd name="connsiteY13" fmla="*/ 444500 h 1271036"/>
                  <a:gd name="connsiteX0" fmla="*/ 1106974 w 4020445"/>
                  <a:gd name="connsiteY0" fmla="*/ 444821 h 1271357"/>
                  <a:gd name="connsiteX1" fmla="*/ 583099 w 4020445"/>
                  <a:gd name="connsiteY1" fmla="*/ 606746 h 1271357"/>
                  <a:gd name="connsiteX2" fmla="*/ 132249 w 4020445"/>
                  <a:gd name="connsiteY2" fmla="*/ 692471 h 1271357"/>
                  <a:gd name="connsiteX3" fmla="*/ 2074 w 4020445"/>
                  <a:gd name="connsiteY3" fmla="*/ 806771 h 1271357"/>
                  <a:gd name="connsiteX4" fmla="*/ 240199 w 4020445"/>
                  <a:gd name="connsiteY4" fmla="*/ 955996 h 1271357"/>
                  <a:gd name="connsiteX5" fmla="*/ 1748324 w 4020445"/>
                  <a:gd name="connsiteY5" fmla="*/ 1267146 h 1271357"/>
                  <a:gd name="connsiteX6" fmla="*/ 3123099 w 4020445"/>
                  <a:gd name="connsiteY6" fmla="*/ 997271 h 1271357"/>
                  <a:gd name="connsiteX7" fmla="*/ 3939074 w 4020445"/>
                  <a:gd name="connsiteY7" fmla="*/ 965521 h 1271357"/>
                  <a:gd name="connsiteX8" fmla="*/ 4018449 w 4020445"/>
                  <a:gd name="connsiteY8" fmla="*/ 670246 h 1271357"/>
                  <a:gd name="connsiteX9" fmla="*/ 3853349 w 4020445"/>
                  <a:gd name="connsiteY9" fmla="*/ 321 h 1271357"/>
                  <a:gd name="connsiteX10" fmla="*/ 3091349 w 4020445"/>
                  <a:gd name="connsiteY10" fmla="*/ 292421 h 1271357"/>
                  <a:gd name="connsiteX11" fmla="*/ 1837224 w 4020445"/>
                  <a:gd name="connsiteY11" fmla="*/ 721046 h 1271357"/>
                  <a:gd name="connsiteX12" fmla="*/ 1526074 w 4020445"/>
                  <a:gd name="connsiteY12" fmla="*/ 686121 h 1271357"/>
                  <a:gd name="connsiteX13" fmla="*/ 1106974 w 4020445"/>
                  <a:gd name="connsiteY13" fmla="*/ 444821 h 1271357"/>
                  <a:gd name="connsiteX0" fmla="*/ 1106974 w 4020445"/>
                  <a:gd name="connsiteY0" fmla="*/ 444821 h 1271357"/>
                  <a:gd name="connsiteX1" fmla="*/ 583099 w 4020445"/>
                  <a:gd name="connsiteY1" fmla="*/ 606746 h 1271357"/>
                  <a:gd name="connsiteX2" fmla="*/ 132249 w 4020445"/>
                  <a:gd name="connsiteY2" fmla="*/ 692471 h 1271357"/>
                  <a:gd name="connsiteX3" fmla="*/ 2074 w 4020445"/>
                  <a:gd name="connsiteY3" fmla="*/ 806771 h 1271357"/>
                  <a:gd name="connsiteX4" fmla="*/ 240199 w 4020445"/>
                  <a:gd name="connsiteY4" fmla="*/ 955996 h 1271357"/>
                  <a:gd name="connsiteX5" fmla="*/ 1748324 w 4020445"/>
                  <a:gd name="connsiteY5" fmla="*/ 1267146 h 1271357"/>
                  <a:gd name="connsiteX6" fmla="*/ 3123099 w 4020445"/>
                  <a:gd name="connsiteY6" fmla="*/ 997271 h 1271357"/>
                  <a:gd name="connsiteX7" fmla="*/ 3939074 w 4020445"/>
                  <a:gd name="connsiteY7" fmla="*/ 965521 h 1271357"/>
                  <a:gd name="connsiteX8" fmla="*/ 4018449 w 4020445"/>
                  <a:gd name="connsiteY8" fmla="*/ 670246 h 1271357"/>
                  <a:gd name="connsiteX9" fmla="*/ 3853349 w 4020445"/>
                  <a:gd name="connsiteY9" fmla="*/ 321 h 1271357"/>
                  <a:gd name="connsiteX10" fmla="*/ 3091349 w 4020445"/>
                  <a:gd name="connsiteY10" fmla="*/ 292421 h 1271357"/>
                  <a:gd name="connsiteX11" fmla="*/ 1983274 w 4020445"/>
                  <a:gd name="connsiteY11" fmla="*/ 721046 h 1271357"/>
                  <a:gd name="connsiteX12" fmla="*/ 1526074 w 4020445"/>
                  <a:gd name="connsiteY12" fmla="*/ 686121 h 1271357"/>
                  <a:gd name="connsiteX13" fmla="*/ 1106974 w 4020445"/>
                  <a:gd name="connsiteY13" fmla="*/ 444821 h 1271357"/>
                  <a:gd name="connsiteX0" fmla="*/ 1106974 w 4020445"/>
                  <a:gd name="connsiteY0" fmla="*/ 444821 h 1271357"/>
                  <a:gd name="connsiteX1" fmla="*/ 583099 w 4020445"/>
                  <a:gd name="connsiteY1" fmla="*/ 606746 h 1271357"/>
                  <a:gd name="connsiteX2" fmla="*/ 132249 w 4020445"/>
                  <a:gd name="connsiteY2" fmla="*/ 692471 h 1271357"/>
                  <a:gd name="connsiteX3" fmla="*/ 2074 w 4020445"/>
                  <a:gd name="connsiteY3" fmla="*/ 806771 h 1271357"/>
                  <a:gd name="connsiteX4" fmla="*/ 240199 w 4020445"/>
                  <a:gd name="connsiteY4" fmla="*/ 955996 h 1271357"/>
                  <a:gd name="connsiteX5" fmla="*/ 1748324 w 4020445"/>
                  <a:gd name="connsiteY5" fmla="*/ 1267146 h 1271357"/>
                  <a:gd name="connsiteX6" fmla="*/ 3123099 w 4020445"/>
                  <a:gd name="connsiteY6" fmla="*/ 997271 h 1271357"/>
                  <a:gd name="connsiteX7" fmla="*/ 3939074 w 4020445"/>
                  <a:gd name="connsiteY7" fmla="*/ 965521 h 1271357"/>
                  <a:gd name="connsiteX8" fmla="*/ 4018449 w 4020445"/>
                  <a:gd name="connsiteY8" fmla="*/ 670246 h 1271357"/>
                  <a:gd name="connsiteX9" fmla="*/ 3853349 w 4020445"/>
                  <a:gd name="connsiteY9" fmla="*/ 321 h 1271357"/>
                  <a:gd name="connsiteX10" fmla="*/ 3091349 w 4020445"/>
                  <a:gd name="connsiteY10" fmla="*/ 292421 h 1271357"/>
                  <a:gd name="connsiteX11" fmla="*/ 1983274 w 4020445"/>
                  <a:gd name="connsiteY11" fmla="*/ 721046 h 1271357"/>
                  <a:gd name="connsiteX12" fmla="*/ 1526074 w 4020445"/>
                  <a:gd name="connsiteY12" fmla="*/ 686121 h 1271357"/>
                  <a:gd name="connsiteX13" fmla="*/ 1106974 w 4020445"/>
                  <a:gd name="connsiteY13" fmla="*/ 444821 h 1271357"/>
                  <a:gd name="connsiteX0" fmla="*/ 1106974 w 4020445"/>
                  <a:gd name="connsiteY0" fmla="*/ 444821 h 1271357"/>
                  <a:gd name="connsiteX1" fmla="*/ 583099 w 4020445"/>
                  <a:gd name="connsiteY1" fmla="*/ 606746 h 1271357"/>
                  <a:gd name="connsiteX2" fmla="*/ 132249 w 4020445"/>
                  <a:gd name="connsiteY2" fmla="*/ 692471 h 1271357"/>
                  <a:gd name="connsiteX3" fmla="*/ 2074 w 4020445"/>
                  <a:gd name="connsiteY3" fmla="*/ 806771 h 1271357"/>
                  <a:gd name="connsiteX4" fmla="*/ 240199 w 4020445"/>
                  <a:gd name="connsiteY4" fmla="*/ 955996 h 1271357"/>
                  <a:gd name="connsiteX5" fmla="*/ 1748324 w 4020445"/>
                  <a:gd name="connsiteY5" fmla="*/ 1267146 h 1271357"/>
                  <a:gd name="connsiteX6" fmla="*/ 3123099 w 4020445"/>
                  <a:gd name="connsiteY6" fmla="*/ 997271 h 1271357"/>
                  <a:gd name="connsiteX7" fmla="*/ 3939074 w 4020445"/>
                  <a:gd name="connsiteY7" fmla="*/ 965521 h 1271357"/>
                  <a:gd name="connsiteX8" fmla="*/ 4018449 w 4020445"/>
                  <a:gd name="connsiteY8" fmla="*/ 670246 h 1271357"/>
                  <a:gd name="connsiteX9" fmla="*/ 3853349 w 4020445"/>
                  <a:gd name="connsiteY9" fmla="*/ 321 h 1271357"/>
                  <a:gd name="connsiteX10" fmla="*/ 3091349 w 4020445"/>
                  <a:gd name="connsiteY10" fmla="*/ 292421 h 1271357"/>
                  <a:gd name="connsiteX11" fmla="*/ 1983274 w 4020445"/>
                  <a:gd name="connsiteY11" fmla="*/ 721046 h 1271357"/>
                  <a:gd name="connsiteX12" fmla="*/ 1106974 w 4020445"/>
                  <a:gd name="connsiteY12" fmla="*/ 444821 h 1271357"/>
                  <a:gd name="connsiteX0" fmla="*/ 1106974 w 4020445"/>
                  <a:gd name="connsiteY0" fmla="*/ 444821 h 1271357"/>
                  <a:gd name="connsiteX1" fmla="*/ 583099 w 4020445"/>
                  <a:gd name="connsiteY1" fmla="*/ 606746 h 1271357"/>
                  <a:gd name="connsiteX2" fmla="*/ 132249 w 4020445"/>
                  <a:gd name="connsiteY2" fmla="*/ 692471 h 1271357"/>
                  <a:gd name="connsiteX3" fmla="*/ 2074 w 4020445"/>
                  <a:gd name="connsiteY3" fmla="*/ 806771 h 1271357"/>
                  <a:gd name="connsiteX4" fmla="*/ 240199 w 4020445"/>
                  <a:gd name="connsiteY4" fmla="*/ 955996 h 1271357"/>
                  <a:gd name="connsiteX5" fmla="*/ 1748324 w 4020445"/>
                  <a:gd name="connsiteY5" fmla="*/ 1267146 h 1271357"/>
                  <a:gd name="connsiteX6" fmla="*/ 3123099 w 4020445"/>
                  <a:gd name="connsiteY6" fmla="*/ 997271 h 1271357"/>
                  <a:gd name="connsiteX7" fmla="*/ 3939074 w 4020445"/>
                  <a:gd name="connsiteY7" fmla="*/ 965521 h 1271357"/>
                  <a:gd name="connsiteX8" fmla="*/ 4018449 w 4020445"/>
                  <a:gd name="connsiteY8" fmla="*/ 670246 h 1271357"/>
                  <a:gd name="connsiteX9" fmla="*/ 3853349 w 4020445"/>
                  <a:gd name="connsiteY9" fmla="*/ 321 h 1271357"/>
                  <a:gd name="connsiteX10" fmla="*/ 3091349 w 4020445"/>
                  <a:gd name="connsiteY10" fmla="*/ 292421 h 1271357"/>
                  <a:gd name="connsiteX11" fmla="*/ 1859449 w 4020445"/>
                  <a:gd name="connsiteY11" fmla="*/ 724221 h 1271357"/>
                  <a:gd name="connsiteX12" fmla="*/ 1106974 w 4020445"/>
                  <a:gd name="connsiteY12" fmla="*/ 444821 h 1271357"/>
                  <a:gd name="connsiteX0" fmla="*/ 1106974 w 4020445"/>
                  <a:gd name="connsiteY0" fmla="*/ 444821 h 1271357"/>
                  <a:gd name="connsiteX1" fmla="*/ 583099 w 4020445"/>
                  <a:gd name="connsiteY1" fmla="*/ 606746 h 1271357"/>
                  <a:gd name="connsiteX2" fmla="*/ 132249 w 4020445"/>
                  <a:gd name="connsiteY2" fmla="*/ 692471 h 1271357"/>
                  <a:gd name="connsiteX3" fmla="*/ 2074 w 4020445"/>
                  <a:gd name="connsiteY3" fmla="*/ 806771 h 1271357"/>
                  <a:gd name="connsiteX4" fmla="*/ 240199 w 4020445"/>
                  <a:gd name="connsiteY4" fmla="*/ 955996 h 1271357"/>
                  <a:gd name="connsiteX5" fmla="*/ 1748324 w 4020445"/>
                  <a:gd name="connsiteY5" fmla="*/ 1267146 h 1271357"/>
                  <a:gd name="connsiteX6" fmla="*/ 3123099 w 4020445"/>
                  <a:gd name="connsiteY6" fmla="*/ 997271 h 1271357"/>
                  <a:gd name="connsiteX7" fmla="*/ 3939074 w 4020445"/>
                  <a:gd name="connsiteY7" fmla="*/ 965521 h 1271357"/>
                  <a:gd name="connsiteX8" fmla="*/ 4018449 w 4020445"/>
                  <a:gd name="connsiteY8" fmla="*/ 670246 h 1271357"/>
                  <a:gd name="connsiteX9" fmla="*/ 3853349 w 4020445"/>
                  <a:gd name="connsiteY9" fmla="*/ 321 h 1271357"/>
                  <a:gd name="connsiteX10" fmla="*/ 3091349 w 4020445"/>
                  <a:gd name="connsiteY10" fmla="*/ 292421 h 1271357"/>
                  <a:gd name="connsiteX11" fmla="*/ 1859449 w 4020445"/>
                  <a:gd name="connsiteY11" fmla="*/ 724221 h 1271357"/>
                  <a:gd name="connsiteX12" fmla="*/ 1106974 w 4020445"/>
                  <a:gd name="connsiteY12" fmla="*/ 444821 h 1271357"/>
                  <a:gd name="connsiteX0" fmla="*/ 1106974 w 4020445"/>
                  <a:gd name="connsiteY0" fmla="*/ 444821 h 1271357"/>
                  <a:gd name="connsiteX1" fmla="*/ 583099 w 4020445"/>
                  <a:gd name="connsiteY1" fmla="*/ 606746 h 1271357"/>
                  <a:gd name="connsiteX2" fmla="*/ 132249 w 4020445"/>
                  <a:gd name="connsiteY2" fmla="*/ 692471 h 1271357"/>
                  <a:gd name="connsiteX3" fmla="*/ 2074 w 4020445"/>
                  <a:gd name="connsiteY3" fmla="*/ 806771 h 1271357"/>
                  <a:gd name="connsiteX4" fmla="*/ 240199 w 4020445"/>
                  <a:gd name="connsiteY4" fmla="*/ 955996 h 1271357"/>
                  <a:gd name="connsiteX5" fmla="*/ 1748324 w 4020445"/>
                  <a:gd name="connsiteY5" fmla="*/ 1267146 h 1271357"/>
                  <a:gd name="connsiteX6" fmla="*/ 3123099 w 4020445"/>
                  <a:gd name="connsiteY6" fmla="*/ 997271 h 1271357"/>
                  <a:gd name="connsiteX7" fmla="*/ 3939074 w 4020445"/>
                  <a:gd name="connsiteY7" fmla="*/ 965521 h 1271357"/>
                  <a:gd name="connsiteX8" fmla="*/ 4018449 w 4020445"/>
                  <a:gd name="connsiteY8" fmla="*/ 670246 h 1271357"/>
                  <a:gd name="connsiteX9" fmla="*/ 3853349 w 4020445"/>
                  <a:gd name="connsiteY9" fmla="*/ 321 h 1271357"/>
                  <a:gd name="connsiteX10" fmla="*/ 3091349 w 4020445"/>
                  <a:gd name="connsiteY10" fmla="*/ 292421 h 1271357"/>
                  <a:gd name="connsiteX11" fmla="*/ 1859449 w 4020445"/>
                  <a:gd name="connsiteY11" fmla="*/ 724221 h 1271357"/>
                  <a:gd name="connsiteX12" fmla="*/ 1106974 w 4020445"/>
                  <a:gd name="connsiteY12" fmla="*/ 444821 h 1271357"/>
                  <a:gd name="connsiteX0" fmla="*/ 1106974 w 4020445"/>
                  <a:gd name="connsiteY0" fmla="*/ 444821 h 1271357"/>
                  <a:gd name="connsiteX1" fmla="*/ 583099 w 4020445"/>
                  <a:gd name="connsiteY1" fmla="*/ 606746 h 1271357"/>
                  <a:gd name="connsiteX2" fmla="*/ 132249 w 4020445"/>
                  <a:gd name="connsiteY2" fmla="*/ 692471 h 1271357"/>
                  <a:gd name="connsiteX3" fmla="*/ 2074 w 4020445"/>
                  <a:gd name="connsiteY3" fmla="*/ 806771 h 1271357"/>
                  <a:gd name="connsiteX4" fmla="*/ 240199 w 4020445"/>
                  <a:gd name="connsiteY4" fmla="*/ 955996 h 1271357"/>
                  <a:gd name="connsiteX5" fmla="*/ 1748324 w 4020445"/>
                  <a:gd name="connsiteY5" fmla="*/ 1267146 h 1271357"/>
                  <a:gd name="connsiteX6" fmla="*/ 3123099 w 4020445"/>
                  <a:gd name="connsiteY6" fmla="*/ 997271 h 1271357"/>
                  <a:gd name="connsiteX7" fmla="*/ 3939074 w 4020445"/>
                  <a:gd name="connsiteY7" fmla="*/ 965521 h 1271357"/>
                  <a:gd name="connsiteX8" fmla="*/ 4018449 w 4020445"/>
                  <a:gd name="connsiteY8" fmla="*/ 670246 h 1271357"/>
                  <a:gd name="connsiteX9" fmla="*/ 3853349 w 4020445"/>
                  <a:gd name="connsiteY9" fmla="*/ 321 h 1271357"/>
                  <a:gd name="connsiteX10" fmla="*/ 3091349 w 4020445"/>
                  <a:gd name="connsiteY10" fmla="*/ 292421 h 1271357"/>
                  <a:gd name="connsiteX11" fmla="*/ 1859449 w 4020445"/>
                  <a:gd name="connsiteY11" fmla="*/ 724221 h 1271357"/>
                  <a:gd name="connsiteX12" fmla="*/ 1106974 w 4020445"/>
                  <a:gd name="connsiteY12" fmla="*/ 444821 h 1271357"/>
                  <a:gd name="connsiteX0" fmla="*/ 1114624 w 4028095"/>
                  <a:gd name="connsiteY0" fmla="*/ 444821 h 1271357"/>
                  <a:gd name="connsiteX1" fmla="*/ 590749 w 4028095"/>
                  <a:gd name="connsiteY1" fmla="*/ 606746 h 1271357"/>
                  <a:gd name="connsiteX2" fmla="*/ 139899 w 4028095"/>
                  <a:gd name="connsiteY2" fmla="*/ 692471 h 1271357"/>
                  <a:gd name="connsiteX3" fmla="*/ 9724 w 4028095"/>
                  <a:gd name="connsiteY3" fmla="*/ 806771 h 1271357"/>
                  <a:gd name="connsiteX4" fmla="*/ 247849 w 4028095"/>
                  <a:gd name="connsiteY4" fmla="*/ 955996 h 1271357"/>
                  <a:gd name="connsiteX5" fmla="*/ 1755974 w 4028095"/>
                  <a:gd name="connsiteY5" fmla="*/ 1267146 h 1271357"/>
                  <a:gd name="connsiteX6" fmla="*/ 3130749 w 4028095"/>
                  <a:gd name="connsiteY6" fmla="*/ 997271 h 1271357"/>
                  <a:gd name="connsiteX7" fmla="*/ 3946724 w 4028095"/>
                  <a:gd name="connsiteY7" fmla="*/ 965521 h 1271357"/>
                  <a:gd name="connsiteX8" fmla="*/ 4026099 w 4028095"/>
                  <a:gd name="connsiteY8" fmla="*/ 670246 h 1271357"/>
                  <a:gd name="connsiteX9" fmla="*/ 3860999 w 4028095"/>
                  <a:gd name="connsiteY9" fmla="*/ 321 h 1271357"/>
                  <a:gd name="connsiteX10" fmla="*/ 3098999 w 4028095"/>
                  <a:gd name="connsiteY10" fmla="*/ 292421 h 1271357"/>
                  <a:gd name="connsiteX11" fmla="*/ 1867099 w 4028095"/>
                  <a:gd name="connsiteY11" fmla="*/ 724221 h 1271357"/>
                  <a:gd name="connsiteX12" fmla="*/ 1114624 w 4028095"/>
                  <a:gd name="connsiteY12" fmla="*/ 444821 h 1271357"/>
                  <a:gd name="connsiteX0" fmla="*/ 1133675 w 4047146"/>
                  <a:gd name="connsiteY0" fmla="*/ 444821 h 1271357"/>
                  <a:gd name="connsiteX1" fmla="*/ 609800 w 4047146"/>
                  <a:gd name="connsiteY1" fmla="*/ 606746 h 1271357"/>
                  <a:gd name="connsiteX2" fmla="*/ 28775 w 4047146"/>
                  <a:gd name="connsiteY2" fmla="*/ 806771 h 1271357"/>
                  <a:gd name="connsiteX3" fmla="*/ 266900 w 4047146"/>
                  <a:gd name="connsiteY3" fmla="*/ 955996 h 1271357"/>
                  <a:gd name="connsiteX4" fmla="*/ 1775025 w 4047146"/>
                  <a:gd name="connsiteY4" fmla="*/ 1267146 h 1271357"/>
                  <a:gd name="connsiteX5" fmla="*/ 3149800 w 4047146"/>
                  <a:gd name="connsiteY5" fmla="*/ 997271 h 1271357"/>
                  <a:gd name="connsiteX6" fmla="*/ 3965775 w 4047146"/>
                  <a:gd name="connsiteY6" fmla="*/ 965521 h 1271357"/>
                  <a:gd name="connsiteX7" fmla="*/ 4045150 w 4047146"/>
                  <a:gd name="connsiteY7" fmla="*/ 670246 h 1271357"/>
                  <a:gd name="connsiteX8" fmla="*/ 3880050 w 4047146"/>
                  <a:gd name="connsiteY8" fmla="*/ 321 h 1271357"/>
                  <a:gd name="connsiteX9" fmla="*/ 3118050 w 4047146"/>
                  <a:gd name="connsiteY9" fmla="*/ 292421 h 1271357"/>
                  <a:gd name="connsiteX10" fmla="*/ 1886150 w 4047146"/>
                  <a:gd name="connsiteY10" fmla="*/ 724221 h 1271357"/>
                  <a:gd name="connsiteX11" fmla="*/ 1133675 w 4047146"/>
                  <a:gd name="connsiteY11" fmla="*/ 444821 h 1271357"/>
                  <a:gd name="connsiteX0" fmla="*/ 1089886 w 4003357"/>
                  <a:gd name="connsiteY0" fmla="*/ 444821 h 1271357"/>
                  <a:gd name="connsiteX1" fmla="*/ 566011 w 4003357"/>
                  <a:gd name="connsiteY1" fmla="*/ 606746 h 1271357"/>
                  <a:gd name="connsiteX2" fmla="*/ 42136 w 4003357"/>
                  <a:gd name="connsiteY2" fmla="*/ 730571 h 1271357"/>
                  <a:gd name="connsiteX3" fmla="*/ 223111 w 4003357"/>
                  <a:gd name="connsiteY3" fmla="*/ 955996 h 1271357"/>
                  <a:gd name="connsiteX4" fmla="*/ 1731236 w 4003357"/>
                  <a:gd name="connsiteY4" fmla="*/ 1267146 h 1271357"/>
                  <a:gd name="connsiteX5" fmla="*/ 3106011 w 4003357"/>
                  <a:gd name="connsiteY5" fmla="*/ 997271 h 1271357"/>
                  <a:gd name="connsiteX6" fmla="*/ 3921986 w 4003357"/>
                  <a:gd name="connsiteY6" fmla="*/ 965521 h 1271357"/>
                  <a:gd name="connsiteX7" fmla="*/ 4001361 w 4003357"/>
                  <a:gd name="connsiteY7" fmla="*/ 670246 h 1271357"/>
                  <a:gd name="connsiteX8" fmla="*/ 3836261 w 4003357"/>
                  <a:gd name="connsiteY8" fmla="*/ 321 h 1271357"/>
                  <a:gd name="connsiteX9" fmla="*/ 3074261 w 4003357"/>
                  <a:gd name="connsiteY9" fmla="*/ 292421 h 1271357"/>
                  <a:gd name="connsiteX10" fmla="*/ 1842361 w 4003357"/>
                  <a:gd name="connsiteY10" fmla="*/ 724221 h 1271357"/>
                  <a:gd name="connsiteX11" fmla="*/ 1089886 w 4003357"/>
                  <a:gd name="connsiteY11" fmla="*/ 444821 h 1271357"/>
                  <a:gd name="connsiteX0" fmla="*/ 1092658 w 4006129"/>
                  <a:gd name="connsiteY0" fmla="*/ 444821 h 1271357"/>
                  <a:gd name="connsiteX1" fmla="*/ 568783 w 4006129"/>
                  <a:gd name="connsiteY1" fmla="*/ 606746 h 1271357"/>
                  <a:gd name="connsiteX2" fmla="*/ 44908 w 4006129"/>
                  <a:gd name="connsiteY2" fmla="*/ 730571 h 1271357"/>
                  <a:gd name="connsiteX3" fmla="*/ 225883 w 4006129"/>
                  <a:gd name="connsiteY3" fmla="*/ 955996 h 1271357"/>
                  <a:gd name="connsiteX4" fmla="*/ 1734008 w 4006129"/>
                  <a:gd name="connsiteY4" fmla="*/ 1267146 h 1271357"/>
                  <a:gd name="connsiteX5" fmla="*/ 3108783 w 4006129"/>
                  <a:gd name="connsiteY5" fmla="*/ 997271 h 1271357"/>
                  <a:gd name="connsiteX6" fmla="*/ 3924758 w 4006129"/>
                  <a:gd name="connsiteY6" fmla="*/ 965521 h 1271357"/>
                  <a:gd name="connsiteX7" fmla="*/ 4004133 w 4006129"/>
                  <a:gd name="connsiteY7" fmla="*/ 670246 h 1271357"/>
                  <a:gd name="connsiteX8" fmla="*/ 3839033 w 4006129"/>
                  <a:gd name="connsiteY8" fmla="*/ 321 h 1271357"/>
                  <a:gd name="connsiteX9" fmla="*/ 3077033 w 4006129"/>
                  <a:gd name="connsiteY9" fmla="*/ 292421 h 1271357"/>
                  <a:gd name="connsiteX10" fmla="*/ 1845133 w 4006129"/>
                  <a:gd name="connsiteY10" fmla="*/ 724221 h 1271357"/>
                  <a:gd name="connsiteX11" fmla="*/ 1092658 w 4006129"/>
                  <a:gd name="connsiteY11" fmla="*/ 444821 h 1271357"/>
                  <a:gd name="connsiteX0" fmla="*/ 1065202 w 3978673"/>
                  <a:gd name="connsiteY0" fmla="*/ 444821 h 1267149"/>
                  <a:gd name="connsiteX1" fmla="*/ 541327 w 3978673"/>
                  <a:gd name="connsiteY1" fmla="*/ 606746 h 1267149"/>
                  <a:gd name="connsiteX2" fmla="*/ 17452 w 3978673"/>
                  <a:gd name="connsiteY2" fmla="*/ 730571 h 1267149"/>
                  <a:gd name="connsiteX3" fmla="*/ 277802 w 3978673"/>
                  <a:gd name="connsiteY3" fmla="*/ 990921 h 1267149"/>
                  <a:gd name="connsiteX4" fmla="*/ 1706552 w 3978673"/>
                  <a:gd name="connsiteY4" fmla="*/ 1267146 h 1267149"/>
                  <a:gd name="connsiteX5" fmla="*/ 3081327 w 3978673"/>
                  <a:gd name="connsiteY5" fmla="*/ 997271 h 1267149"/>
                  <a:gd name="connsiteX6" fmla="*/ 3897302 w 3978673"/>
                  <a:gd name="connsiteY6" fmla="*/ 965521 h 1267149"/>
                  <a:gd name="connsiteX7" fmla="*/ 3976677 w 3978673"/>
                  <a:gd name="connsiteY7" fmla="*/ 670246 h 1267149"/>
                  <a:gd name="connsiteX8" fmla="*/ 3811577 w 3978673"/>
                  <a:gd name="connsiteY8" fmla="*/ 321 h 1267149"/>
                  <a:gd name="connsiteX9" fmla="*/ 3049577 w 3978673"/>
                  <a:gd name="connsiteY9" fmla="*/ 292421 h 1267149"/>
                  <a:gd name="connsiteX10" fmla="*/ 1817677 w 3978673"/>
                  <a:gd name="connsiteY10" fmla="*/ 724221 h 1267149"/>
                  <a:gd name="connsiteX11" fmla="*/ 1065202 w 3978673"/>
                  <a:gd name="connsiteY11" fmla="*/ 444821 h 1267149"/>
                  <a:gd name="connsiteX0" fmla="*/ 1093525 w 4006996"/>
                  <a:gd name="connsiteY0" fmla="*/ 444821 h 1267149"/>
                  <a:gd name="connsiteX1" fmla="*/ 569650 w 4006996"/>
                  <a:gd name="connsiteY1" fmla="*/ 606746 h 1267149"/>
                  <a:gd name="connsiteX2" fmla="*/ 14025 w 4006996"/>
                  <a:gd name="connsiteY2" fmla="*/ 752796 h 1267149"/>
                  <a:gd name="connsiteX3" fmla="*/ 306125 w 4006996"/>
                  <a:gd name="connsiteY3" fmla="*/ 990921 h 1267149"/>
                  <a:gd name="connsiteX4" fmla="*/ 1734875 w 4006996"/>
                  <a:gd name="connsiteY4" fmla="*/ 1267146 h 1267149"/>
                  <a:gd name="connsiteX5" fmla="*/ 3109650 w 4006996"/>
                  <a:gd name="connsiteY5" fmla="*/ 997271 h 1267149"/>
                  <a:gd name="connsiteX6" fmla="*/ 3925625 w 4006996"/>
                  <a:gd name="connsiteY6" fmla="*/ 965521 h 1267149"/>
                  <a:gd name="connsiteX7" fmla="*/ 4005000 w 4006996"/>
                  <a:gd name="connsiteY7" fmla="*/ 670246 h 1267149"/>
                  <a:gd name="connsiteX8" fmla="*/ 3839900 w 4006996"/>
                  <a:gd name="connsiteY8" fmla="*/ 321 h 1267149"/>
                  <a:gd name="connsiteX9" fmla="*/ 3077900 w 4006996"/>
                  <a:gd name="connsiteY9" fmla="*/ 292421 h 1267149"/>
                  <a:gd name="connsiteX10" fmla="*/ 1846000 w 4006996"/>
                  <a:gd name="connsiteY10" fmla="*/ 724221 h 1267149"/>
                  <a:gd name="connsiteX11" fmla="*/ 1093525 w 4006996"/>
                  <a:gd name="connsiteY11" fmla="*/ 444821 h 1267149"/>
                  <a:gd name="connsiteX0" fmla="*/ 1098528 w 4011999"/>
                  <a:gd name="connsiteY0" fmla="*/ 444821 h 1267149"/>
                  <a:gd name="connsiteX1" fmla="*/ 574653 w 4011999"/>
                  <a:gd name="connsiteY1" fmla="*/ 606746 h 1267149"/>
                  <a:gd name="connsiteX2" fmla="*/ 19028 w 4011999"/>
                  <a:gd name="connsiteY2" fmla="*/ 752796 h 1267149"/>
                  <a:gd name="connsiteX3" fmla="*/ 311128 w 4011999"/>
                  <a:gd name="connsiteY3" fmla="*/ 990921 h 1267149"/>
                  <a:gd name="connsiteX4" fmla="*/ 1739878 w 4011999"/>
                  <a:gd name="connsiteY4" fmla="*/ 1267146 h 1267149"/>
                  <a:gd name="connsiteX5" fmla="*/ 3114653 w 4011999"/>
                  <a:gd name="connsiteY5" fmla="*/ 997271 h 1267149"/>
                  <a:gd name="connsiteX6" fmla="*/ 3930628 w 4011999"/>
                  <a:gd name="connsiteY6" fmla="*/ 965521 h 1267149"/>
                  <a:gd name="connsiteX7" fmla="*/ 4010003 w 4011999"/>
                  <a:gd name="connsiteY7" fmla="*/ 670246 h 1267149"/>
                  <a:gd name="connsiteX8" fmla="*/ 3844903 w 4011999"/>
                  <a:gd name="connsiteY8" fmla="*/ 321 h 1267149"/>
                  <a:gd name="connsiteX9" fmla="*/ 3082903 w 4011999"/>
                  <a:gd name="connsiteY9" fmla="*/ 292421 h 1267149"/>
                  <a:gd name="connsiteX10" fmla="*/ 1851003 w 4011999"/>
                  <a:gd name="connsiteY10" fmla="*/ 724221 h 1267149"/>
                  <a:gd name="connsiteX11" fmla="*/ 1098528 w 4011999"/>
                  <a:gd name="connsiteY11" fmla="*/ 444821 h 1267149"/>
                  <a:gd name="connsiteX0" fmla="*/ 1098528 w 4011999"/>
                  <a:gd name="connsiteY0" fmla="*/ 444821 h 1267149"/>
                  <a:gd name="connsiteX1" fmla="*/ 574653 w 4011999"/>
                  <a:gd name="connsiteY1" fmla="*/ 606746 h 1267149"/>
                  <a:gd name="connsiteX2" fmla="*/ 19028 w 4011999"/>
                  <a:gd name="connsiteY2" fmla="*/ 752796 h 1267149"/>
                  <a:gd name="connsiteX3" fmla="*/ 311128 w 4011999"/>
                  <a:gd name="connsiteY3" fmla="*/ 990921 h 1267149"/>
                  <a:gd name="connsiteX4" fmla="*/ 1739878 w 4011999"/>
                  <a:gd name="connsiteY4" fmla="*/ 1267146 h 1267149"/>
                  <a:gd name="connsiteX5" fmla="*/ 3114653 w 4011999"/>
                  <a:gd name="connsiteY5" fmla="*/ 997271 h 1267149"/>
                  <a:gd name="connsiteX6" fmla="*/ 3930628 w 4011999"/>
                  <a:gd name="connsiteY6" fmla="*/ 965521 h 1267149"/>
                  <a:gd name="connsiteX7" fmla="*/ 4010003 w 4011999"/>
                  <a:gd name="connsiteY7" fmla="*/ 670246 h 1267149"/>
                  <a:gd name="connsiteX8" fmla="*/ 3844903 w 4011999"/>
                  <a:gd name="connsiteY8" fmla="*/ 321 h 1267149"/>
                  <a:gd name="connsiteX9" fmla="*/ 3082903 w 4011999"/>
                  <a:gd name="connsiteY9" fmla="*/ 292421 h 1267149"/>
                  <a:gd name="connsiteX10" fmla="*/ 1851003 w 4011999"/>
                  <a:gd name="connsiteY10" fmla="*/ 724221 h 1267149"/>
                  <a:gd name="connsiteX11" fmla="*/ 1098528 w 4011999"/>
                  <a:gd name="connsiteY11" fmla="*/ 444821 h 1267149"/>
                  <a:gd name="connsiteX0" fmla="*/ 1098528 w 4011999"/>
                  <a:gd name="connsiteY0" fmla="*/ 446086 h 1268414"/>
                  <a:gd name="connsiteX1" fmla="*/ 574653 w 4011999"/>
                  <a:gd name="connsiteY1" fmla="*/ 608011 h 1268414"/>
                  <a:gd name="connsiteX2" fmla="*/ 19028 w 4011999"/>
                  <a:gd name="connsiteY2" fmla="*/ 754061 h 1268414"/>
                  <a:gd name="connsiteX3" fmla="*/ 311128 w 4011999"/>
                  <a:gd name="connsiteY3" fmla="*/ 992186 h 1268414"/>
                  <a:gd name="connsiteX4" fmla="*/ 1739878 w 4011999"/>
                  <a:gd name="connsiteY4" fmla="*/ 1268411 h 1268414"/>
                  <a:gd name="connsiteX5" fmla="*/ 3114653 w 4011999"/>
                  <a:gd name="connsiteY5" fmla="*/ 998536 h 1268414"/>
                  <a:gd name="connsiteX6" fmla="*/ 3930628 w 4011999"/>
                  <a:gd name="connsiteY6" fmla="*/ 966786 h 1268414"/>
                  <a:gd name="connsiteX7" fmla="*/ 4010003 w 4011999"/>
                  <a:gd name="connsiteY7" fmla="*/ 671511 h 1268414"/>
                  <a:gd name="connsiteX8" fmla="*/ 3844903 w 4011999"/>
                  <a:gd name="connsiteY8" fmla="*/ 1586 h 1268414"/>
                  <a:gd name="connsiteX9" fmla="*/ 3082903 w 4011999"/>
                  <a:gd name="connsiteY9" fmla="*/ 293686 h 1268414"/>
                  <a:gd name="connsiteX10" fmla="*/ 1851003 w 4011999"/>
                  <a:gd name="connsiteY10" fmla="*/ 725486 h 1268414"/>
                  <a:gd name="connsiteX11" fmla="*/ 1098528 w 4011999"/>
                  <a:gd name="connsiteY11" fmla="*/ 446086 h 1268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011999" h="1268414">
                    <a:moveTo>
                      <a:pt x="1098528" y="446086"/>
                    </a:moveTo>
                    <a:cubicBezTo>
                      <a:pt x="988990" y="465136"/>
                      <a:pt x="760920" y="578907"/>
                      <a:pt x="574653" y="608011"/>
                    </a:cubicBezTo>
                    <a:cubicBezTo>
                      <a:pt x="388386" y="637115"/>
                      <a:pt x="75649" y="661457"/>
                      <a:pt x="19028" y="754061"/>
                    </a:cubicBezTo>
                    <a:cubicBezTo>
                      <a:pt x="-37593" y="846665"/>
                      <a:pt x="24320" y="906461"/>
                      <a:pt x="311128" y="992186"/>
                    </a:cubicBezTo>
                    <a:cubicBezTo>
                      <a:pt x="597936" y="1077911"/>
                      <a:pt x="1272624" y="1267353"/>
                      <a:pt x="1739878" y="1268411"/>
                    </a:cubicBezTo>
                    <a:cubicBezTo>
                      <a:pt x="2207132" y="1269469"/>
                      <a:pt x="2749528" y="1048807"/>
                      <a:pt x="3114653" y="998536"/>
                    </a:cubicBezTo>
                    <a:cubicBezTo>
                      <a:pt x="3479778" y="948265"/>
                      <a:pt x="3659695" y="966786"/>
                      <a:pt x="3930628" y="966786"/>
                    </a:cubicBezTo>
                    <a:cubicBezTo>
                      <a:pt x="3958145" y="907519"/>
                      <a:pt x="4024291" y="832378"/>
                      <a:pt x="4010003" y="671511"/>
                    </a:cubicBezTo>
                    <a:cubicBezTo>
                      <a:pt x="3995716" y="510644"/>
                      <a:pt x="3895174" y="23811"/>
                      <a:pt x="3844903" y="1586"/>
                    </a:cubicBezTo>
                    <a:cubicBezTo>
                      <a:pt x="3794632" y="-20639"/>
                      <a:pt x="3336903" y="196319"/>
                      <a:pt x="3082903" y="293686"/>
                    </a:cubicBezTo>
                    <a:cubicBezTo>
                      <a:pt x="2713545" y="436561"/>
                      <a:pt x="2318786" y="696911"/>
                      <a:pt x="1851003" y="725486"/>
                    </a:cubicBezTo>
                    <a:cubicBezTo>
                      <a:pt x="1383220" y="754061"/>
                      <a:pt x="1208066" y="427036"/>
                      <a:pt x="1098528" y="446086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5AFDDB99-FD9B-A1C5-5EBA-F519BC50D499}"/>
                  </a:ext>
                </a:extLst>
              </p:cNvPr>
              <p:cNvSpPr/>
              <p:nvPr/>
            </p:nvSpPr>
            <p:spPr bwMode="auto">
              <a:xfrm>
                <a:off x="4116897" y="5908675"/>
                <a:ext cx="3925377" cy="560424"/>
              </a:xfrm>
              <a:custGeom>
                <a:avLst/>
                <a:gdLst>
                  <a:gd name="connsiteX0" fmla="*/ 0 w 3924300"/>
                  <a:gd name="connsiteY0" fmla="*/ 0 h 558800"/>
                  <a:gd name="connsiteX1" fmla="*/ 47625 w 3924300"/>
                  <a:gd name="connsiteY1" fmla="*/ 158750 h 558800"/>
                  <a:gd name="connsiteX2" fmla="*/ 993775 w 3924300"/>
                  <a:gd name="connsiteY2" fmla="*/ 476250 h 558800"/>
                  <a:gd name="connsiteX3" fmla="*/ 1749425 w 3924300"/>
                  <a:gd name="connsiteY3" fmla="*/ 558800 h 558800"/>
                  <a:gd name="connsiteX4" fmla="*/ 2781300 w 3924300"/>
                  <a:gd name="connsiteY4" fmla="*/ 352425 h 558800"/>
                  <a:gd name="connsiteX5" fmla="*/ 3127375 w 3924300"/>
                  <a:gd name="connsiteY5" fmla="*/ 336550 h 558800"/>
                  <a:gd name="connsiteX6" fmla="*/ 3127375 w 3924300"/>
                  <a:gd name="connsiteY6" fmla="*/ 511175 h 558800"/>
                  <a:gd name="connsiteX7" fmla="*/ 3895725 w 3924300"/>
                  <a:gd name="connsiteY7" fmla="*/ 450850 h 558800"/>
                  <a:gd name="connsiteX8" fmla="*/ 3924300 w 3924300"/>
                  <a:gd name="connsiteY8" fmla="*/ 130175 h 558800"/>
                  <a:gd name="connsiteX9" fmla="*/ 3235325 w 3924300"/>
                  <a:gd name="connsiteY9" fmla="*/ 127000 h 558800"/>
                  <a:gd name="connsiteX10" fmla="*/ 1774825 w 3924300"/>
                  <a:gd name="connsiteY10" fmla="*/ 431800 h 558800"/>
                  <a:gd name="connsiteX11" fmla="*/ 0 w 3924300"/>
                  <a:gd name="connsiteY11" fmla="*/ 0 h 558800"/>
                  <a:gd name="connsiteX0" fmla="*/ 0 w 3924300"/>
                  <a:gd name="connsiteY0" fmla="*/ 0 h 558800"/>
                  <a:gd name="connsiteX1" fmla="*/ 41275 w 3924300"/>
                  <a:gd name="connsiteY1" fmla="*/ 149225 h 558800"/>
                  <a:gd name="connsiteX2" fmla="*/ 993775 w 3924300"/>
                  <a:gd name="connsiteY2" fmla="*/ 476250 h 558800"/>
                  <a:gd name="connsiteX3" fmla="*/ 1749425 w 3924300"/>
                  <a:gd name="connsiteY3" fmla="*/ 558800 h 558800"/>
                  <a:gd name="connsiteX4" fmla="*/ 2781300 w 3924300"/>
                  <a:gd name="connsiteY4" fmla="*/ 352425 h 558800"/>
                  <a:gd name="connsiteX5" fmla="*/ 3127375 w 3924300"/>
                  <a:gd name="connsiteY5" fmla="*/ 336550 h 558800"/>
                  <a:gd name="connsiteX6" fmla="*/ 3127375 w 3924300"/>
                  <a:gd name="connsiteY6" fmla="*/ 511175 h 558800"/>
                  <a:gd name="connsiteX7" fmla="*/ 3895725 w 3924300"/>
                  <a:gd name="connsiteY7" fmla="*/ 450850 h 558800"/>
                  <a:gd name="connsiteX8" fmla="*/ 3924300 w 3924300"/>
                  <a:gd name="connsiteY8" fmla="*/ 130175 h 558800"/>
                  <a:gd name="connsiteX9" fmla="*/ 3235325 w 3924300"/>
                  <a:gd name="connsiteY9" fmla="*/ 127000 h 558800"/>
                  <a:gd name="connsiteX10" fmla="*/ 1774825 w 3924300"/>
                  <a:gd name="connsiteY10" fmla="*/ 431800 h 558800"/>
                  <a:gd name="connsiteX11" fmla="*/ 0 w 3924300"/>
                  <a:gd name="connsiteY11" fmla="*/ 0 h 558800"/>
                  <a:gd name="connsiteX0" fmla="*/ 0 w 3924300"/>
                  <a:gd name="connsiteY0" fmla="*/ 0 h 558800"/>
                  <a:gd name="connsiteX1" fmla="*/ 41275 w 3924300"/>
                  <a:gd name="connsiteY1" fmla="*/ 149225 h 558800"/>
                  <a:gd name="connsiteX2" fmla="*/ 993775 w 3924300"/>
                  <a:gd name="connsiteY2" fmla="*/ 476250 h 558800"/>
                  <a:gd name="connsiteX3" fmla="*/ 1749425 w 3924300"/>
                  <a:gd name="connsiteY3" fmla="*/ 558800 h 558800"/>
                  <a:gd name="connsiteX4" fmla="*/ 2781300 w 3924300"/>
                  <a:gd name="connsiteY4" fmla="*/ 352425 h 558800"/>
                  <a:gd name="connsiteX5" fmla="*/ 3127375 w 3924300"/>
                  <a:gd name="connsiteY5" fmla="*/ 336550 h 558800"/>
                  <a:gd name="connsiteX6" fmla="*/ 3127375 w 3924300"/>
                  <a:gd name="connsiteY6" fmla="*/ 511175 h 558800"/>
                  <a:gd name="connsiteX7" fmla="*/ 3895725 w 3924300"/>
                  <a:gd name="connsiteY7" fmla="*/ 450850 h 558800"/>
                  <a:gd name="connsiteX8" fmla="*/ 3924300 w 3924300"/>
                  <a:gd name="connsiteY8" fmla="*/ 130175 h 558800"/>
                  <a:gd name="connsiteX9" fmla="*/ 3235325 w 3924300"/>
                  <a:gd name="connsiteY9" fmla="*/ 127000 h 558800"/>
                  <a:gd name="connsiteX10" fmla="*/ 1774825 w 3924300"/>
                  <a:gd name="connsiteY10" fmla="*/ 431800 h 558800"/>
                  <a:gd name="connsiteX11" fmla="*/ 0 w 3924300"/>
                  <a:gd name="connsiteY11" fmla="*/ 0 h 558800"/>
                  <a:gd name="connsiteX0" fmla="*/ 0 w 3924300"/>
                  <a:gd name="connsiteY0" fmla="*/ 0 h 558800"/>
                  <a:gd name="connsiteX1" fmla="*/ 41275 w 3924300"/>
                  <a:gd name="connsiteY1" fmla="*/ 149225 h 558800"/>
                  <a:gd name="connsiteX2" fmla="*/ 993775 w 3924300"/>
                  <a:gd name="connsiteY2" fmla="*/ 476250 h 558800"/>
                  <a:gd name="connsiteX3" fmla="*/ 1749425 w 3924300"/>
                  <a:gd name="connsiteY3" fmla="*/ 558800 h 558800"/>
                  <a:gd name="connsiteX4" fmla="*/ 2781300 w 3924300"/>
                  <a:gd name="connsiteY4" fmla="*/ 352425 h 558800"/>
                  <a:gd name="connsiteX5" fmla="*/ 3127375 w 3924300"/>
                  <a:gd name="connsiteY5" fmla="*/ 336550 h 558800"/>
                  <a:gd name="connsiteX6" fmla="*/ 3127375 w 3924300"/>
                  <a:gd name="connsiteY6" fmla="*/ 511175 h 558800"/>
                  <a:gd name="connsiteX7" fmla="*/ 3895725 w 3924300"/>
                  <a:gd name="connsiteY7" fmla="*/ 450850 h 558800"/>
                  <a:gd name="connsiteX8" fmla="*/ 3924300 w 3924300"/>
                  <a:gd name="connsiteY8" fmla="*/ 130175 h 558800"/>
                  <a:gd name="connsiteX9" fmla="*/ 3235325 w 3924300"/>
                  <a:gd name="connsiteY9" fmla="*/ 127000 h 558800"/>
                  <a:gd name="connsiteX10" fmla="*/ 1774825 w 3924300"/>
                  <a:gd name="connsiteY10" fmla="*/ 431800 h 558800"/>
                  <a:gd name="connsiteX11" fmla="*/ 0 w 3924300"/>
                  <a:gd name="connsiteY11" fmla="*/ 0 h 558800"/>
                  <a:gd name="connsiteX0" fmla="*/ 36799 w 3961099"/>
                  <a:gd name="connsiteY0" fmla="*/ 0 h 558800"/>
                  <a:gd name="connsiteX1" fmla="*/ 78074 w 3961099"/>
                  <a:gd name="connsiteY1" fmla="*/ 149225 h 558800"/>
                  <a:gd name="connsiteX2" fmla="*/ 973424 w 3961099"/>
                  <a:gd name="connsiteY2" fmla="*/ 441325 h 558800"/>
                  <a:gd name="connsiteX3" fmla="*/ 1786224 w 3961099"/>
                  <a:gd name="connsiteY3" fmla="*/ 558800 h 558800"/>
                  <a:gd name="connsiteX4" fmla="*/ 2818099 w 3961099"/>
                  <a:gd name="connsiteY4" fmla="*/ 352425 h 558800"/>
                  <a:gd name="connsiteX5" fmla="*/ 3164174 w 3961099"/>
                  <a:gd name="connsiteY5" fmla="*/ 336550 h 558800"/>
                  <a:gd name="connsiteX6" fmla="*/ 3164174 w 3961099"/>
                  <a:gd name="connsiteY6" fmla="*/ 511175 h 558800"/>
                  <a:gd name="connsiteX7" fmla="*/ 3932524 w 3961099"/>
                  <a:gd name="connsiteY7" fmla="*/ 450850 h 558800"/>
                  <a:gd name="connsiteX8" fmla="*/ 3961099 w 3961099"/>
                  <a:gd name="connsiteY8" fmla="*/ 130175 h 558800"/>
                  <a:gd name="connsiteX9" fmla="*/ 3272124 w 3961099"/>
                  <a:gd name="connsiteY9" fmla="*/ 127000 h 558800"/>
                  <a:gd name="connsiteX10" fmla="*/ 1811624 w 3961099"/>
                  <a:gd name="connsiteY10" fmla="*/ 431800 h 558800"/>
                  <a:gd name="connsiteX11" fmla="*/ 36799 w 3961099"/>
                  <a:gd name="connsiteY11" fmla="*/ 0 h 558800"/>
                  <a:gd name="connsiteX0" fmla="*/ 36799 w 3961099"/>
                  <a:gd name="connsiteY0" fmla="*/ 0 h 559678"/>
                  <a:gd name="connsiteX1" fmla="*/ 78074 w 3961099"/>
                  <a:gd name="connsiteY1" fmla="*/ 149225 h 559678"/>
                  <a:gd name="connsiteX2" fmla="*/ 973424 w 3961099"/>
                  <a:gd name="connsiteY2" fmla="*/ 441325 h 559678"/>
                  <a:gd name="connsiteX3" fmla="*/ 1786224 w 3961099"/>
                  <a:gd name="connsiteY3" fmla="*/ 558800 h 559678"/>
                  <a:gd name="connsiteX4" fmla="*/ 2818099 w 3961099"/>
                  <a:gd name="connsiteY4" fmla="*/ 352425 h 559678"/>
                  <a:gd name="connsiteX5" fmla="*/ 3164174 w 3961099"/>
                  <a:gd name="connsiteY5" fmla="*/ 336550 h 559678"/>
                  <a:gd name="connsiteX6" fmla="*/ 3164174 w 3961099"/>
                  <a:gd name="connsiteY6" fmla="*/ 511175 h 559678"/>
                  <a:gd name="connsiteX7" fmla="*/ 3932524 w 3961099"/>
                  <a:gd name="connsiteY7" fmla="*/ 450850 h 559678"/>
                  <a:gd name="connsiteX8" fmla="*/ 3961099 w 3961099"/>
                  <a:gd name="connsiteY8" fmla="*/ 130175 h 559678"/>
                  <a:gd name="connsiteX9" fmla="*/ 3272124 w 3961099"/>
                  <a:gd name="connsiteY9" fmla="*/ 127000 h 559678"/>
                  <a:gd name="connsiteX10" fmla="*/ 1811624 w 3961099"/>
                  <a:gd name="connsiteY10" fmla="*/ 431800 h 559678"/>
                  <a:gd name="connsiteX11" fmla="*/ 36799 w 3961099"/>
                  <a:gd name="connsiteY11" fmla="*/ 0 h 559678"/>
                  <a:gd name="connsiteX0" fmla="*/ 36799 w 3961099"/>
                  <a:gd name="connsiteY0" fmla="*/ 0 h 559536"/>
                  <a:gd name="connsiteX1" fmla="*/ 78074 w 3961099"/>
                  <a:gd name="connsiteY1" fmla="*/ 149225 h 559536"/>
                  <a:gd name="connsiteX2" fmla="*/ 973424 w 3961099"/>
                  <a:gd name="connsiteY2" fmla="*/ 441325 h 559536"/>
                  <a:gd name="connsiteX3" fmla="*/ 1786224 w 3961099"/>
                  <a:gd name="connsiteY3" fmla="*/ 558800 h 559536"/>
                  <a:gd name="connsiteX4" fmla="*/ 2818099 w 3961099"/>
                  <a:gd name="connsiteY4" fmla="*/ 352425 h 559536"/>
                  <a:gd name="connsiteX5" fmla="*/ 3164174 w 3961099"/>
                  <a:gd name="connsiteY5" fmla="*/ 336550 h 559536"/>
                  <a:gd name="connsiteX6" fmla="*/ 3164174 w 3961099"/>
                  <a:gd name="connsiteY6" fmla="*/ 511175 h 559536"/>
                  <a:gd name="connsiteX7" fmla="*/ 3932524 w 3961099"/>
                  <a:gd name="connsiteY7" fmla="*/ 450850 h 559536"/>
                  <a:gd name="connsiteX8" fmla="*/ 3961099 w 3961099"/>
                  <a:gd name="connsiteY8" fmla="*/ 130175 h 559536"/>
                  <a:gd name="connsiteX9" fmla="*/ 3272124 w 3961099"/>
                  <a:gd name="connsiteY9" fmla="*/ 127000 h 559536"/>
                  <a:gd name="connsiteX10" fmla="*/ 1811624 w 3961099"/>
                  <a:gd name="connsiteY10" fmla="*/ 431800 h 559536"/>
                  <a:gd name="connsiteX11" fmla="*/ 36799 w 3961099"/>
                  <a:gd name="connsiteY11" fmla="*/ 0 h 559536"/>
                  <a:gd name="connsiteX0" fmla="*/ 36799 w 3961099"/>
                  <a:gd name="connsiteY0" fmla="*/ 0 h 559728"/>
                  <a:gd name="connsiteX1" fmla="*/ 78074 w 3961099"/>
                  <a:gd name="connsiteY1" fmla="*/ 149225 h 559728"/>
                  <a:gd name="connsiteX2" fmla="*/ 973424 w 3961099"/>
                  <a:gd name="connsiteY2" fmla="*/ 441325 h 559728"/>
                  <a:gd name="connsiteX3" fmla="*/ 1786224 w 3961099"/>
                  <a:gd name="connsiteY3" fmla="*/ 558800 h 559728"/>
                  <a:gd name="connsiteX4" fmla="*/ 2675224 w 3961099"/>
                  <a:gd name="connsiteY4" fmla="*/ 387350 h 559728"/>
                  <a:gd name="connsiteX5" fmla="*/ 3164174 w 3961099"/>
                  <a:gd name="connsiteY5" fmla="*/ 336550 h 559728"/>
                  <a:gd name="connsiteX6" fmla="*/ 3164174 w 3961099"/>
                  <a:gd name="connsiteY6" fmla="*/ 511175 h 559728"/>
                  <a:gd name="connsiteX7" fmla="*/ 3932524 w 3961099"/>
                  <a:gd name="connsiteY7" fmla="*/ 450850 h 559728"/>
                  <a:gd name="connsiteX8" fmla="*/ 3961099 w 3961099"/>
                  <a:gd name="connsiteY8" fmla="*/ 130175 h 559728"/>
                  <a:gd name="connsiteX9" fmla="*/ 3272124 w 3961099"/>
                  <a:gd name="connsiteY9" fmla="*/ 127000 h 559728"/>
                  <a:gd name="connsiteX10" fmla="*/ 1811624 w 3961099"/>
                  <a:gd name="connsiteY10" fmla="*/ 431800 h 559728"/>
                  <a:gd name="connsiteX11" fmla="*/ 36799 w 3961099"/>
                  <a:gd name="connsiteY11" fmla="*/ 0 h 559728"/>
                  <a:gd name="connsiteX0" fmla="*/ 36799 w 3961099"/>
                  <a:gd name="connsiteY0" fmla="*/ 0 h 559728"/>
                  <a:gd name="connsiteX1" fmla="*/ 78074 w 3961099"/>
                  <a:gd name="connsiteY1" fmla="*/ 149225 h 559728"/>
                  <a:gd name="connsiteX2" fmla="*/ 973424 w 3961099"/>
                  <a:gd name="connsiteY2" fmla="*/ 441325 h 559728"/>
                  <a:gd name="connsiteX3" fmla="*/ 1786224 w 3961099"/>
                  <a:gd name="connsiteY3" fmla="*/ 558800 h 559728"/>
                  <a:gd name="connsiteX4" fmla="*/ 2675224 w 3961099"/>
                  <a:gd name="connsiteY4" fmla="*/ 387350 h 559728"/>
                  <a:gd name="connsiteX5" fmla="*/ 3164174 w 3961099"/>
                  <a:gd name="connsiteY5" fmla="*/ 336550 h 559728"/>
                  <a:gd name="connsiteX6" fmla="*/ 3164174 w 3961099"/>
                  <a:gd name="connsiteY6" fmla="*/ 511175 h 559728"/>
                  <a:gd name="connsiteX7" fmla="*/ 3932524 w 3961099"/>
                  <a:gd name="connsiteY7" fmla="*/ 450850 h 559728"/>
                  <a:gd name="connsiteX8" fmla="*/ 3961099 w 3961099"/>
                  <a:gd name="connsiteY8" fmla="*/ 130175 h 559728"/>
                  <a:gd name="connsiteX9" fmla="*/ 3272124 w 3961099"/>
                  <a:gd name="connsiteY9" fmla="*/ 127000 h 559728"/>
                  <a:gd name="connsiteX10" fmla="*/ 1811624 w 3961099"/>
                  <a:gd name="connsiteY10" fmla="*/ 431800 h 559728"/>
                  <a:gd name="connsiteX11" fmla="*/ 36799 w 3961099"/>
                  <a:gd name="connsiteY11" fmla="*/ 0 h 559728"/>
                  <a:gd name="connsiteX0" fmla="*/ 36799 w 3961099"/>
                  <a:gd name="connsiteY0" fmla="*/ 0 h 559728"/>
                  <a:gd name="connsiteX1" fmla="*/ 78074 w 3961099"/>
                  <a:gd name="connsiteY1" fmla="*/ 149225 h 559728"/>
                  <a:gd name="connsiteX2" fmla="*/ 973424 w 3961099"/>
                  <a:gd name="connsiteY2" fmla="*/ 441325 h 559728"/>
                  <a:gd name="connsiteX3" fmla="*/ 1786224 w 3961099"/>
                  <a:gd name="connsiteY3" fmla="*/ 558800 h 559728"/>
                  <a:gd name="connsiteX4" fmla="*/ 2675224 w 3961099"/>
                  <a:gd name="connsiteY4" fmla="*/ 387350 h 559728"/>
                  <a:gd name="connsiteX5" fmla="*/ 3164174 w 3961099"/>
                  <a:gd name="connsiteY5" fmla="*/ 336550 h 559728"/>
                  <a:gd name="connsiteX6" fmla="*/ 3164174 w 3961099"/>
                  <a:gd name="connsiteY6" fmla="*/ 488950 h 559728"/>
                  <a:gd name="connsiteX7" fmla="*/ 3932524 w 3961099"/>
                  <a:gd name="connsiteY7" fmla="*/ 450850 h 559728"/>
                  <a:gd name="connsiteX8" fmla="*/ 3961099 w 3961099"/>
                  <a:gd name="connsiteY8" fmla="*/ 130175 h 559728"/>
                  <a:gd name="connsiteX9" fmla="*/ 3272124 w 3961099"/>
                  <a:gd name="connsiteY9" fmla="*/ 127000 h 559728"/>
                  <a:gd name="connsiteX10" fmla="*/ 1811624 w 3961099"/>
                  <a:gd name="connsiteY10" fmla="*/ 431800 h 559728"/>
                  <a:gd name="connsiteX11" fmla="*/ 36799 w 3961099"/>
                  <a:gd name="connsiteY11" fmla="*/ 0 h 559728"/>
                  <a:gd name="connsiteX0" fmla="*/ 36799 w 3961099"/>
                  <a:gd name="connsiteY0" fmla="*/ 0 h 559728"/>
                  <a:gd name="connsiteX1" fmla="*/ 78074 w 3961099"/>
                  <a:gd name="connsiteY1" fmla="*/ 149225 h 559728"/>
                  <a:gd name="connsiteX2" fmla="*/ 973424 w 3961099"/>
                  <a:gd name="connsiteY2" fmla="*/ 441325 h 559728"/>
                  <a:gd name="connsiteX3" fmla="*/ 1786224 w 3961099"/>
                  <a:gd name="connsiteY3" fmla="*/ 558800 h 559728"/>
                  <a:gd name="connsiteX4" fmla="*/ 2675224 w 3961099"/>
                  <a:gd name="connsiteY4" fmla="*/ 387350 h 559728"/>
                  <a:gd name="connsiteX5" fmla="*/ 3164174 w 3961099"/>
                  <a:gd name="connsiteY5" fmla="*/ 336550 h 559728"/>
                  <a:gd name="connsiteX6" fmla="*/ 3164174 w 3961099"/>
                  <a:gd name="connsiteY6" fmla="*/ 488950 h 559728"/>
                  <a:gd name="connsiteX7" fmla="*/ 3932524 w 3961099"/>
                  <a:gd name="connsiteY7" fmla="*/ 450850 h 559728"/>
                  <a:gd name="connsiteX8" fmla="*/ 3961099 w 3961099"/>
                  <a:gd name="connsiteY8" fmla="*/ 130175 h 559728"/>
                  <a:gd name="connsiteX9" fmla="*/ 3272124 w 3961099"/>
                  <a:gd name="connsiteY9" fmla="*/ 127000 h 559728"/>
                  <a:gd name="connsiteX10" fmla="*/ 1811624 w 3961099"/>
                  <a:gd name="connsiteY10" fmla="*/ 431800 h 559728"/>
                  <a:gd name="connsiteX11" fmla="*/ 36799 w 3961099"/>
                  <a:gd name="connsiteY11" fmla="*/ 0 h 559728"/>
                  <a:gd name="connsiteX0" fmla="*/ 36799 w 3961099"/>
                  <a:gd name="connsiteY0" fmla="*/ 0 h 559728"/>
                  <a:gd name="connsiteX1" fmla="*/ 78074 w 3961099"/>
                  <a:gd name="connsiteY1" fmla="*/ 149225 h 559728"/>
                  <a:gd name="connsiteX2" fmla="*/ 973424 w 3961099"/>
                  <a:gd name="connsiteY2" fmla="*/ 441325 h 559728"/>
                  <a:gd name="connsiteX3" fmla="*/ 1786224 w 3961099"/>
                  <a:gd name="connsiteY3" fmla="*/ 558800 h 559728"/>
                  <a:gd name="connsiteX4" fmla="*/ 2675224 w 3961099"/>
                  <a:gd name="connsiteY4" fmla="*/ 387350 h 559728"/>
                  <a:gd name="connsiteX5" fmla="*/ 3164174 w 3961099"/>
                  <a:gd name="connsiteY5" fmla="*/ 336550 h 559728"/>
                  <a:gd name="connsiteX6" fmla="*/ 3164174 w 3961099"/>
                  <a:gd name="connsiteY6" fmla="*/ 488950 h 559728"/>
                  <a:gd name="connsiteX7" fmla="*/ 3932524 w 3961099"/>
                  <a:gd name="connsiteY7" fmla="*/ 450850 h 559728"/>
                  <a:gd name="connsiteX8" fmla="*/ 3961099 w 3961099"/>
                  <a:gd name="connsiteY8" fmla="*/ 130175 h 559728"/>
                  <a:gd name="connsiteX9" fmla="*/ 3272124 w 3961099"/>
                  <a:gd name="connsiteY9" fmla="*/ 127000 h 559728"/>
                  <a:gd name="connsiteX10" fmla="*/ 1811624 w 3961099"/>
                  <a:gd name="connsiteY10" fmla="*/ 431800 h 559728"/>
                  <a:gd name="connsiteX11" fmla="*/ 36799 w 3961099"/>
                  <a:gd name="connsiteY11" fmla="*/ 0 h 559728"/>
                  <a:gd name="connsiteX0" fmla="*/ 36799 w 3965228"/>
                  <a:gd name="connsiteY0" fmla="*/ 0 h 559728"/>
                  <a:gd name="connsiteX1" fmla="*/ 78074 w 3965228"/>
                  <a:gd name="connsiteY1" fmla="*/ 149225 h 559728"/>
                  <a:gd name="connsiteX2" fmla="*/ 973424 w 3965228"/>
                  <a:gd name="connsiteY2" fmla="*/ 441325 h 559728"/>
                  <a:gd name="connsiteX3" fmla="*/ 1786224 w 3965228"/>
                  <a:gd name="connsiteY3" fmla="*/ 558800 h 559728"/>
                  <a:gd name="connsiteX4" fmla="*/ 2675224 w 3965228"/>
                  <a:gd name="connsiteY4" fmla="*/ 387350 h 559728"/>
                  <a:gd name="connsiteX5" fmla="*/ 3164174 w 3965228"/>
                  <a:gd name="connsiteY5" fmla="*/ 336550 h 559728"/>
                  <a:gd name="connsiteX6" fmla="*/ 3164174 w 3965228"/>
                  <a:gd name="connsiteY6" fmla="*/ 488950 h 559728"/>
                  <a:gd name="connsiteX7" fmla="*/ 3942049 w 3965228"/>
                  <a:gd name="connsiteY7" fmla="*/ 450850 h 559728"/>
                  <a:gd name="connsiteX8" fmla="*/ 3961099 w 3965228"/>
                  <a:gd name="connsiteY8" fmla="*/ 130175 h 559728"/>
                  <a:gd name="connsiteX9" fmla="*/ 3272124 w 3965228"/>
                  <a:gd name="connsiteY9" fmla="*/ 127000 h 559728"/>
                  <a:gd name="connsiteX10" fmla="*/ 1811624 w 3965228"/>
                  <a:gd name="connsiteY10" fmla="*/ 431800 h 559728"/>
                  <a:gd name="connsiteX11" fmla="*/ 36799 w 3965228"/>
                  <a:gd name="connsiteY11" fmla="*/ 0 h 559728"/>
                  <a:gd name="connsiteX0" fmla="*/ 36799 w 3965228"/>
                  <a:gd name="connsiteY0" fmla="*/ 0 h 559728"/>
                  <a:gd name="connsiteX1" fmla="*/ 78074 w 3965228"/>
                  <a:gd name="connsiteY1" fmla="*/ 149225 h 559728"/>
                  <a:gd name="connsiteX2" fmla="*/ 973424 w 3965228"/>
                  <a:gd name="connsiteY2" fmla="*/ 441325 h 559728"/>
                  <a:gd name="connsiteX3" fmla="*/ 1786224 w 3965228"/>
                  <a:gd name="connsiteY3" fmla="*/ 558800 h 559728"/>
                  <a:gd name="connsiteX4" fmla="*/ 2675224 w 3965228"/>
                  <a:gd name="connsiteY4" fmla="*/ 387350 h 559728"/>
                  <a:gd name="connsiteX5" fmla="*/ 3164174 w 3965228"/>
                  <a:gd name="connsiteY5" fmla="*/ 336550 h 559728"/>
                  <a:gd name="connsiteX6" fmla="*/ 3164174 w 3965228"/>
                  <a:gd name="connsiteY6" fmla="*/ 488950 h 559728"/>
                  <a:gd name="connsiteX7" fmla="*/ 3942049 w 3965228"/>
                  <a:gd name="connsiteY7" fmla="*/ 450850 h 559728"/>
                  <a:gd name="connsiteX8" fmla="*/ 3961099 w 3965228"/>
                  <a:gd name="connsiteY8" fmla="*/ 130175 h 559728"/>
                  <a:gd name="connsiteX9" fmla="*/ 3272124 w 3965228"/>
                  <a:gd name="connsiteY9" fmla="*/ 127000 h 559728"/>
                  <a:gd name="connsiteX10" fmla="*/ 1811624 w 3965228"/>
                  <a:gd name="connsiteY10" fmla="*/ 431800 h 559728"/>
                  <a:gd name="connsiteX11" fmla="*/ 36799 w 3965228"/>
                  <a:gd name="connsiteY11" fmla="*/ 0 h 559728"/>
                  <a:gd name="connsiteX0" fmla="*/ 36799 w 4003134"/>
                  <a:gd name="connsiteY0" fmla="*/ 0 h 559728"/>
                  <a:gd name="connsiteX1" fmla="*/ 78074 w 4003134"/>
                  <a:gd name="connsiteY1" fmla="*/ 149225 h 559728"/>
                  <a:gd name="connsiteX2" fmla="*/ 973424 w 4003134"/>
                  <a:gd name="connsiteY2" fmla="*/ 441325 h 559728"/>
                  <a:gd name="connsiteX3" fmla="*/ 1786224 w 4003134"/>
                  <a:gd name="connsiteY3" fmla="*/ 558800 h 559728"/>
                  <a:gd name="connsiteX4" fmla="*/ 2675224 w 4003134"/>
                  <a:gd name="connsiteY4" fmla="*/ 387350 h 559728"/>
                  <a:gd name="connsiteX5" fmla="*/ 3164174 w 4003134"/>
                  <a:gd name="connsiteY5" fmla="*/ 336550 h 559728"/>
                  <a:gd name="connsiteX6" fmla="*/ 3176874 w 4003134"/>
                  <a:gd name="connsiteY6" fmla="*/ 488950 h 559728"/>
                  <a:gd name="connsiteX7" fmla="*/ 3942049 w 4003134"/>
                  <a:gd name="connsiteY7" fmla="*/ 450850 h 559728"/>
                  <a:gd name="connsiteX8" fmla="*/ 3961099 w 4003134"/>
                  <a:gd name="connsiteY8" fmla="*/ 130175 h 559728"/>
                  <a:gd name="connsiteX9" fmla="*/ 3272124 w 4003134"/>
                  <a:gd name="connsiteY9" fmla="*/ 127000 h 559728"/>
                  <a:gd name="connsiteX10" fmla="*/ 1811624 w 4003134"/>
                  <a:gd name="connsiteY10" fmla="*/ 431800 h 559728"/>
                  <a:gd name="connsiteX11" fmla="*/ 36799 w 4003134"/>
                  <a:gd name="connsiteY11" fmla="*/ 0 h 559728"/>
                  <a:gd name="connsiteX0" fmla="*/ 36799 w 3961099"/>
                  <a:gd name="connsiteY0" fmla="*/ 0 h 559728"/>
                  <a:gd name="connsiteX1" fmla="*/ 78074 w 3961099"/>
                  <a:gd name="connsiteY1" fmla="*/ 149225 h 559728"/>
                  <a:gd name="connsiteX2" fmla="*/ 973424 w 3961099"/>
                  <a:gd name="connsiteY2" fmla="*/ 441325 h 559728"/>
                  <a:gd name="connsiteX3" fmla="*/ 1786224 w 3961099"/>
                  <a:gd name="connsiteY3" fmla="*/ 558800 h 559728"/>
                  <a:gd name="connsiteX4" fmla="*/ 2675224 w 3961099"/>
                  <a:gd name="connsiteY4" fmla="*/ 387350 h 559728"/>
                  <a:gd name="connsiteX5" fmla="*/ 3164174 w 3961099"/>
                  <a:gd name="connsiteY5" fmla="*/ 336550 h 559728"/>
                  <a:gd name="connsiteX6" fmla="*/ 3176874 w 3961099"/>
                  <a:gd name="connsiteY6" fmla="*/ 488950 h 559728"/>
                  <a:gd name="connsiteX7" fmla="*/ 3942049 w 3961099"/>
                  <a:gd name="connsiteY7" fmla="*/ 450850 h 559728"/>
                  <a:gd name="connsiteX8" fmla="*/ 3961099 w 3961099"/>
                  <a:gd name="connsiteY8" fmla="*/ 130175 h 559728"/>
                  <a:gd name="connsiteX9" fmla="*/ 3272124 w 3961099"/>
                  <a:gd name="connsiteY9" fmla="*/ 127000 h 559728"/>
                  <a:gd name="connsiteX10" fmla="*/ 1811624 w 3961099"/>
                  <a:gd name="connsiteY10" fmla="*/ 431800 h 559728"/>
                  <a:gd name="connsiteX11" fmla="*/ 36799 w 3961099"/>
                  <a:gd name="connsiteY11" fmla="*/ 0 h 559728"/>
                  <a:gd name="connsiteX0" fmla="*/ 36799 w 3961099"/>
                  <a:gd name="connsiteY0" fmla="*/ 0 h 559728"/>
                  <a:gd name="connsiteX1" fmla="*/ 78074 w 3961099"/>
                  <a:gd name="connsiteY1" fmla="*/ 149225 h 559728"/>
                  <a:gd name="connsiteX2" fmla="*/ 973424 w 3961099"/>
                  <a:gd name="connsiteY2" fmla="*/ 441325 h 559728"/>
                  <a:gd name="connsiteX3" fmla="*/ 1786224 w 3961099"/>
                  <a:gd name="connsiteY3" fmla="*/ 558800 h 559728"/>
                  <a:gd name="connsiteX4" fmla="*/ 2675224 w 3961099"/>
                  <a:gd name="connsiteY4" fmla="*/ 387350 h 559728"/>
                  <a:gd name="connsiteX5" fmla="*/ 3164174 w 3961099"/>
                  <a:gd name="connsiteY5" fmla="*/ 336550 h 559728"/>
                  <a:gd name="connsiteX6" fmla="*/ 3176874 w 3961099"/>
                  <a:gd name="connsiteY6" fmla="*/ 488950 h 559728"/>
                  <a:gd name="connsiteX7" fmla="*/ 3942049 w 3961099"/>
                  <a:gd name="connsiteY7" fmla="*/ 450850 h 559728"/>
                  <a:gd name="connsiteX8" fmla="*/ 3961099 w 3961099"/>
                  <a:gd name="connsiteY8" fmla="*/ 130175 h 559728"/>
                  <a:gd name="connsiteX9" fmla="*/ 3272124 w 3961099"/>
                  <a:gd name="connsiteY9" fmla="*/ 127000 h 559728"/>
                  <a:gd name="connsiteX10" fmla="*/ 1811624 w 3961099"/>
                  <a:gd name="connsiteY10" fmla="*/ 431800 h 559728"/>
                  <a:gd name="connsiteX11" fmla="*/ 36799 w 3961099"/>
                  <a:gd name="connsiteY11" fmla="*/ 0 h 559728"/>
                  <a:gd name="connsiteX0" fmla="*/ 36799 w 3961099"/>
                  <a:gd name="connsiteY0" fmla="*/ 0 h 559728"/>
                  <a:gd name="connsiteX1" fmla="*/ 78074 w 3961099"/>
                  <a:gd name="connsiteY1" fmla="*/ 149225 h 559728"/>
                  <a:gd name="connsiteX2" fmla="*/ 973424 w 3961099"/>
                  <a:gd name="connsiteY2" fmla="*/ 441325 h 559728"/>
                  <a:gd name="connsiteX3" fmla="*/ 1786224 w 3961099"/>
                  <a:gd name="connsiteY3" fmla="*/ 558800 h 559728"/>
                  <a:gd name="connsiteX4" fmla="*/ 2675224 w 3961099"/>
                  <a:gd name="connsiteY4" fmla="*/ 387350 h 559728"/>
                  <a:gd name="connsiteX5" fmla="*/ 3164174 w 3961099"/>
                  <a:gd name="connsiteY5" fmla="*/ 336550 h 559728"/>
                  <a:gd name="connsiteX6" fmla="*/ 3176874 w 3961099"/>
                  <a:gd name="connsiteY6" fmla="*/ 488950 h 559728"/>
                  <a:gd name="connsiteX7" fmla="*/ 3942049 w 3961099"/>
                  <a:gd name="connsiteY7" fmla="*/ 450850 h 559728"/>
                  <a:gd name="connsiteX8" fmla="*/ 3961099 w 3961099"/>
                  <a:gd name="connsiteY8" fmla="*/ 130175 h 559728"/>
                  <a:gd name="connsiteX9" fmla="*/ 3243549 w 3961099"/>
                  <a:gd name="connsiteY9" fmla="*/ 149225 h 559728"/>
                  <a:gd name="connsiteX10" fmla="*/ 1811624 w 3961099"/>
                  <a:gd name="connsiteY10" fmla="*/ 431800 h 559728"/>
                  <a:gd name="connsiteX11" fmla="*/ 36799 w 3961099"/>
                  <a:gd name="connsiteY11" fmla="*/ 0 h 559728"/>
                  <a:gd name="connsiteX0" fmla="*/ 36799 w 3961099"/>
                  <a:gd name="connsiteY0" fmla="*/ 0 h 559728"/>
                  <a:gd name="connsiteX1" fmla="*/ 78074 w 3961099"/>
                  <a:gd name="connsiteY1" fmla="*/ 149225 h 559728"/>
                  <a:gd name="connsiteX2" fmla="*/ 973424 w 3961099"/>
                  <a:gd name="connsiteY2" fmla="*/ 441325 h 559728"/>
                  <a:gd name="connsiteX3" fmla="*/ 1786224 w 3961099"/>
                  <a:gd name="connsiteY3" fmla="*/ 558800 h 559728"/>
                  <a:gd name="connsiteX4" fmla="*/ 2675224 w 3961099"/>
                  <a:gd name="connsiteY4" fmla="*/ 387350 h 559728"/>
                  <a:gd name="connsiteX5" fmla="*/ 3164174 w 3961099"/>
                  <a:gd name="connsiteY5" fmla="*/ 336550 h 559728"/>
                  <a:gd name="connsiteX6" fmla="*/ 3176874 w 3961099"/>
                  <a:gd name="connsiteY6" fmla="*/ 488950 h 559728"/>
                  <a:gd name="connsiteX7" fmla="*/ 3942049 w 3961099"/>
                  <a:gd name="connsiteY7" fmla="*/ 450850 h 559728"/>
                  <a:gd name="connsiteX8" fmla="*/ 3961099 w 3961099"/>
                  <a:gd name="connsiteY8" fmla="*/ 130175 h 559728"/>
                  <a:gd name="connsiteX9" fmla="*/ 3243549 w 3961099"/>
                  <a:gd name="connsiteY9" fmla="*/ 149225 h 559728"/>
                  <a:gd name="connsiteX10" fmla="*/ 1798924 w 3961099"/>
                  <a:gd name="connsiteY10" fmla="*/ 419100 h 559728"/>
                  <a:gd name="connsiteX11" fmla="*/ 36799 w 3961099"/>
                  <a:gd name="connsiteY11" fmla="*/ 0 h 559728"/>
                  <a:gd name="connsiteX0" fmla="*/ 36799 w 3961099"/>
                  <a:gd name="connsiteY0" fmla="*/ 0 h 559728"/>
                  <a:gd name="connsiteX1" fmla="*/ 78074 w 3961099"/>
                  <a:gd name="connsiteY1" fmla="*/ 149225 h 559728"/>
                  <a:gd name="connsiteX2" fmla="*/ 973424 w 3961099"/>
                  <a:gd name="connsiteY2" fmla="*/ 441325 h 559728"/>
                  <a:gd name="connsiteX3" fmla="*/ 1786224 w 3961099"/>
                  <a:gd name="connsiteY3" fmla="*/ 558800 h 559728"/>
                  <a:gd name="connsiteX4" fmla="*/ 2675224 w 3961099"/>
                  <a:gd name="connsiteY4" fmla="*/ 387350 h 559728"/>
                  <a:gd name="connsiteX5" fmla="*/ 3164174 w 3961099"/>
                  <a:gd name="connsiteY5" fmla="*/ 336550 h 559728"/>
                  <a:gd name="connsiteX6" fmla="*/ 3176874 w 3961099"/>
                  <a:gd name="connsiteY6" fmla="*/ 488950 h 559728"/>
                  <a:gd name="connsiteX7" fmla="*/ 3942049 w 3961099"/>
                  <a:gd name="connsiteY7" fmla="*/ 450850 h 559728"/>
                  <a:gd name="connsiteX8" fmla="*/ 3961099 w 3961099"/>
                  <a:gd name="connsiteY8" fmla="*/ 130175 h 559728"/>
                  <a:gd name="connsiteX9" fmla="*/ 3243549 w 3961099"/>
                  <a:gd name="connsiteY9" fmla="*/ 149225 h 559728"/>
                  <a:gd name="connsiteX10" fmla="*/ 1798924 w 3961099"/>
                  <a:gd name="connsiteY10" fmla="*/ 419100 h 559728"/>
                  <a:gd name="connsiteX11" fmla="*/ 36799 w 3961099"/>
                  <a:gd name="connsiteY11" fmla="*/ 0 h 559728"/>
                  <a:gd name="connsiteX0" fmla="*/ 42264 w 3966564"/>
                  <a:gd name="connsiteY0" fmla="*/ 0 h 559728"/>
                  <a:gd name="connsiteX1" fmla="*/ 83539 w 3966564"/>
                  <a:gd name="connsiteY1" fmla="*/ 149225 h 559728"/>
                  <a:gd name="connsiteX2" fmla="*/ 978889 w 3966564"/>
                  <a:gd name="connsiteY2" fmla="*/ 441325 h 559728"/>
                  <a:gd name="connsiteX3" fmla="*/ 1791689 w 3966564"/>
                  <a:gd name="connsiteY3" fmla="*/ 558800 h 559728"/>
                  <a:gd name="connsiteX4" fmla="*/ 2680689 w 3966564"/>
                  <a:gd name="connsiteY4" fmla="*/ 387350 h 559728"/>
                  <a:gd name="connsiteX5" fmla="*/ 3169639 w 3966564"/>
                  <a:gd name="connsiteY5" fmla="*/ 336550 h 559728"/>
                  <a:gd name="connsiteX6" fmla="*/ 3182339 w 3966564"/>
                  <a:gd name="connsiteY6" fmla="*/ 488950 h 559728"/>
                  <a:gd name="connsiteX7" fmla="*/ 3947514 w 3966564"/>
                  <a:gd name="connsiteY7" fmla="*/ 450850 h 559728"/>
                  <a:gd name="connsiteX8" fmla="*/ 3966564 w 3966564"/>
                  <a:gd name="connsiteY8" fmla="*/ 130175 h 559728"/>
                  <a:gd name="connsiteX9" fmla="*/ 3249014 w 3966564"/>
                  <a:gd name="connsiteY9" fmla="*/ 149225 h 559728"/>
                  <a:gd name="connsiteX10" fmla="*/ 1804389 w 3966564"/>
                  <a:gd name="connsiteY10" fmla="*/ 419100 h 559728"/>
                  <a:gd name="connsiteX11" fmla="*/ 42264 w 3966564"/>
                  <a:gd name="connsiteY11" fmla="*/ 0 h 559728"/>
                  <a:gd name="connsiteX0" fmla="*/ 1077 w 3925377"/>
                  <a:gd name="connsiteY0" fmla="*/ 0 h 559728"/>
                  <a:gd name="connsiteX1" fmla="*/ 42352 w 3925377"/>
                  <a:gd name="connsiteY1" fmla="*/ 149225 h 559728"/>
                  <a:gd name="connsiteX2" fmla="*/ 937702 w 3925377"/>
                  <a:gd name="connsiteY2" fmla="*/ 441325 h 559728"/>
                  <a:gd name="connsiteX3" fmla="*/ 1750502 w 3925377"/>
                  <a:gd name="connsiteY3" fmla="*/ 558800 h 559728"/>
                  <a:gd name="connsiteX4" fmla="*/ 2639502 w 3925377"/>
                  <a:gd name="connsiteY4" fmla="*/ 387350 h 559728"/>
                  <a:gd name="connsiteX5" fmla="*/ 3128452 w 3925377"/>
                  <a:gd name="connsiteY5" fmla="*/ 336550 h 559728"/>
                  <a:gd name="connsiteX6" fmla="*/ 3141152 w 3925377"/>
                  <a:gd name="connsiteY6" fmla="*/ 488950 h 559728"/>
                  <a:gd name="connsiteX7" fmla="*/ 3906327 w 3925377"/>
                  <a:gd name="connsiteY7" fmla="*/ 450850 h 559728"/>
                  <a:gd name="connsiteX8" fmla="*/ 3925377 w 3925377"/>
                  <a:gd name="connsiteY8" fmla="*/ 130175 h 559728"/>
                  <a:gd name="connsiteX9" fmla="*/ 3207827 w 3925377"/>
                  <a:gd name="connsiteY9" fmla="*/ 149225 h 559728"/>
                  <a:gd name="connsiteX10" fmla="*/ 1763202 w 3925377"/>
                  <a:gd name="connsiteY10" fmla="*/ 419100 h 559728"/>
                  <a:gd name="connsiteX11" fmla="*/ 1077 w 3925377"/>
                  <a:gd name="connsiteY11" fmla="*/ 0 h 559728"/>
                  <a:gd name="connsiteX0" fmla="*/ 1077 w 3925377"/>
                  <a:gd name="connsiteY0" fmla="*/ 0 h 559728"/>
                  <a:gd name="connsiteX1" fmla="*/ 42352 w 3925377"/>
                  <a:gd name="connsiteY1" fmla="*/ 149225 h 559728"/>
                  <a:gd name="connsiteX2" fmla="*/ 937702 w 3925377"/>
                  <a:gd name="connsiteY2" fmla="*/ 441325 h 559728"/>
                  <a:gd name="connsiteX3" fmla="*/ 1750502 w 3925377"/>
                  <a:gd name="connsiteY3" fmla="*/ 558800 h 559728"/>
                  <a:gd name="connsiteX4" fmla="*/ 2639502 w 3925377"/>
                  <a:gd name="connsiteY4" fmla="*/ 387350 h 559728"/>
                  <a:gd name="connsiteX5" fmla="*/ 3128452 w 3925377"/>
                  <a:gd name="connsiteY5" fmla="*/ 336550 h 559728"/>
                  <a:gd name="connsiteX6" fmla="*/ 3141152 w 3925377"/>
                  <a:gd name="connsiteY6" fmla="*/ 488950 h 559728"/>
                  <a:gd name="connsiteX7" fmla="*/ 3906327 w 3925377"/>
                  <a:gd name="connsiteY7" fmla="*/ 450850 h 559728"/>
                  <a:gd name="connsiteX8" fmla="*/ 3925377 w 3925377"/>
                  <a:gd name="connsiteY8" fmla="*/ 130175 h 559728"/>
                  <a:gd name="connsiteX9" fmla="*/ 3207827 w 3925377"/>
                  <a:gd name="connsiteY9" fmla="*/ 149225 h 559728"/>
                  <a:gd name="connsiteX10" fmla="*/ 1763202 w 3925377"/>
                  <a:gd name="connsiteY10" fmla="*/ 419100 h 559728"/>
                  <a:gd name="connsiteX11" fmla="*/ 1077 w 3925377"/>
                  <a:gd name="connsiteY11" fmla="*/ 0 h 559728"/>
                  <a:gd name="connsiteX0" fmla="*/ 1077 w 3925377"/>
                  <a:gd name="connsiteY0" fmla="*/ 0 h 559728"/>
                  <a:gd name="connsiteX1" fmla="*/ 42352 w 3925377"/>
                  <a:gd name="connsiteY1" fmla="*/ 149225 h 559728"/>
                  <a:gd name="connsiteX2" fmla="*/ 937702 w 3925377"/>
                  <a:gd name="connsiteY2" fmla="*/ 441325 h 559728"/>
                  <a:gd name="connsiteX3" fmla="*/ 1750502 w 3925377"/>
                  <a:gd name="connsiteY3" fmla="*/ 558800 h 559728"/>
                  <a:gd name="connsiteX4" fmla="*/ 2639502 w 3925377"/>
                  <a:gd name="connsiteY4" fmla="*/ 387350 h 559728"/>
                  <a:gd name="connsiteX5" fmla="*/ 3128452 w 3925377"/>
                  <a:gd name="connsiteY5" fmla="*/ 336550 h 559728"/>
                  <a:gd name="connsiteX6" fmla="*/ 3141152 w 3925377"/>
                  <a:gd name="connsiteY6" fmla="*/ 488950 h 559728"/>
                  <a:gd name="connsiteX7" fmla="*/ 3906327 w 3925377"/>
                  <a:gd name="connsiteY7" fmla="*/ 450850 h 559728"/>
                  <a:gd name="connsiteX8" fmla="*/ 3925377 w 3925377"/>
                  <a:gd name="connsiteY8" fmla="*/ 130175 h 559728"/>
                  <a:gd name="connsiteX9" fmla="*/ 3207827 w 3925377"/>
                  <a:gd name="connsiteY9" fmla="*/ 149225 h 559728"/>
                  <a:gd name="connsiteX10" fmla="*/ 1763202 w 3925377"/>
                  <a:gd name="connsiteY10" fmla="*/ 419100 h 559728"/>
                  <a:gd name="connsiteX11" fmla="*/ 1077 w 3925377"/>
                  <a:gd name="connsiteY11" fmla="*/ 0 h 559728"/>
                  <a:gd name="connsiteX0" fmla="*/ 1077 w 3925377"/>
                  <a:gd name="connsiteY0" fmla="*/ 0 h 560424"/>
                  <a:gd name="connsiteX1" fmla="*/ 42352 w 3925377"/>
                  <a:gd name="connsiteY1" fmla="*/ 149225 h 560424"/>
                  <a:gd name="connsiteX2" fmla="*/ 893252 w 3925377"/>
                  <a:gd name="connsiteY2" fmla="*/ 454025 h 560424"/>
                  <a:gd name="connsiteX3" fmla="*/ 1750502 w 3925377"/>
                  <a:gd name="connsiteY3" fmla="*/ 558800 h 560424"/>
                  <a:gd name="connsiteX4" fmla="*/ 2639502 w 3925377"/>
                  <a:gd name="connsiteY4" fmla="*/ 387350 h 560424"/>
                  <a:gd name="connsiteX5" fmla="*/ 3128452 w 3925377"/>
                  <a:gd name="connsiteY5" fmla="*/ 336550 h 560424"/>
                  <a:gd name="connsiteX6" fmla="*/ 3141152 w 3925377"/>
                  <a:gd name="connsiteY6" fmla="*/ 488950 h 560424"/>
                  <a:gd name="connsiteX7" fmla="*/ 3906327 w 3925377"/>
                  <a:gd name="connsiteY7" fmla="*/ 450850 h 560424"/>
                  <a:gd name="connsiteX8" fmla="*/ 3925377 w 3925377"/>
                  <a:gd name="connsiteY8" fmla="*/ 130175 h 560424"/>
                  <a:gd name="connsiteX9" fmla="*/ 3207827 w 3925377"/>
                  <a:gd name="connsiteY9" fmla="*/ 149225 h 560424"/>
                  <a:gd name="connsiteX10" fmla="*/ 1763202 w 3925377"/>
                  <a:gd name="connsiteY10" fmla="*/ 419100 h 560424"/>
                  <a:gd name="connsiteX11" fmla="*/ 1077 w 3925377"/>
                  <a:gd name="connsiteY11" fmla="*/ 0 h 560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925377" h="560424">
                    <a:moveTo>
                      <a:pt x="1077" y="0"/>
                    </a:moveTo>
                    <a:cubicBezTo>
                      <a:pt x="-4215" y="40217"/>
                      <a:pt x="10073" y="110596"/>
                      <a:pt x="42352" y="149225"/>
                    </a:cubicBezTo>
                    <a:cubicBezTo>
                      <a:pt x="211156" y="248179"/>
                      <a:pt x="615969" y="385233"/>
                      <a:pt x="893252" y="454025"/>
                    </a:cubicBezTo>
                    <a:cubicBezTo>
                      <a:pt x="1170535" y="522817"/>
                      <a:pt x="1459460" y="569912"/>
                      <a:pt x="1750502" y="558800"/>
                    </a:cubicBezTo>
                    <a:cubicBezTo>
                      <a:pt x="2041544" y="547688"/>
                      <a:pt x="2470169" y="424392"/>
                      <a:pt x="2639502" y="387350"/>
                    </a:cubicBezTo>
                    <a:cubicBezTo>
                      <a:pt x="2808835" y="350308"/>
                      <a:pt x="3013094" y="341842"/>
                      <a:pt x="3128452" y="336550"/>
                    </a:cubicBezTo>
                    <a:cubicBezTo>
                      <a:pt x="3128452" y="387350"/>
                      <a:pt x="3122631" y="476250"/>
                      <a:pt x="3141152" y="488950"/>
                    </a:cubicBezTo>
                    <a:cubicBezTo>
                      <a:pt x="3159673" y="501650"/>
                      <a:pt x="3889923" y="475721"/>
                      <a:pt x="3906327" y="450850"/>
                    </a:cubicBezTo>
                    <a:cubicBezTo>
                      <a:pt x="3922731" y="425979"/>
                      <a:pt x="3915852" y="237067"/>
                      <a:pt x="3925377" y="130175"/>
                    </a:cubicBezTo>
                    <a:cubicBezTo>
                      <a:pt x="3695719" y="129117"/>
                      <a:pt x="3568189" y="101071"/>
                      <a:pt x="3207827" y="149225"/>
                    </a:cubicBezTo>
                    <a:cubicBezTo>
                      <a:pt x="2847465" y="197379"/>
                      <a:pt x="2291310" y="393700"/>
                      <a:pt x="1763202" y="419100"/>
                    </a:cubicBezTo>
                    <a:cubicBezTo>
                      <a:pt x="1235094" y="444500"/>
                      <a:pt x="169352" y="107950"/>
                      <a:pt x="1077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36" name="フリーフォーム: 図形 335">
              <a:extLst>
                <a:ext uri="{FF2B5EF4-FFF2-40B4-BE49-F238E27FC236}">
                  <a16:creationId xmlns:a16="http://schemas.microsoft.com/office/drawing/2014/main" id="{509ADA3C-585B-12EA-B465-ED411251C1FC}"/>
                </a:ext>
              </a:extLst>
            </p:cNvPr>
            <p:cNvSpPr/>
            <p:nvPr/>
          </p:nvSpPr>
          <p:spPr bwMode="auto">
            <a:xfrm>
              <a:off x="6625897" y="1961313"/>
              <a:ext cx="1968117" cy="669829"/>
            </a:xfrm>
            <a:custGeom>
              <a:avLst/>
              <a:gdLst>
                <a:gd name="connsiteX0" fmla="*/ 1886138 w 1968117"/>
                <a:gd name="connsiteY0" fmla="*/ 779 h 669829"/>
                <a:gd name="connsiteX1" fmla="*/ 1967138 w 1968117"/>
                <a:gd name="connsiteY1" fmla="*/ 329453 h 669829"/>
                <a:gd name="connsiteX2" fmla="*/ 1928196 w 1968117"/>
                <a:gd name="connsiteY2" fmla="*/ 474319 h 669829"/>
                <a:gd name="connsiteX3" fmla="*/ 1925844 w 1968117"/>
                <a:gd name="connsiteY3" fmla="*/ 474293 h 669829"/>
                <a:gd name="connsiteX4" fmla="*/ 1924338 w 1968117"/>
                <a:gd name="connsiteY4" fmla="*/ 503735 h 669829"/>
                <a:gd name="connsiteX5" fmla="*/ 1917292 w 1968117"/>
                <a:gd name="connsiteY5" fmla="*/ 616072 h 669829"/>
                <a:gd name="connsiteX6" fmla="*/ 1541888 w 1968117"/>
                <a:gd name="connsiteY6" fmla="*/ 634764 h 669829"/>
                <a:gd name="connsiteX7" fmla="*/ 1535657 w 1968117"/>
                <a:gd name="connsiteY7" fmla="*/ 559995 h 669829"/>
                <a:gd name="connsiteX8" fmla="*/ 1295772 w 1968117"/>
                <a:gd name="connsiteY8" fmla="*/ 584918 h 669829"/>
                <a:gd name="connsiteX9" fmla="*/ 859618 w 1968117"/>
                <a:gd name="connsiteY9" fmla="*/ 669033 h 669829"/>
                <a:gd name="connsiteX10" fmla="*/ 439040 w 1968117"/>
                <a:gd name="connsiteY10" fmla="*/ 617629 h 669829"/>
                <a:gd name="connsiteX11" fmla="*/ 21577 w 1968117"/>
                <a:gd name="connsiteY11" fmla="*/ 468091 h 669829"/>
                <a:gd name="connsiteX12" fmla="*/ 4540 w 1968117"/>
                <a:gd name="connsiteY12" fmla="*/ 431777 h 669829"/>
                <a:gd name="connsiteX13" fmla="*/ 2208 w 1968117"/>
                <a:gd name="connsiteY13" fmla="*/ 404997 h 669829"/>
                <a:gd name="connsiteX14" fmla="*/ 0 w 1968117"/>
                <a:gd name="connsiteY14" fmla="*/ 401460 h 669829"/>
                <a:gd name="connsiteX15" fmla="*/ 1460 w 1968117"/>
                <a:gd name="connsiteY15" fmla="*/ 396412 h 669829"/>
                <a:gd name="connsiteX16" fmla="*/ 1327 w 1968117"/>
                <a:gd name="connsiteY16" fmla="*/ 394879 h 669829"/>
                <a:gd name="connsiteX17" fmla="*/ 1832 w 1968117"/>
                <a:gd name="connsiteY17" fmla="*/ 395126 h 669829"/>
                <a:gd name="connsiteX18" fmla="*/ 9115 w 1968117"/>
                <a:gd name="connsiteY18" fmla="*/ 369953 h 669829"/>
                <a:gd name="connsiteX19" fmla="*/ 281712 w 1968117"/>
                <a:gd name="connsiteY19" fmla="*/ 298299 h 669829"/>
                <a:gd name="connsiteX20" fmla="*/ 538732 w 1968117"/>
                <a:gd name="connsiteY20" fmla="*/ 218856 h 669829"/>
                <a:gd name="connsiteX21" fmla="*/ 907906 w 1968117"/>
                <a:gd name="connsiteY21" fmla="*/ 355933 h 669829"/>
                <a:gd name="connsiteX22" fmla="*/ 1512292 w 1968117"/>
                <a:gd name="connsiteY22" fmla="*/ 144087 h 669829"/>
                <a:gd name="connsiteX23" fmla="*/ 1886138 w 1968117"/>
                <a:gd name="connsiteY23" fmla="*/ 779 h 669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968117" h="669829">
                  <a:moveTo>
                    <a:pt x="1886138" y="779"/>
                  </a:moveTo>
                  <a:cubicBezTo>
                    <a:pt x="1910802" y="11683"/>
                    <a:pt x="1960130" y="250529"/>
                    <a:pt x="1967138" y="329453"/>
                  </a:cubicBezTo>
                  <a:cubicBezTo>
                    <a:pt x="1974148" y="408376"/>
                    <a:pt x="1941696" y="445241"/>
                    <a:pt x="1928196" y="474319"/>
                  </a:cubicBezTo>
                  <a:lnTo>
                    <a:pt x="1925844" y="474293"/>
                  </a:lnTo>
                  <a:lnTo>
                    <a:pt x="1924338" y="503735"/>
                  </a:lnTo>
                  <a:cubicBezTo>
                    <a:pt x="1922940" y="552498"/>
                    <a:pt x="1923328" y="606920"/>
                    <a:pt x="1917292" y="616072"/>
                  </a:cubicBezTo>
                  <a:cubicBezTo>
                    <a:pt x="1909244" y="628274"/>
                    <a:pt x="1550975" y="640995"/>
                    <a:pt x="1541888" y="634764"/>
                  </a:cubicBezTo>
                  <a:cubicBezTo>
                    <a:pt x="1532802" y="628533"/>
                    <a:pt x="1535657" y="584918"/>
                    <a:pt x="1535657" y="559995"/>
                  </a:cubicBezTo>
                  <a:cubicBezTo>
                    <a:pt x="1479061" y="562591"/>
                    <a:pt x="1378849" y="566745"/>
                    <a:pt x="1295772" y="584918"/>
                  </a:cubicBezTo>
                  <a:cubicBezTo>
                    <a:pt x="1212695" y="603091"/>
                    <a:pt x="1002406" y="663582"/>
                    <a:pt x="859618" y="669033"/>
                  </a:cubicBezTo>
                  <a:cubicBezTo>
                    <a:pt x="716829" y="674485"/>
                    <a:pt x="575078" y="651380"/>
                    <a:pt x="439040" y="617629"/>
                  </a:cubicBezTo>
                  <a:cubicBezTo>
                    <a:pt x="303001" y="583879"/>
                    <a:pt x="104395" y="516639"/>
                    <a:pt x="21577" y="468091"/>
                  </a:cubicBezTo>
                  <a:cubicBezTo>
                    <a:pt x="13659" y="458615"/>
                    <a:pt x="7948" y="445245"/>
                    <a:pt x="4540" y="431777"/>
                  </a:cubicBezTo>
                  <a:lnTo>
                    <a:pt x="2208" y="404997"/>
                  </a:lnTo>
                  <a:lnTo>
                    <a:pt x="0" y="401460"/>
                  </a:lnTo>
                  <a:lnTo>
                    <a:pt x="1460" y="396412"/>
                  </a:lnTo>
                  <a:lnTo>
                    <a:pt x="1327" y="394879"/>
                  </a:lnTo>
                  <a:lnTo>
                    <a:pt x="1832" y="395126"/>
                  </a:lnTo>
                  <a:lnTo>
                    <a:pt x="9115" y="369953"/>
                  </a:lnTo>
                  <a:cubicBezTo>
                    <a:pt x="36894" y="324520"/>
                    <a:pt x="190327" y="312578"/>
                    <a:pt x="281712" y="298299"/>
                  </a:cubicBezTo>
                  <a:cubicBezTo>
                    <a:pt x="373097" y="284020"/>
                    <a:pt x="484991" y="228202"/>
                    <a:pt x="538732" y="218856"/>
                  </a:cubicBezTo>
                  <a:cubicBezTo>
                    <a:pt x="592473" y="209510"/>
                    <a:pt x="678405" y="369953"/>
                    <a:pt x="907906" y="355933"/>
                  </a:cubicBezTo>
                  <a:cubicBezTo>
                    <a:pt x="1137406" y="341914"/>
                    <a:pt x="1331080" y="214183"/>
                    <a:pt x="1512292" y="144087"/>
                  </a:cubicBezTo>
                  <a:cubicBezTo>
                    <a:pt x="1636907" y="96318"/>
                    <a:pt x="1861474" y="-10125"/>
                    <a:pt x="1886138" y="779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392" name="グループ化 391">
              <a:extLst>
                <a:ext uri="{FF2B5EF4-FFF2-40B4-BE49-F238E27FC236}">
                  <a16:creationId xmlns:a16="http://schemas.microsoft.com/office/drawing/2014/main" id="{E43EE69A-1E4B-801D-49F0-5E740158B314}"/>
                </a:ext>
              </a:extLst>
            </p:cNvPr>
            <p:cNvGrpSpPr/>
            <p:nvPr/>
          </p:nvGrpSpPr>
          <p:grpSpPr>
            <a:xfrm>
              <a:off x="7113574" y="2418514"/>
              <a:ext cx="1968338" cy="669827"/>
              <a:chOff x="4114821" y="5103813"/>
              <a:chExt cx="4011999" cy="1365286"/>
            </a:xfrm>
            <a:solidFill>
              <a:schemeClr val="tx1"/>
            </a:solidFill>
          </p:grpSpPr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DBB38C93-2C72-6377-8B4E-6011A12B65A1}"/>
                  </a:ext>
                </a:extLst>
              </p:cNvPr>
              <p:cNvSpPr/>
              <p:nvPr/>
            </p:nvSpPr>
            <p:spPr bwMode="auto">
              <a:xfrm>
                <a:off x="4114821" y="5103813"/>
                <a:ext cx="4011999" cy="1268414"/>
              </a:xfrm>
              <a:custGeom>
                <a:avLst/>
                <a:gdLst>
                  <a:gd name="connsiteX0" fmla="*/ 1108075 w 4022725"/>
                  <a:gd name="connsiteY0" fmla="*/ 444500 h 1355725"/>
                  <a:gd name="connsiteX1" fmla="*/ 584200 w 4022725"/>
                  <a:gd name="connsiteY1" fmla="*/ 606425 h 1355725"/>
                  <a:gd name="connsiteX2" fmla="*/ 133350 w 4022725"/>
                  <a:gd name="connsiteY2" fmla="*/ 692150 h 1355725"/>
                  <a:gd name="connsiteX3" fmla="*/ 0 w 4022725"/>
                  <a:gd name="connsiteY3" fmla="*/ 835025 h 1355725"/>
                  <a:gd name="connsiteX4" fmla="*/ 101600 w 4022725"/>
                  <a:gd name="connsiteY4" fmla="*/ 984250 h 1355725"/>
                  <a:gd name="connsiteX5" fmla="*/ 1196975 w 4022725"/>
                  <a:gd name="connsiteY5" fmla="*/ 1298575 h 1355725"/>
                  <a:gd name="connsiteX6" fmla="*/ 1743075 w 4022725"/>
                  <a:gd name="connsiteY6" fmla="*/ 1355725 h 1355725"/>
                  <a:gd name="connsiteX7" fmla="*/ 3124200 w 4022725"/>
                  <a:gd name="connsiteY7" fmla="*/ 996950 h 1355725"/>
                  <a:gd name="connsiteX8" fmla="*/ 3937000 w 4022725"/>
                  <a:gd name="connsiteY8" fmla="*/ 996950 h 1355725"/>
                  <a:gd name="connsiteX9" fmla="*/ 4022725 w 4022725"/>
                  <a:gd name="connsiteY9" fmla="*/ 787400 h 1355725"/>
                  <a:gd name="connsiteX10" fmla="*/ 4022725 w 4022725"/>
                  <a:gd name="connsiteY10" fmla="*/ 565150 h 1355725"/>
                  <a:gd name="connsiteX11" fmla="*/ 3854450 w 4022725"/>
                  <a:gd name="connsiteY11" fmla="*/ 0 h 1355725"/>
                  <a:gd name="connsiteX12" fmla="*/ 3092450 w 4022725"/>
                  <a:gd name="connsiteY12" fmla="*/ 292100 h 1355725"/>
                  <a:gd name="connsiteX13" fmla="*/ 1838325 w 4022725"/>
                  <a:gd name="connsiteY13" fmla="*/ 720725 h 1355725"/>
                  <a:gd name="connsiteX14" fmla="*/ 1527175 w 4022725"/>
                  <a:gd name="connsiteY14" fmla="*/ 685800 h 1355725"/>
                  <a:gd name="connsiteX15" fmla="*/ 1108075 w 4022725"/>
                  <a:gd name="connsiteY15" fmla="*/ 444500 h 1355725"/>
                  <a:gd name="connsiteX0" fmla="*/ 1110776 w 4025426"/>
                  <a:gd name="connsiteY0" fmla="*/ 444500 h 1355725"/>
                  <a:gd name="connsiteX1" fmla="*/ 586901 w 4025426"/>
                  <a:gd name="connsiteY1" fmla="*/ 606425 h 1355725"/>
                  <a:gd name="connsiteX2" fmla="*/ 136051 w 4025426"/>
                  <a:gd name="connsiteY2" fmla="*/ 692150 h 1355725"/>
                  <a:gd name="connsiteX3" fmla="*/ 2701 w 4025426"/>
                  <a:gd name="connsiteY3" fmla="*/ 835025 h 1355725"/>
                  <a:gd name="connsiteX4" fmla="*/ 104301 w 4025426"/>
                  <a:gd name="connsiteY4" fmla="*/ 984250 h 1355725"/>
                  <a:gd name="connsiteX5" fmla="*/ 1199676 w 4025426"/>
                  <a:gd name="connsiteY5" fmla="*/ 1298575 h 1355725"/>
                  <a:gd name="connsiteX6" fmla="*/ 1745776 w 4025426"/>
                  <a:gd name="connsiteY6" fmla="*/ 1355725 h 1355725"/>
                  <a:gd name="connsiteX7" fmla="*/ 3126901 w 4025426"/>
                  <a:gd name="connsiteY7" fmla="*/ 996950 h 1355725"/>
                  <a:gd name="connsiteX8" fmla="*/ 3939701 w 4025426"/>
                  <a:gd name="connsiteY8" fmla="*/ 996950 h 1355725"/>
                  <a:gd name="connsiteX9" fmla="*/ 4025426 w 4025426"/>
                  <a:gd name="connsiteY9" fmla="*/ 787400 h 1355725"/>
                  <a:gd name="connsiteX10" fmla="*/ 4025426 w 4025426"/>
                  <a:gd name="connsiteY10" fmla="*/ 565150 h 1355725"/>
                  <a:gd name="connsiteX11" fmla="*/ 3857151 w 4025426"/>
                  <a:gd name="connsiteY11" fmla="*/ 0 h 1355725"/>
                  <a:gd name="connsiteX12" fmla="*/ 3095151 w 4025426"/>
                  <a:gd name="connsiteY12" fmla="*/ 292100 h 1355725"/>
                  <a:gd name="connsiteX13" fmla="*/ 1841026 w 4025426"/>
                  <a:gd name="connsiteY13" fmla="*/ 720725 h 1355725"/>
                  <a:gd name="connsiteX14" fmla="*/ 1529876 w 4025426"/>
                  <a:gd name="connsiteY14" fmla="*/ 685800 h 1355725"/>
                  <a:gd name="connsiteX15" fmla="*/ 1110776 w 4025426"/>
                  <a:gd name="connsiteY15" fmla="*/ 444500 h 1355725"/>
                  <a:gd name="connsiteX0" fmla="*/ 1107688 w 4022338"/>
                  <a:gd name="connsiteY0" fmla="*/ 444500 h 1355725"/>
                  <a:gd name="connsiteX1" fmla="*/ 583813 w 4022338"/>
                  <a:gd name="connsiteY1" fmla="*/ 606425 h 1355725"/>
                  <a:gd name="connsiteX2" fmla="*/ 132963 w 4022338"/>
                  <a:gd name="connsiteY2" fmla="*/ 692150 h 1355725"/>
                  <a:gd name="connsiteX3" fmla="*/ 2788 w 4022338"/>
                  <a:gd name="connsiteY3" fmla="*/ 806450 h 1355725"/>
                  <a:gd name="connsiteX4" fmla="*/ 101213 w 4022338"/>
                  <a:gd name="connsiteY4" fmla="*/ 984250 h 1355725"/>
                  <a:gd name="connsiteX5" fmla="*/ 1196588 w 4022338"/>
                  <a:gd name="connsiteY5" fmla="*/ 1298575 h 1355725"/>
                  <a:gd name="connsiteX6" fmla="*/ 1742688 w 4022338"/>
                  <a:gd name="connsiteY6" fmla="*/ 1355725 h 1355725"/>
                  <a:gd name="connsiteX7" fmla="*/ 3123813 w 4022338"/>
                  <a:gd name="connsiteY7" fmla="*/ 996950 h 1355725"/>
                  <a:gd name="connsiteX8" fmla="*/ 3936613 w 4022338"/>
                  <a:gd name="connsiteY8" fmla="*/ 996950 h 1355725"/>
                  <a:gd name="connsiteX9" fmla="*/ 4022338 w 4022338"/>
                  <a:gd name="connsiteY9" fmla="*/ 787400 h 1355725"/>
                  <a:gd name="connsiteX10" fmla="*/ 4022338 w 4022338"/>
                  <a:gd name="connsiteY10" fmla="*/ 565150 h 1355725"/>
                  <a:gd name="connsiteX11" fmla="*/ 3854063 w 4022338"/>
                  <a:gd name="connsiteY11" fmla="*/ 0 h 1355725"/>
                  <a:gd name="connsiteX12" fmla="*/ 3092063 w 4022338"/>
                  <a:gd name="connsiteY12" fmla="*/ 292100 h 1355725"/>
                  <a:gd name="connsiteX13" fmla="*/ 1837938 w 4022338"/>
                  <a:gd name="connsiteY13" fmla="*/ 720725 h 1355725"/>
                  <a:gd name="connsiteX14" fmla="*/ 1526788 w 4022338"/>
                  <a:gd name="connsiteY14" fmla="*/ 685800 h 1355725"/>
                  <a:gd name="connsiteX15" fmla="*/ 1107688 w 4022338"/>
                  <a:gd name="connsiteY15" fmla="*/ 444500 h 1355725"/>
                  <a:gd name="connsiteX0" fmla="*/ 1105739 w 4020389"/>
                  <a:gd name="connsiteY0" fmla="*/ 444500 h 1355725"/>
                  <a:gd name="connsiteX1" fmla="*/ 581864 w 4020389"/>
                  <a:gd name="connsiteY1" fmla="*/ 606425 h 1355725"/>
                  <a:gd name="connsiteX2" fmla="*/ 131014 w 4020389"/>
                  <a:gd name="connsiteY2" fmla="*/ 692150 h 1355725"/>
                  <a:gd name="connsiteX3" fmla="*/ 839 w 4020389"/>
                  <a:gd name="connsiteY3" fmla="*/ 806450 h 1355725"/>
                  <a:gd name="connsiteX4" fmla="*/ 99264 w 4020389"/>
                  <a:gd name="connsiteY4" fmla="*/ 984250 h 1355725"/>
                  <a:gd name="connsiteX5" fmla="*/ 1194639 w 4020389"/>
                  <a:gd name="connsiteY5" fmla="*/ 1298575 h 1355725"/>
                  <a:gd name="connsiteX6" fmla="*/ 1740739 w 4020389"/>
                  <a:gd name="connsiteY6" fmla="*/ 1355725 h 1355725"/>
                  <a:gd name="connsiteX7" fmla="*/ 3121864 w 4020389"/>
                  <a:gd name="connsiteY7" fmla="*/ 996950 h 1355725"/>
                  <a:gd name="connsiteX8" fmla="*/ 3934664 w 4020389"/>
                  <a:gd name="connsiteY8" fmla="*/ 996950 h 1355725"/>
                  <a:gd name="connsiteX9" fmla="*/ 4020389 w 4020389"/>
                  <a:gd name="connsiteY9" fmla="*/ 787400 h 1355725"/>
                  <a:gd name="connsiteX10" fmla="*/ 4020389 w 4020389"/>
                  <a:gd name="connsiteY10" fmla="*/ 565150 h 1355725"/>
                  <a:gd name="connsiteX11" fmla="*/ 3852114 w 4020389"/>
                  <a:gd name="connsiteY11" fmla="*/ 0 h 1355725"/>
                  <a:gd name="connsiteX12" fmla="*/ 3090114 w 4020389"/>
                  <a:gd name="connsiteY12" fmla="*/ 292100 h 1355725"/>
                  <a:gd name="connsiteX13" fmla="*/ 1835989 w 4020389"/>
                  <a:gd name="connsiteY13" fmla="*/ 720725 h 1355725"/>
                  <a:gd name="connsiteX14" fmla="*/ 1524839 w 4020389"/>
                  <a:gd name="connsiteY14" fmla="*/ 685800 h 1355725"/>
                  <a:gd name="connsiteX15" fmla="*/ 1105739 w 4020389"/>
                  <a:gd name="connsiteY15" fmla="*/ 444500 h 1355725"/>
                  <a:gd name="connsiteX0" fmla="*/ 1106974 w 4021624"/>
                  <a:gd name="connsiteY0" fmla="*/ 444500 h 1355725"/>
                  <a:gd name="connsiteX1" fmla="*/ 583099 w 4021624"/>
                  <a:gd name="connsiteY1" fmla="*/ 606425 h 1355725"/>
                  <a:gd name="connsiteX2" fmla="*/ 132249 w 4021624"/>
                  <a:gd name="connsiteY2" fmla="*/ 692150 h 1355725"/>
                  <a:gd name="connsiteX3" fmla="*/ 2074 w 4021624"/>
                  <a:gd name="connsiteY3" fmla="*/ 806450 h 1355725"/>
                  <a:gd name="connsiteX4" fmla="*/ 240199 w 4021624"/>
                  <a:gd name="connsiteY4" fmla="*/ 955675 h 1355725"/>
                  <a:gd name="connsiteX5" fmla="*/ 1195874 w 4021624"/>
                  <a:gd name="connsiteY5" fmla="*/ 1298575 h 1355725"/>
                  <a:gd name="connsiteX6" fmla="*/ 1741974 w 4021624"/>
                  <a:gd name="connsiteY6" fmla="*/ 1355725 h 1355725"/>
                  <a:gd name="connsiteX7" fmla="*/ 3123099 w 4021624"/>
                  <a:gd name="connsiteY7" fmla="*/ 996950 h 1355725"/>
                  <a:gd name="connsiteX8" fmla="*/ 3935899 w 4021624"/>
                  <a:gd name="connsiteY8" fmla="*/ 996950 h 1355725"/>
                  <a:gd name="connsiteX9" fmla="*/ 4021624 w 4021624"/>
                  <a:gd name="connsiteY9" fmla="*/ 787400 h 1355725"/>
                  <a:gd name="connsiteX10" fmla="*/ 4021624 w 4021624"/>
                  <a:gd name="connsiteY10" fmla="*/ 565150 h 1355725"/>
                  <a:gd name="connsiteX11" fmla="*/ 3853349 w 4021624"/>
                  <a:gd name="connsiteY11" fmla="*/ 0 h 1355725"/>
                  <a:gd name="connsiteX12" fmla="*/ 3091349 w 4021624"/>
                  <a:gd name="connsiteY12" fmla="*/ 292100 h 1355725"/>
                  <a:gd name="connsiteX13" fmla="*/ 1837224 w 4021624"/>
                  <a:gd name="connsiteY13" fmla="*/ 720725 h 1355725"/>
                  <a:gd name="connsiteX14" fmla="*/ 1526074 w 4021624"/>
                  <a:gd name="connsiteY14" fmla="*/ 685800 h 1355725"/>
                  <a:gd name="connsiteX15" fmla="*/ 1106974 w 4021624"/>
                  <a:gd name="connsiteY15" fmla="*/ 444500 h 1355725"/>
                  <a:gd name="connsiteX0" fmla="*/ 1106974 w 4021624"/>
                  <a:gd name="connsiteY0" fmla="*/ 444500 h 1355725"/>
                  <a:gd name="connsiteX1" fmla="*/ 583099 w 4021624"/>
                  <a:gd name="connsiteY1" fmla="*/ 606425 h 1355725"/>
                  <a:gd name="connsiteX2" fmla="*/ 132249 w 4021624"/>
                  <a:gd name="connsiteY2" fmla="*/ 692150 h 1355725"/>
                  <a:gd name="connsiteX3" fmla="*/ 2074 w 4021624"/>
                  <a:gd name="connsiteY3" fmla="*/ 806450 h 1355725"/>
                  <a:gd name="connsiteX4" fmla="*/ 240199 w 4021624"/>
                  <a:gd name="connsiteY4" fmla="*/ 955675 h 1355725"/>
                  <a:gd name="connsiteX5" fmla="*/ 1195874 w 4021624"/>
                  <a:gd name="connsiteY5" fmla="*/ 1298575 h 1355725"/>
                  <a:gd name="connsiteX6" fmla="*/ 1741974 w 4021624"/>
                  <a:gd name="connsiteY6" fmla="*/ 1355725 h 1355725"/>
                  <a:gd name="connsiteX7" fmla="*/ 3123099 w 4021624"/>
                  <a:gd name="connsiteY7" fmla="*/ 996950 h 1355725"/>
                  <a:gd name="connsiteX8" fmla="*/ 3935899 w 4021624"/>
                  <a:gd name="connsiteY8" fmla="*/ 996950 h 1355725"/>
                  <a:gd name="connsiteX9" fmla="*/ 4021624 w 4021624"/>
                  <a:gd name="connsiteY9" fmla="*/ 787400 h 1355725"/>
                  <a:gd name="connsiteX10" fmla="*/ 4021624 w 4021624"/>
                  <a:gd name="connsiteY10" fmla="*/ 565150 h 1355725"/>
                  <a:gd name="connsiteX11" fmla="*/ 3853349 w 4021624"/>
                  <a:gd name="connsiteY11" fmla="*/ 0 h 1355725"/>
                  <a:gd name="connsiteX12" fmla="*/ 3091349 w 4021624"/>
                  <a:gd name="connsiteY12" fmla="*/ 292100 h 1355725"/>
                  <a:gd name="connsiteX13" fmla="*/ 1837224 w 4021624"/>
                  <a:gd name="connsiteY13" fmla="*/ 720725 h 1355725"/>
                  <a:gd name="connsiteX14" fmla="*/ 1526074 w 4021624"/>
                  <a:gd name="connsiteY14" fmla="*/ 685800 h 1355725"/>
                  <a:gd name="connsiteX15" fmla="*/ 1106974 w 4021624"/>
                  <a:gd name="connsiteY15" fmla="*/ 444500 h 1355725"/>
                  <a:gd name="connsiteX0" fmla="*/ 1106974 w 4021624"/>
                  <a:gd name="connsiteY0" fmla="*/ 444500 h 1355725"/>
                  <a:gd name="connsiteX1" fmla="*/ 583099 w 4021624"/>
                  <a:gd name="connsiteY1" fmla="*/ 606425 h 1355725"/>
                  <a:gd name="connsiteX2" fmla="*/ 132249 w 4021624"/>
                  <a:gd name="connsiteY2" fmla="*/ 692150 h 1355725"/>
                  <a:gd name="connsiteX3" fmla="*/ 2074 w 4021624"/>
                  <a:gd name="connsiteY3" fmla="*/ 806450 h 1355725"/>
                  <a:gd name="connsiteX4" fmla="*/ 240199 w 4021624"/>
                  <a:gd name="connsiteY4" fmla="*/ 955675 h 1355725"/>
                  <a:gd name="connsiteX5" fmla="*/ 1205399 w 4021624"/>
                  <a:gd name="connsiteY5" fmla="*/ 1228725 h 1355725"/>
                  <a:gd name="connsiteX6" fmla="*/ 1741974 w 4021624"/>
                  <a:gd name="connsiteY6" fmla="*/ 1355725 h 1355725"/>
                  <a:gd name="connsiteX7" fmla="*/ 3123099 w 4021624"/>
                  <a:gd name="connsiteY7" fmla="*/ 996950 h 1355725"/>
                  <a:gd name="connsiteX8" fmla="*/ 3935899 w 4021624"/>
                  <a:gd name="connsiteY8" fmla="*/ 996950 h 1355725"/>
                  <a:gd name="connsiteX9" fmla="*/ 4021624 w 4021624"/>
                  <a:gd name="connsiteY9" fmla="*/ 787400 h 1355725"/>
                  <a:gd name="connsiteX10" fmla="*/ 4021624 w 4021624"/>
                  <a:gd name="connsiteY10" fmla="*/ 565150 h 1355725"/>
                  <a:gd name="connsiteX11" fmla="*/ 3853349 w 4021624"/>
                  <a:gd name="connsiteY11" fmla="*/ 0 h 1355725"/>
                  <a:gd name="connsiteX12" fmla="*/ 3091349 w 4021624"/>
                  <a:gd name="connsiteY12" fmla="*/ 292100 h 1355725"/>
                  <a:gd name="connsiteX13" fmla="*/ 1837224 w 4021624"/>
                  <a:gd name="connsiteY13" fmla="*/ 720725 h 1355725"/>
                  <a:gd name="connsiteX14" fmla="*/ 1526074 w 4021624"/>
                  <a:gd name="connsiteY14" fmla="*/ 685800 h 1355725"/>
                  <a:gd name="connsiteX15" fmla="*/ 1106974 w 4021624"/>
                  <a:gd name="connsiteY15" fmla="*/ 444500 h 1355725"/>
                  <a:gd name="connsiteX0" fmla="*/ 1106974 w 4021624"/>
                  <a:gd name="connsiteY0" fmla="*/ 444500 h 1355725"/>
                  <a:gd name="connsiteX1" fmla="*/ 583099 w 4021624"/>
                  <a:gd name="connsiteY1" fmla="*/ 606425 h 1355725"/>
                  <a:gd name="connsiteX2" fmla="*/ 132249 w 4021624"/>
                  <a:gd name="connsiteY2" fmla="*/ 692150 h 1355725"/>
                  <a:gd name="connsiteX3" fmla="*/ 2074 w 4021624"/>
                  <a:gd name="connsiteY3" fmla="*/ 806450 h 1355725"/>
                  <a:gd name="connsiteX4" fmla="*/ 240199 w 4021624"/>
                  <a:gd name="connsiteY4" fmla="*/ 955675 h 1355725"/>
                  <a:gd name="connsiteX5" fmla="*/ 1741974 w 4021624"/>
                  <a:gd name="connsiteY5" fmla="*/ 1355725 h 1355725"/>
                  <a:gd name="connsiteX6" fmla="*/ 3123099 w 4021624"/>
                  <a:gd name="connsiteY6" fmla="*/ 996950 h 1355725"/>
                  <a:gd name="connsiteX7" fmla="*/ 3935899 w 4021624"/>
                  <a:gd name="connsiteY7" fmla="*/ 996950 h 1355725"/>
                  <a:gd name="connsiteX8" fmla="*/ 4021624 w 4021624"/>
                  <a:gd name="connsiteY8" fmla="*/ 787400 h 1355725"/>
                  <a:gd name="connsiteX9" fmla="*/ 4021624 w 4021624"/>
                  <a:gd name="connsiteY9" fmla="*/ 565150 h 1355725"/>
                  <a:gd name="connsiteX10" fmla="*/ 3853349 w 4021624"/>
                  <a:gd name="connsiteY10" fmla="*/ 0 h 1355725"/>
                  <a:gd name="connsiteX11" fmla="*/ 3091349 w 4021624"/>
                  <a:gd name="connsiteY11" fmla="*/ 292100 h 1355725"/>
                  <a:gd name="connsiteX12" fmla="*/ 1837224 w 4021624"/>
                  <a:gd name="connsiteY12" fmla="*/ 720725 h 1355725"/>
                  <a:gd name="connsiteX13" fmla="*/ 1526074 w 4021624"/>
                  <a:gd name="connsiteY13" fmla="*/ 685800 h 1355725"/>
                  <a:gd name="connsiteX14" fmla="*/ 1106974 w 4021624"/>
                  <a:gd name="connsiteY14" fmla="*/ 444500 h 1355725"/>
                  <a:gd name="connsiteX0" fmla="*/ 1106974 w 4021624"/>
                  <a:gd name="connsiteY0" fmla="*/ 444500 h 1266825"/>
                  <a:gd name="connsiteX1" fmla="*/ 583099 w 4021624"/>
                  <a:gd name="connsiteY1" fmla="*/ 606425 h 1266825"/>
                  <a:gd name="connsiteX2" fmla="*/ 132249 w 4021624"/>
                  <a:gd name="connsiteY2" fmla="*/ 692150 h 1266825"/>
                  <a:gd name="connsiteX3" fmla="*/ 2074 w 4021624"/>
                  <a:gd name="connsiteY3" fmla="*/ 806450 h 1266825"/>
                  <a:gd name="connsiteX4" fmla="*/ 240199 w 4021624"/>
                  <a:gd name="connsiteY4" fmla="*/ 955675 h 1266825"/>
                  <a:gd name="connsiteX5" fmla="*/ 1748324 w 4021624"/>
                  <a:gd name="connsiteY5" fmla="*/ 1266825 h 1266825"/>
                  <a:gd name="connsiteX6" fmla="*/ 3123099 w 4021624"/>
                  <a:gd name="connsiteY6" fmla="*/ 996950 h 1266825"/>
                  <a:gd name="connsiteX7" fmla="*/ 3935899 w 4021624"/>
                  <a:gd name="connsiteY7" fmla="*/ 996950 h 1266825"/>
                  <a:gd name="connsiteX8" fmla="*/ 4021624 w 4021624"/>
                  <a:gd name="connsiteY8" fmla="*/ 787400 h 1266825"/>
                  <a:gd name="connsiteX9" fmla="*/ 4021624 w 4021624"/>
                  <a:gd name="connsiteY9" fmla="*/ 565150 h 1266825"/>
                  <a:gd name="connsiteX10" fmla="*/ 3853349 w 4021624"/>
                  <a:gd name="connsiteY10" fmla="*/ 0 h 1266825"/>
                  <a:gd name="connsiteX11" fmla="*/ 3091349 w 4021624"/>
                  <a:gd name="connsiteY11" fmla="*/ 292100 h 1266825"/>
                  <a:gd name="connsiteX12" fmla="*/ 1837224 w 4021624"/>
                  <a:gd name="connsiteY12" fmla="*/ 720725 h 1266825"/>
                  <a:gd name="connsiteX13" fmla="*/ 1526074 w 4021624"/>
                  <a:gd name="connsiteY13" fmla="*/ 685800 h 1266825"/>
                  <a:gd name="connsiteX14" fmla="*/ 1106974 w 4021624"/>
                  <a:gd name="connsiteY14" fmla="*/ 444500 h 1266825"/>
                  <a:gd name="connsiteX0" fmla="*/ 1106974 w 4021624"/>
                  <a:gd name="connsiteY0" fmla="*/ 444500 h 1271681"/>
                  <a:gd name="connsiteX1" fmla="*/ 583099 w 4021624"/>
                  <a:gd name="connsiteY1" fmla="*/ 606425 h 1271681"/>
                  <a:gd name="connsiteX2" fmla="*/ 132249 w 4021624"/>
                  <a:gd name="connsiteY2" fmla="*/ 692150 h 1271681"/>
                  <a:gd name="connsiteX3" fmla="*/ 2074 w 4021624"/>
                  <a:gd name="connsiteY3" fmla="*/ 806450 h 1271681"/>
                  <a:gd name="connsiteX4" fmla="*/ 240199 w 4021624"/>
                  <a:gd name="connsiteY4" fmla="*/ 955675 h 1271681"/>
                  <a:gd name="connsiteX5" fmla="*/ 1748324 w 4021624"/>
                  <a:gd name="connsiteY5" fmla="*/ 1266825 h 1271681"/>
                  <a:gd name="connsiteX6" fmla="*/ 3123099 w 4021624"/>
                  <a:gd name="connsiteY6" fmla="*/ 996950 h 1271681"/>
                  <a:gd name="connsiteX7" fmla="*/ 3935899 w 4021624"/>
                  <a:gd name="connsiteY7" fmla="*/ 996950 h 1271681"/>
                  <a:gd name="connsiteX8" fmla="*/ 4021624 w 4021624"/>
                  <a:gd name="connsiteY8" fmla="*/ 787400 h 1271681"/>
                  <a:gd name="connsiteX9" fmla="*/ 4021624 w 4021624"/>
                  <a:gd name="connsiteY9" fmla="*/ 565150 h 1271681"/>
                  <a:gd name="connsiteX10" fmla="*/ 3853349 w 4021624"/>
                  <a:gd name="connsiteY10" fmla="*/ 0 h 1271681"/>
                  <a:gd name="connsiteX11" fmla="*/ 3091349 w 4021624"/>
                  <a:gd name="connsiteY11" fmla="*/ 292100 h 1271681"/>
                  <a:gd name="connsiteX12" fmla="*/ 1837224 w 4021624"/>
                  <a:gd name="connsiteY12" fmla="*/ 720725 h 1271681"/>
                  <a:gd name="connsiteX13" fmla="*/ 1526074 w 4021624"/>
                  <a:gd name="connsiteY13" fmla="*/ 685800 h 1271681"/>
                  <a:gd name="connsiteX14" fmla="*/ 1106974 w 4021624"/>
                  <a:gd name="connsiteY14" fmla="*/ 444500 h 1271681"/>
                  <a:gd name="connsiteX0" fmla="*/ 1106974 w 4021624"/>
                  <a:gd name="connsiteY0" fmla="*/ 444500 h 1271089"/>
                  <a:gd name="connsiteX1" fmla="*/ 583099 w 4021624"/>
                  <a:gd name="connsiteY1" fmla="*/ 606425 h 1271089"/>
                  <a:gd name="connsiteX2" fmla="*/ 132249 w 4021624"/>
                  <a:gd name="connsiteY2" fmla="*/ 692150 h 1271089"/>
                  <a:gd name="connsiteX3" fmla="*/ 2074 w 4021624"/>
                  <a:gd name="connsiteY3" fmla="*/ 806450 h 1271089"/>
                  <a:gd name="connsiteX4" fmla="*/ 240199 w 4021624"/>
                  <a:gd name="connsiteY4" fmla="*/ 955675 h 1271089"/>
                  <a:gd name="connsiteX5" fmla="*/ 1748324 w 4021624"/>
                  <a:gd name="connsiteY5" fmla="*/ 1266825 h 1271089"/>
                  <a:gd name="connsiteX6" fmla="*/ 3123099 w 4021624"/>
                  <a:gd name="connsiteY6" fmla="*/ 996950 h 1271089"/>
                  <a:gd name="connsiteX7" fmla="*/ 3935899 w 4021624"/>
                  <a:gd name="connsiteY7" fmla="*/ 996950 h 1271089"/>
                  <a:gd name="connsiteX8" fmla="*/ 4021624 w 4021624"/>
                  <a:gd name="connsiteY8" fmla="*/ 787400 h 1271089"/>
                  <a:gd name="connsiteX9" fmla="*/ 4021624 w 4021624"/>
                  <a:gd name="connsiteY9" fmla="*/ 565150 h 1271089"/>
                  <a:gd name="connsiteX10" fmla="*/ 3853349 w 4021624"/>
                  <a:gd name="connsiteY10" fmla="*/ 0 h 1271089"/>
                  <a:gd name="connsiteX11" fmla="*/ 3091349 w 4021624"/>
                  <a:gd name="connsiteY11" fmla="*/ 292100 h 1271089"/>
                  <a:gd name="connsiteX12" fmla="*/ 1837224 w 4021624"/>
                  <a:gd name="connsiteY12" fmla="*/ 720725 h 1271089"/>
                  <a:gd name="connsiteX13" fmla="*/ 1526074 w 4021624"/>
                  <a:gd name="connsiteY13" fmla="*/ 685800 h 1271089"/>
                  <a:gd name="connsiteX14" fmla="*/ 1106974 w 4021624"/>
                  <a:gd name="connsiteY14" fmla="*/ 444500 h 1271089"/>
                  <a:gd name="connsiteX0" fmla="*/ 1106974 w 4021624"/>
                  <a:gd name="connsiteY0" fmla="*/ 444500 h 1271036"/>
                  <a:gd name="connsiteX1" fmla="*/ 583099 w 4021624"/>
                  <a:gd name="connsiteY1" fmla="*/ 606425 h 1271036"/>
                  <a:gd name="connsiteX2" fmla="*/ 132249 w 4021624"/>
                  <a:gd name="connsiteY2" fmla="*/ 692150 h 1271036"/>
                  <a:gd name="connsiteX3" fmla="*/ 2074 w 4021624"/>
                  <a:gd name="connsiteY3" fmla="*/ 806450 h 1271036"/>
                  <a:gd name="connsiteX4" fmla="*/ 240199 w 4021624"/>
                  <a:gd name="connsiteY4" fmla="*/ 955675 h 1271036"/>
                  <a:gd name="connsiteX5" fmla="*/ 1748324 w 4021624"/>
                  <a:gd name="connsiteY5" fmla="*/ 1266825 h 1271036"/>
                  <a:gd name="connsiteX6" fmla="*/ 3123099 w 4021624"/>
                  <a:gd name="connsiteY6" fmla="*/ 996950 h 1271036"/>
                  <a:gd name="connsiteX7" fmla="*/ 3939074 w 4021624"/>
                  <a:gd name="connsiteY7" fmla="*/ 965200 h 1271036"/>
                  <a:gd name="connsiteX8" fmla="*/ 4021624 w 4021624"/>
                  <a:gd name="connsiteY8" fmla="*/ 787400 h 1271036"/>
                  <a:gd name="connsiteX9" fmla="*/ 4021624 w 4021624"/>
                  <a:gd name="connsiteY9" fmla="*/ 565150 h 1271036"/>
                  <a:gd name="connsiteX10" fmla="*/ 3853349 w 4021624"/>
                  <a:gd name="connsiteY10" fmla="*/ 0 h 1271036"/>
                  <a:gd name="connsiteX11" fmla="*/ 3091349 w 4021624"/>
                  <a:gd name="connsiteY11" fmla="*/ 292100 h 1271036"/>
                  <a:gd name="connsiteX12" fmla="*/ 1837224 w 4021624"/>
                  <a:gd name="connsiteY12" fmla="*/ 720725 h 1271036"/>
                  <a:gd name="connsiteX13" fmla="*/ 1526074 w 4021624"/>
                  <a:gd name="connsiteY13" fmla="*/ 685800 h 1271036"/>
                  <a:gd name="connsiteX14" fmla="*/ 1106974 w 4021624"/>
                  <a:gd name="connsiteY14" fmla="*/ 444500 h 1271036"/>
                  <a:gd name="connsiteX0" fmla="*/ 1106974 w 4031501"/>
                  <a:gd name="connsiteY0" fmla="*/ 444500 h 1271036"/>
                  <a:gd name="connsiteX1" fmla="*/ 583099 w 4031501"/>
                  <a:gd name="connsiteY1" fmla="*/ 606425 h 1271036"/>
                  <a:gd name="connsiteX2" fmla="*/ 132249 w 4031501"/>
                  <a:gd name="connsiteY2" fmla="*/ 692150 h 1271036"/>
                  <a:gd name="connsiteX3" fmla="*/ 2074 w 4031501"/>
                  <a:gd name="connsiteY3" fmla="*/ 806450 h 1271036"/>
                  <a:gd name="connsiteX4" fmla="*/ 240199 w 4031501"/>
                  <a:gd name="connsiteY4" fmla="*/ 955675 h 1271036"/>
                  <a:gd name="connsiteX5" fmla="*/ 1748324 w 4031501"/>
                  <a:gd name="connsiteY5" fmla="*/ 1266825 h 1271036"/>
                  <a:gd name="connsiteX6" fmla="*/ 3123099 w 4031501"/>
                  <a:gd name="connsiteY6" fmla="*/ 996950 h 1271036"/>
                  <a:gd name="connsiteX7" fmla="*/ 3939074 w 4031501"/>
                  <a:gd name="connsiteY7" fmla="*/ 965200 h 1271036"/>
                  <a:gd name="connsiteX8" fmla="*/ 4021624 w 4031501"/>
                  <a:gd name="connsiteY8" fmla="*/ 787400 h 1271036"/>
                  <a:gd name="connsiteX9" fmla="*/ 4021624 w 4031501"/>
                  <a:gd name="connsiteY9" fmla="*/ 565150 h 1271036"/>
                  <a:gd name="connsiteX10" fmla="*/ 3853349 w 4031501"/>
                  <a:gd name="connsiteY10" fmla="*/ 0 h 1271036"/>
                  <a:gd name="connsiteX11" fmla="*/ 3091349 w 4031501"/>
                  <a:gd name="connsiteY11" fmla="*/ 292100 h 1271036"/>
                  <a:gd name="connsiteX12" fmla="*/ 1837224 w 4031501"/>
                  <a:gd name="connsiteY12" fmla="*/ 720725 h 1271036"/>
                  <a:gd name="connsiteX13" fmla="*/ 1526074 w 4031501"/>
                  <a:gd name="connsiteY13" fmla="*/ 685800 h 1271036"/>
                  <a:gd name="connsiteX14" fmla="*/ 1106974 w 4031501"/>
                  <a:gd name="connsiteY14" fmla="*/ 444500 h 1271036"/>
                  <a:gd name="connsiteX0" fmla="*/ 1106974 w 4023015"/>
                  <a:gd name="connsiteY0" fmla="*/ 444500 h 1271036"/>
                  <a:gd name="connsiteX1" fmla="*/ 583099 w 4023015"/>
                  <a:gd name="connsiteY1" fmla="*/ 606425 h 1271036"/>
                  <a:gd name="connsiteX2" fmla="*/ 132249 w 4023015"/>
                  <a:gd name="connsiteY2" fmla="*/ 692150 h 1271036"/>
                  <a:gd name="connsiteX3" fmla="*/ 2074 w 4023015"/>
                  <a:gd name="connsiteY3" fmla="*/ 806450 h 1271036"/>
                  <a:gd name="connsiteX4" fmla="*/ 240199 w 4023015"/>
                  <a:gd name="connsiteY4" fmla="*/ 955675 h 1271036"/>
                  <a:gd name="connsiteX5" fmla="*/ 1748324 w 4023015"/>
                  <a:gd name="connsiteY5" fmla="*/ 1266825 h 1271036"/>
                  <a:gd name="connsiteX6" fmla="*/ 3123099 w 4023015"/>
                  <a:gd name="connsiteY6" fmla="*/ 996950 h 1271036"/>
                  <a:gd name="connsiteX7" fmla="*/ 3939074 w 4023015"/>
                  <a:gd name="connsiteY7" fmla="*/ 965200 h 1271036"/>
                  <a:gd name="connsiteX8" fmla="*/ 4021624 w 4023015"/>
                  <a:gd name="connsiteY8" fmla="*/ 787400 h 1271036"/>
                  <a:gd name="connsiteX9" fmla="*/ 3993049 w 4023015"/>
                  <a:gd name="connsiteY9" fmla="*/ 441325 h 1271036"/>
                  <a:gd name="connsiteX10" fmla="*/ 3853349 w 4023015"/>
                  <a:gd name="connsiteY10" fmla="*/ 0 h 1271036"/>
                  <a:gd name="connsiteX11" fmla="*/ 3091349 w 4023015"/>
                  <a:gd name="connsiteY11" fmla="*/ 292100 h 1271036"/>
                  <a:gd name="connsiteX12" fmla="*/ 1837224 w 4023015"/>
                  <a:gd name="connsiteY12" fmla="*/ 720725 h 1271036"/>
                  <a:gd name="connsiteX13" fmla="*/ 1526074 w 4023015"/>
                  <a:gd name="connsiteY13" fmla="*/ 685800 h 1271036"/>
                  <a:gd name="connsiteX14" fmla="*/ 1106974 w 4023015"/>
                  <a:gd name="connsiteY14" fmla="*/ 444500 h 1271036"/>
                  <a:gd name="connsiteX0" fmla="*/ 1106974 w 4026450"/>
                  <a:gd name="connsiteY0" fmla="*/ 444500 h 1271036"/>
                  <a:gd name="connsiteX1" fmla="*/ 583099 w 4026450"/>
                  <a:gd name="connsiteY1" fmla="*/ 606425 h 1271036"/>
                  <a:gd name="connsiteX2" fmla="*/ 132249 w 4026450"/>
                  <a:gd name="connsiteY2" fmla="*/ 692150 h 1271036"/>
                  <a:gd name="connsiteX3" fmla="*/ 2074 w 4026450"/>
                  <a:gd name="connsiteY3" fmla="*/ 806450 h 1271036"/>
                  <a:gd name="connsiteX4" fmla="*/ 240199 w 4026450"/>
                  <a:gd name="connsiteY4" fmla="*/ 955675 h 1271036"/>
                  <a:gd name="connsiteX5" fmla="*/ 1748324 w 4026450"/>
                  <a:gd name="connsiteY5" fmla="*/ 1266825 h 1271036"/>
                  <a:gd name="connsiteX6" fmla="*/ 3123099 w 4026450"/>
                  <a:gd name="connsiteY6" fmla="*/ 996950 h 1271036"/>
                  <a:gd name="connsiteX7" fmla="*/ 3939074 w 4026450"/>
                  <a:gd name="connsiteY7" fmla="*/ 965200 h 1271036"/>
                  <a:gd name="connsiteX8" fmla="*/ 4021624 w 4026450"/>
                  <a:gd name="connsiteY8" fmla="*/ 787400 h 1271036"/>
                  <a:gd name="connsiteX9" fmla="*/ 3993049 w 4026450"/>
                  <a:gd name="connsiteY9" fmla="*/ 441325 h 1271036"/>
                  <a:gd name="connsiteX10" fmla="*/ 3853349 w 4026450"/>
                  <a:gd name="connsiteY10" fmla="*/ 0 h 1271036"/>
                  <a:gd name="connsiteX11" fmla="*/ 3091349 w 4026450"/>
                  <a:gd name="connsiteY11" fmla="*/ 292100 h 1271036"/>
                  <a:gd name="connsiteX12" fmla="*/ 1837224 w 4026450"/>
                  <a:gd name="connsiteY12" fmla="*/ 720725 h 1271036"/>
                  <a:gd name="connsiteX13" fmla="*/ 1526074 w 4026450"/>
                  <a:gd name="connsiteY13" fmla="*/ 685800 h 1271036"/>
                  <a:gd name="connsiteX14" fmla="*/ 1106974 w 4026450"/>
                  <a:gd name="connsiteY14" fmla="*/ 444500 h 1271036"/>
                  <a:gd name="connsiteX0" fmla="*/ 1106974 w 4023542"/>
                  <a:gd name="connsiteY0" fmla="*/ 444500 h 1271036"/>
                  <a:gd name="connsiteX1" fmla="*/ 583099 w 4023542"/>
                  <a:gd name="connsiteY1" fmla="*/ 606425 h 1271036"/>
                  <a:gd name="connsiteX2" fmla="*/ 132249 w 4023542"/>
                  <a:gd name="connsiteY2" fmla="*/ 692150 h 1271036"/>
                  <a:gd name="connsiteX3" fmla="*/ 2074 w 4023542"/>
                  <a:gd name="connsiteY3" fmla="*/ 806450 h 1271036"/>
                  <a:gd name="connsiteX4" fmla="*/ 240199 w 4023542"/>
                  <a:gd name="connsiteY4" fmla="*/ 955675 h 1271036"/>
                  <a:gd name="connsiteX5" fmla="*/ 1748324 w 4023542"/>
                  <a:gd name="connsiteY5" fmla="*/ 1266825 h 1271036"/>
                  <a:gd name="connsiteX6" fmla="*/ 3123099 w 4023542"/>
                  <a:gd name="connsiteY6" fmla="*/ 996950 h 1271036"/>
                  <a:gd name="connsiteX7" fmla="*/ 3939074 w 4023542"/>
                  <a:gd name="connsiteY7" fmla="*/ 965200 h 1271036"/>
                  <a:gd name="connsiteX8" fmla="*/ 4021624 w 4023542"/>
                  <a:gd name="connsiteY8" fmla="*/ 787400 h 1271036"/>
                  <a:gd name="connsiteX9" fmla="*/ 3853349 w 4023542"/>
                  <a:gd name="connsiteY9" fmla="*/ 0 h 1271036"/>
                  <a:gd name="connsiteX10" fmla="*/ 3091349 w 4023542"/>
                  <a:gd name="connsiteY10" fmla="*/ 292100 h 1271036"/>
                  <a:gd name="connsiteX11" fmla="*/ 1837224 w 4023542"/>
                  <a:gd name="connsiteY11" fmla="*/ 720725 h 1271036"/>
                  <a:gd name="connsiteX12" fmla="*/ 1526074 w 4023542"/>
                  <a:gd name="connsiteY12" fmla="*/ 685800 h 1271036"/>
                  <a:gd name="connsiteX13" fmla="*/ 1106974 w 4023542"/>
                  <a:gd name="connsiteY13" fmla="*/ 444500 h 1271036"/>
                  <a:gd name="connsiteX0" fmla="*/ 1106974 w 4020445"/>
                  <a:gd name="connsiteY0" fmla="*/ 444500 h 1271036"/>
                  <a:gd name="connsiteX1" fmla="*/ 583099 w 4020445"/>
                  <a:gd name="connsiteY1" fmla="*/ 606425 h 1271036"/>
                  <a:gd name="connsiteX2" fmla="*/ 132249 w 4020445"/>
                  <a:gd name="connsiteY2" fmla="*/ 692150 h 1271036"/>
                  <a:gd name="connsiteX3" fmla="*/ 2074 w 4020445"/>
                  <a:gd name="connsiteY3" fmla="*/ 806450 h 1271036"/>
                  <a:gd name="connsiteX4" fmla="*/ 240199 w 4020445"/>
                  <a:gd name="connsiteY4" fmla="*/ 955675 h 1271036"/>
                  <a:gd name="connsiteX5" fmla="*/ 1748324 w 4020445"/>
                  <a:gd name="connsiteY5" fmla="*/ 1266825 h 1271036"/>
                  <a:gd name="connsiteX6" fmla="*/ 3123099 w 4020445"/>
                  <a:gd name="connsiteY6" fmla="*/ 996950 h 1271036"/>
                  <a:gd name="connsiteX7" fmla="*/ 3939074 w 4020445"/>
                  <a:gd name="connsiteY7" fmla="*/ 965200 h 1271036"/>
                  <a:gd name="connsiteX8" fmla="*/ 4018449 w 4020445"/>
                  <a:gd name="connsiteY8" fmla="*/ 669925 h 1271036"/>
                  <a:gd name="connsiteX9" fmla="*/ 3853349 w 4020445"/>
                  <a:gd name="connsiteY9" fmla="*/ 0 h 1271036"/>
                  <a:gd name="connsiteX10" fmla="*/ 3091349 w 4020445"/>
                  <a:gd name="connsiteY10" fmla="*/ 292100 h 1271036"/>
                  <a:gd name="connsiteX11" fmla="*/ 1837224 w 4020445"/>
                  <a:gd name="connsiteY11" fmla="*/ 720725 h 1271036"/>
                  <a:gd name="connsiteX12" fmla="*/ 1526074 w 4020445"/>
                  <a:gd name="connsiteY12" fmla="*/ 685800 h 1271036"/>
                  <a:gd name="connsiteX13" fmla="*/ 1106974 w 4020445"/>
                  <a:gd name="connsiteY13" fmla="*/ 444500 h 1271036"/>
                  <a:gd name="connsiteX0" fmla="*/ 1106974 w 4020445"/>
                  <a:gd name="connsiteY0" fmla="*/ 444821 h 1271357"/>
                  <a:gd name="connsiteX1" fmla="*/ 583099 w 4020445"/>
                  <a:gd name="connsiteY1" fmla="*/ 606746 h 1271357"/>
                  <a:gd name="connsiteX2" fmla="*/ 132249 w 4020445"/>
                  <a:gd name="connsiteY2" fmla="*/ 692471 h 1271357"/>
                  <a:gd name="connsiteX3" fmla="*/ 2074 w 4020445"/>
                  <a:gd name="connsiteY3" fmla="*/ 806771 h 1271357"/>
                  <a:gd name="connsiteX4" fmla="*/ 240199 w 4020445"/>
                  <a:gd name="connsiteY4" fmla="*/ 955996 h 1271357"/>
                  <a:gd name="connsiteX5" fmla="*/ 1748324 w 4020445"/>
                  <a:gd name="connsiteY5" fmla="*/ 1267146 h 1271357"/>
                  <a:gd name="connsiteX6" fmla="*/ 3123099 w 4020445"/>
                  <a:gd name="connsiteY6" fmla="*/ 997271 h 1271357"/>
                  <a:gd name="connsiteX7" fmla="*/ 3939074 w 4020445"/>
                  <a:gd name="connsiteY7" fmla="*/ 965521 h 1271357"/>
                  <a:gd name="connsiteX8" fmla="*/ 4018449 w 4020445"/>
                  <a:gd name="connsiteY8" fmla="*/ 670246 h 1271357"/>
                  <a:gd name="connsiteX9" fmla="*/ 3853349 w 4020445"/>
                  <a:gd name="connsiteY9" fmla="*/ 321 h 1271357"/>
                  <a:gd name="connsiteX10" fmla="*/ 3091349 w 4020445"/>
                  <a:gd name="connsiteY10" fmla="*/ 292421 h 1271357"/>
                  <a:gd name="connsiteX11" fmla="*/ 1837224 w 4020445"/>
                  <a:gd name="connsiteY11" fmla="*/ 721046 h 1271357"/>
                  <a:gd name="connsiteX12" fmla="*/ 1526074 w 4020445"/>
                  <a:gd name="connsiteY12" fmla="*/ 686121 h 1271357"/>
                  <a:gd name="connsiteX13" fmla="*/ 1106974 w 4020445"/>
                  <a:gd name="connsiteY13" fmla="*/ 444821 h 1271357"/>
                  <a:gd name="connsiteX0" fmla="*/ 1106974 w 4020445"/>
                  <a:gd name="connsiteY0" fmla="*/ 444821 h 1271357"/>
                  <a:gd name="connsiteX1" fmla="*/ 583099 w 4020445"/>
                  <a:gd name="connsiteY1" fmla="*/ 606746 h 1271357"/>
                  <a:gd name="connsiteX2" fmla="*/ 132249 w 4020445"/>
                  <a:gd name="connsiteY2" fmla="*/ 692471 h 1271357"/>
                  <a:gd name="connsiteX3" fmla="*/ 2074 w 4020445"/>
                  <a:gd name="connsiteY3" fmla="*/ 806771 h 1271357"/>
                  <a:gd name="connsiteX4" fmla="*/ 240199 w 4020445"/>
                  <a:gd name="connsiteY4" fmla="*/ 955996 h 1271357"/>
                  <a:gd name="connsiteX5" fmla="*/ 1748324 w 4020445"/>
                  <a:gd name="connsiteY5" fmla="*/ 1267146 h 1271357"/>
                  <a:gd name="connsiteX6" fmla="*/ 3123099 w 4020445"/>
                  <a:gd name="connsiteY6" fmla="*/ 997271 h 1271357"/>
                  <a:gd name="connsiteX7" fmla="*/ 3939074 w 4020445"/>
                  <a:gd name="connsiteY7" fmla="*/ 965521 h 1271357"/>
                  <a:gd name="connsiteX8" fmla="*/ 4018449 w 4020445"/>
                  <a:gd name="connsiteY8" fmla="*/ 670246 h 1271357"/>
                  <a:gd name="connsiteX9" fmla="*/ 3853349 w 4020445"/>
                  <a:gd name="connsiteY9" fmla="*/ 321 h 1271357"/>
                  <a:gd name="connsiteX10" fmla="*/ 3091349 w 4020445"/>
                  <a:gd name="connsiteY10" fmla="*/ 292421 h 1271357"/>
                  <a:gd name="connsiteX11" fmla="*/ 1983274 w 4020445"/>
                  <a:gd name="connsiteY11" fmla="*/ 721046 h 1271357"/>
                  <a:gd name="connsiteX12" fmla="*/ 1526074 w 4020445"/>
                  <a:gd name="connsiteY12" fmla="*/ 686121 h 1271357"/>
                  <a:gd name="connsiteX13" fmla="*/ 1106974 w 4020445"/>
                  <a:gd name="connsiteY13" fmla="*/ 444821 h 1271357"/>
                  <a:gd name="connsiteX0" fmla="*/ 1106974 w 4020445"/>
                  <a:gd name="connsiteY0" fmla="*/ 444821 h 1271357"/>
                  <a:gd name="connsiteX1" fmla="*/ 583099 w 4020445"/>
                  <a:gd name="connsiteY1" fmla="*/ 606746 h 1271357"/>
                  <a:gd name="connsiteX2" fmla="*/ 132249 w 4020445"/>
                  <a:gd name="connsiteY2" fmla="*/ 692471 h 1271357"/>
                  <a:gd name="connsiteX3" fmla="*/ 2074 w 4020445"/>
                  <a:gd name="connsiteY3" fmla="*/ 806771 h 1271357"/>
                  <a:gd name="connsiteX4" fmla="*/ 240199 w 4020445"/>
                  <a:gd name="connsiteY4" fmla="*/ 955996 h 1271357"/>
                  <a:gd name="connsiteX5" fmla="*/ 1748324 w 4020445"/>
                  <a:gd name="connsiteY5" fmla="*/ 1267146 h 1271357"/>
                  <a:gd name="connsiteX6" fmla="*/ 3123099 w 4020445"/>
                  <a:gd name="connsiteY6" fmla="*/ 997271 h 1271357"/>
                  <a:gd name="connsiteX7" fmla="*/ 3939074 w 4020445"/>
                  <a:gd name="connsiteY7" fmla="*/ 965521 h 1271357"/>
                  <a:gd name="connsiteX8" fmla="*/ 4018449 w 4020445"/>
                  <a:gd name="connsiteY8" fmla="*/ 670246 h 1271357"/>
                  <a:gd name="connsiteX9" fmla="*/ 3853349 w 4020445"/>
                  <a:gd name="connsiteY9" fmla="*/ 321 h 1271357"/>
                  <a:gd name="connsiteX10" fmla="*/ 3091349 w 4020445"/>
                  <a:gd name="connsiteY10" fmla="*/ 292421 h 1271357"/>
                  <a:gd name="connsiteX11" fmla="*/ 1983274 w 4020445"/>
                  <a:gd name="connsiteY11" fmla="*/ 721046 h 1271357"/>
                  <a:gd name="connsiteX12" fmla="*/ 1526074 w 4020445"/>
                  <a:gd name="connsiteY12" fmla="*/ 686121 h 1271357"/>
                  <a:gd name="connsiteX13" fmla="*/ 1106974 w 4020445"/>
                  <a:gd name="connsiteY13" fmla="*/ 444821 h 1271357"/>
                  <a:gd name="connsiteX0" fmla="*/ 1106974 w 4020445"/>
                  <a:gd name="connsiteY0" fmla="*/ 444821 h 1271357"/>
                  <a:gd name="connsiteX1" fmla="*/ 583099 w 4020445"/>
                  <a:gd name="connsiteY1" fmla="*/ 606746 h 1271357"/>
                  <a:gd name="connsiteX2" fmla="*/ 132249 w 4020445"/>
                  <a:gd name="connsiteY2" fmla="*/ 692471 h 1271357"/>
                  <a:gd name="connsiteX3" fmla="*/ 2074 w 4020445"/>
                  <a:gd name="connsiteY3" fmla="*/ 806771 h 1271357"/>
                  <a:gd name="connsiteX4" fmla="*/ 240199 w 4020445"/>
                  <a:gd name="connsiteY4" fmla="*/ 955996 h 1271357"/>
                  <a:gd name="connsiteX5" fmla="*/ 1748324 w 4020445"/>
                  <a:gd name="connsiteY5" fmla="*/ 1267146 h 1271357"/>
                  <a:gd name="connsiteX6" fmla="*/ 3123099 w 4020445"/>
                  <a:gd name="connsiteY6" fmla="*/ 997271 h 1271357"/>
                  <a:gd name="connsiteX7" fmla="*/ 3939074 w 4020445"/>
                  <a:gd name="connsiteY7" fmla="*/ 965521 h 1271357"/>
                  <a:gd name="connsiteX8" fmla="*/ 4018449 w 4020445"/>
                  <a:gd name="connsiteY8" fmla="*/ 670246 h 1271357"/>
                  <a:gd name="connsiteX9" fmla="*/ 3853349 w 4020445"/>
                  <a:gd name="connsiteY9" fmla="*/ 321 h 1271357"/>
                  <a:gd name="connsiteX10" fmla="*/ 3091349 w 4020445"/>
                  <a:gd name="connsiteY10" fmla="*/ 292421 h 1271357"/>
                  <a:gd name="connsiteX11" fmla="*/ 1983274 w 4020445"/>
                  <a:gd name="connsiteY11" fmla="*/ 721046 h 1271357"/>
                  <a:gd name="connsiteX12" fmla="*/ 1106974 w 4020445"/>
                  <a:gd name="connsiteY12" fmla="*/ 444821 h 1271357"/>
                  <a:gd name="connsiteX0" fmla="*/ 1106974 w 4020445"/>
                  <a:gd name="connsiteY0" fmla="*/ 444821 h 1271357"/>
                  <a:gd name="connsiteX1" fmla="*/ 583099 w 4020445"/>
                  <a:gd name="connsiteY1" fmla="*/ 606746 h 1271357"/>
                  <a:gd name="connsiteX2" fmla="*/ 132249 w 4020445"/>
                  <a:gd name="connsiteY2" fmla="*/ 692471 h 1271357"/>
                  <a:gd name="connsiteX3" fmla="*/ 2074 w 4020445"/>
                  <a:gd name="connsiteY3" fmla="*/ 806771 h 1271357"/>
                  <a:gd name="connsiteX4" fmla="*/ 240199 w 4020445"/>
                  <a:gd name="connsiteY4" fmla="*/ 955996 h 1271357"/>
                  <a:gd name="connsiteX5" fmla="*/ 1748324 w 4020445"/>
                  <a:gd name="connsiteY5" fmla="*/ 1267146 h 1271357"/>
                  <a:gd name="connsiteX6" fmla="*/ 3123099 w 4020445"/>
                  <a:gd name="connsiteY6" fmla="*/ 997271 h 1271357"/>
                  <a:gd name="connsiteX7" fmla="*/ 3939074 w 4020445"/>
                  <a:gd name="connsiteY7" fmla="*/ 965521 h 1271357"/>
                  <a:gd name="connsiteX8" fmla="*/ 4018449 w 4020445"/>
                  <a:gd name="connsiteY8" fmla="*/ 670246 h 1271357"/>
                  <a:gd name="connsiteX9" fmla="*/ 3853349 w 4020445"/>
                  <a:gd name="connsiteY9" fmla="*/ 321 h 1271357"/>
                  <a:gd name="connsiteX10" fmla="*/ 3091349 w 4020445"/>
                  <a:gd name="connsiteY10" fmla="*/ 292421 h 1271357"/>
                  <a:gd name="connsiteX11" fmla="*/ 1859449 w 4020445"/>
                  <a:gd name="connsiteY11" fmla="*/ 724221 h 1271357"/>
                  <a:gd name="connsiteX12" fmla="*/ 1106974 w 4020445"/>
                  <a:gd name="connsiteY12" fmla="*/ 444821 h 1271357"/>
                  <a:gd name="connsiteX0" fmla="*/ 1106974 w 4020445"/>
                  <a:gd name="connsiteY0" fmla="*/ 444821 h 1271357"/>
                  <a:gd name="connsiteX1" fmla="*/ 583099 w 4020445"/>
                  <a:gd name="connsiteY1" fmla="*/ 606746 h 1271357"/>
                  <a:gd name="connsiteX2" fmla="*/ 132249 w 4020445"/>
                  <a:gd name="connsiteY2" fmla="*/ 692471 h 1271357"/>
                  <a:gd name="connsiteX3" fmla="*/ 2074 w 4020445"/>
                  <a:gd name="connsiteY3" fmla="*/ 806771 h 1271357"/>
                  <a:gd name="connsiteX4" fmla="*/ 240199 w 4020445"/>
                  <a:gd name="connsiteY4" fmla="*/ 955996 h 1271357"/>
                  <a:gd name="connsiteX5" fmla="*/ 1748324 w 4020445"/>
                  <a:gd name="connsiteY5" fmla="*/ 1267146 h 1271357"/>
                  <a:gd name="connsiteX6" fmla="*/ 3123099 w 4020445"/>
                  <a:gd name="connsiteY6" fmla="*/ 997271 h 1271357"/>
                  <a:gd name="connsiteX7" fmla="*/ 3939074 w 4020445"/>
                  <a:gd name="connsiteY7" fmla="*/ 965521 h 1271357"/>
                  <a:gd name="connsiteX8" fmla="*/ 4018449 w 4020445"/>
                  <a:gd name="connsiteY8" fmla="*/ 670246 h 1271357"/>
                  <a:gd name="connsiteX9" fmla="*/ 3853349 w 4020445"/>
                  <a:gd name="connsiteY9" fmla="*/ 321 h 1271357"/>
                  <a:gd name="connsiteX10" fmla="*/ 3091349 w 4020445"/>
                  <a:gd name="connsiteY10" fmla="*/ 292421 h 1271357"/>
                  <a:gd name="connsiteX11" fmla="*/ 1859449 w 4020445"/>
                  <a:gd name="connsiteY11" fmla="*/ 724221 h 1271357"/>
                  <a:gd name="connsiteX12" fmla="*/ 1106974 w 4020445"/>
                  <a:gd name="connsiteY12" fmla="*/ 444821 h 1271357"/>
                  <a:gd name="connsiteX0" fmla="*/ 1106974 w 4020445"/>
                  <a:gd name="connsiteY0" fmla="*/ 444821 h 1271357"/>
                  <a:gd name="connsiteX1" fmla="*/ 583099 w 4020445"/>
                  <a:gd name="connsiteY1" fmla="*/ 606746 h 1271357"/>
                  <a:gd name="connsiteX2" fmla="*/ 132249 w 4020445"/>
                  <a:gd name="connsiteY2" fmla="*/ 692471 h 1271357"/>
                  <a:gd name="connsiteX3" fmla="*/ 2074 w 4020445"/>
                  <a:gd name="connsiteY3" fmla="*/ 806771 h 1271357"/>
                  <a:gd name="connsiteX4" fmla="*/ 240199 w 4020445"/>
                  <a:gd name="connsiteY4" fmla="*/ 955996 h 1271357"/>
                  <a:gd name="connsiteX5" fmla="*/ 1748324 w 4020445"/>
                  <a:gd name="connsiteY5" fmla="*/ 1267146 h 1271357"/>
                  <a:gd name="connsiteX6" fmla="*/ 3123099 w 4020445"/>
                  <a:gd name="connsiteY6" fmla="*/ 997271 h 1271357"/>
                  <a:gd name="connsiteX7" fmla="*/ 3939074 w 4020445"/>
                  <a:gd name="connsiteY7" fmla="*/ 965521 h 1271357"/>
                  <a:gd name="connsiteX8" fmla="*/ 4018449 w 4020445"/>
                  <a:gd name="connsiteY8" fmla="*/ 670246 h 1271357"/>
                  <a:gd name="connsiteX9" fmla="*/ 3853349 w 4020445"/>
                  <a:gd name="connsiteY9" fmla="*/ 321 h 1271357"/>
                  <a:gd name="connsiteX10" fmla="*/ 3091349 w 4020445"/>
                  <a:gd name="connsiteY10" fmla="*/ 292421 h 1271357"/>
                  <a:gd name="connsiteX11" fmla="*/ 1859449 w 4020445"/>
                  <a:gd name="connsiteY11" fmla="*/ 724221 h 1271357"/>
                  <a:gd name="connsiteX12" fmla="*/ 1106974 w 4020445"/>
                  <a:gd name="connsiteY12" fmla="*/ 444821 h 1271357"/>
                  <a:gd name="connsiteX0" fmla="*/ 1106974 w 4020445"/>
                  <a:gd name="connsiteY0" fmla="*/ 444821 h 1271357"/>
                  <a:gd name="connsiteX1" fmla="*/ 583099 w 4020445"/>
                  <a:gd name="connsiteY1" fmla="*/ 606746 h 1271357"/>
                  <a:gd name="connsiteX2" fmla="*/ 132249 w 4020445"/>
                  <a:gd name="connsiteY2" fmla="*/ 692471 h 1271357"/>
                  <a:gd name="connsiteX3" fmla="*/ 2074 w 4020445"/>
                  <a:gd name="connsiteY3" fmla="*/ 806771 h 1271357"/>
                  <a:gd name="connsiteX4" fmla="*/ 240199 w 4020445"/>
                  <a:gd name="connsiteY4" fmla="*/ 955996 h 1271357"/>
                  <a:gd name="connsiteX5" fmla="*/ 1748324 w 4020445"/>
                  <a:gd name="connsiteY5" fmla="*/ 1267146 h 1271357"/>
                  <a:gd name="connsiteX6" fmla="*/ 3123099 w 4020445"/>
                  <a:gd name="connsiteY6" fmla="*/ 997271 h 1271357"/>
                  <a:gd name="connsiteX7" fmla="*/ 3939074 w 4020445"/>
                  <a:gd name="connsiteY7" fmla="*/ 965521 h 1271357"/>
                  <a:gd name="connsiteX8" fmla="*/ 4018449 w 4020445"/>
                  <a:gd name="connsiteY8" fmla="*/ 670246 h 1271357"/>
                  <a:gd name="connsiteX9" fmla="*/ 3853349 w 4020445"/>
                  <a:gd name="connsiteY9" fmla="*/ 321 h 1271357"/>
                  <a:gd name="connsiteX10" fmla="*/ 3091349 w 4020445"/>
                  <a:gd name="connsiteY10" fmla="*/ 292421 h 1271357"/>
                  <a:gd name="connsiteX11" fmla="*/ 1859449 w 4020445"/>
                  <a:gd name="connsiteY11" fmla="*/ 724221 h 1271357"/>
                  <a:gd name="connsiteX12" fmla="*/ 1106974 w 4020445"/>
                  <a:gd name="connsiteY12" fmla="*/ 444821 h 1271357"/>
                  <a:gd name="connsiteX0" fmla="*/ 1114624 w 4028095"/>
                  <a:gd name="connsiteY0" fmla="*/ 444821 h 1271357"/>
                  <a:gd name="connsiteX1" fmla="*/ 590749 w 4028095"/>
                  <a:gd name="connsiteY1" fmla="*/ 606746 h 1271357"/>
                  <a:gd name="connsiteX2" fmla="*/ 139899 w 4028095"/>
                  <a:gd name="connsiteY2" fmla="*/ 692471 h 1271357"/>
                  <a:gd name="connsiteX3" fmla="*/ 9724 w 4028095"/>
                  <a:gd name="connsiteY3" fmla="*/ 806771 h 1271357"/>
                  <a:gd name="connsiteX4" fmla="*/ 247849 w 4028095"/>
                  <a:gd name="connsiteY4" fmla="*/ 955996 h 1271357"/>
                  <a:gd name="connsiteX5" fmla="*/ 1755974 w 4028095"/>
                  <a:gd name="connsiteY5" fmla="*/ 1267146 h 1271357"/>
                  <a:gd name="connsiteX6" fmla="*/ 3130749 w 4028095"/>
                  <a:gd name="connsiteY6" fmla="*/ 997271 h 1271357"/>
                  <a:gd name="connsiteX7" fmla="*/ 3946724 w 4028095"/>
                  <a:gd name="connsiteY7" fmla="*/ 965521 h 1271357"/>
                  <a:gd name="connsiteX8" fmla="*/ 4026099 w 4028095"/>
                  <a:gd name="connsiteY8" fmla="*/ 670246 h 1271357"/>
                  <a:gd name="connsiteX9" fmla="*/ 3860999 w 4028095"/>
                  <a:gd name="connsiteY9" fmla="*/ 321 h 1271357"/>
                  <a:gd name="connsiteX10" fmla="*/ 3098999 w 4028095"/>
                  <a:gd name="connsiteY10" fmla="*/ 292421 h 1271357"/>
                  <a:gd name="connsiteX11" fmla="*/ 1867099 w 4028095"/>
                  <a:gd name="connsiteY11" fmla="*/ 724221 h 1271357"/>
                  <a:gd name="connsiteX12" fmla="*/ 1114624 w 4028095"/>
                  <a:gd name="connsiteY12" fmla="*/ 444821 h 1271357"/>
                  <a:gd name="connsiteX0" fmla="*/ 1133675 w 4047146"/>
                  <a:gd name="connsiteY0" fmla="*/ 444821 h 1271357"/>
                  <a:gd name="connsiteX1" fmla="*/ 609800 w 4047146"/>
                  <a:gd name="connsiteY1" fmla="*/ 606746 h 1271357"/>
                  <a:gd name="connsiteX2" fmla="*/ 28775 w 4047146"/>
                  <a:gd name="connsiteY2" fmla="*/ 806771 h 1271357"/>
                  <a:gd name="connsiteX3" fmla="*/ 266900 w 4047146"/>
                  <a:gd name="connsiteY3" fmla="*/ 955996 h 1271357"/>
                  <a:gd name="connsiteX4" fmla="*/ 1775025 w 4047146"/>
                  <a:gd name="connsiteY4" fmla="*/ 1267146 h 1271357"/>
                  <a:gd name="connsiteX5" fmla="*/ 3149800 w 4047146"/>
                  <a:gd name="connsiteY5" fmla="*/ 997271 h 1271357"/>
                  <a:gd name="connsiteX6" fmla="*/ 3965775 w 4047146"/>
                  <a:gd name="connsiteY6" fmla="*/ 965521 h 1271357"/>
                  <a:gd name="connsiteX7" fmla="*/ 4045150 w 4047146"/>
                  <a:gd name="connsiteY7" fmla="*/ 670246 h 1271357"/>
                  <a:gd name="connsiteX8" fmla="*/ 3880050 w 4047146"/>
                  <a:gd name="connsiteY8" fmla="*/ 321 h 1271357"/>
                  <a:gd name="connsiteX9" fmla="*/ 3118050 w 4047146"/>
                  <a:gd name="connsiteY9" fmla="*/ 292421 h 1271357"/>
                  <a:gd name="connsiteX10" fmla="*/ 1886150 w 4047146"/>
                  <a:gd name="connsiteY10" fmla="*/ 724221 h 1271357"/>
                  <a:gd name="connsiteX11" fmla="*/ 1133675 w 4047146"/>
                  <a:gd name="connsiteY11" fmla="*/ 444821 h 1271357"/>
                  <a:gd name="connsiteX0" fmla="*/ 1089886 w 4003357"/>
                  <a:gd name="connsiteY0" fmla="*/ 444821 h 1271357"/>
                  <a:gd name="connsiteX1" fmla="*/ 566011 w 4003357"/>
                  <a:gd name="connsiteY1" fmla="*/ 606746 h 1271357"/>
                  <a:gd name="connsiteX2" fmla="*/ 42136 w 4003357"/>
                  <a:gd name="connsiteY2" fmla="*/ 730571 h 1271357"/>
                  <a:gd name="connsiteX3" fmla="*/ 223111 w 4003357"/>
                  <a:gd name="connsiteY3" fmla="*/ 955996 h 1271357"/>
                  <a:gd name="connsiteX4" fmla="*/ 1731236 w 4003357"/>
                  <a:gd name="connsiteY4" fmla="*/ 1267146 h 1271357"/>
                  <a:gd name="connsiteX5" fmla="*/ 3106011 w 4003357"/>
                  <a:gd name="connsiteY5" fmla="*/ 997271 h 1271357"/>
                  <a:gd name="connsiteX6" fmla="*/ 3921986 w 4003357"/>
                  <a:gd name="connsiteY6" fmla="*/ 965521 h 1271357"/>
                  <a:gd name="connsiteX7" fmla="*/ 4001361 w 4003357"/>
                  <a:gd name="connsiteY7" fmla="*/ 670246 h 1271357"/>
                  <a:gd name="connsiteX8" fmla="*/ 3836261 w 4003357"/>
                  <a:gd name="connsiteY8" fmla="*/ 321 h 1271357"/>
                  <a:gd name="connsiteX9" fmla="*/ 3074261 w 4003357"/>
                  <a:gd name="connsiteY9" fmla="*/ 292421 h 1271357"/>
                  <a:gd name="connsiteX10" fmla="*/ 1842361 w 4003357"/>
                  <a:gd name="connsiteY10" fmla="*/ 724221 h 1271357"/>
                  <a:gd name="connsiteX11" fmla="*/ 1089886 w 4003357"/>
                  <a:gd name="connsiteY11" fmla="*/ 444821 h 1271357"/>
                  <a:gd name="connsiteX0" fmla="*/ 1092658 w 4006129"/>
                  <a:gd name="connsiteY0" fmla="*/ 444821 h 1271357"/>
                  <a:gd name="connsiteX1" fmla="*/ 568783 w 4006129"/>
                  <a:gd name="connsiteY1" fmla="*/ 606746 h 1271357"/>
                  <a:gd name="connsiteX2" fmla="*/ 44908 w 4006129"/>
                  <a:gd name="connsiteY2" fmla="*/ 730571 h 1271357"/>
                  <a:gd name="connsiteX3" fmla="*/ 225883 w 4006129"/>
                  <a:gd name="connsiteY3" fmla="*/ 955996 h 1271357"/>
                  <a:gd name="connsiteX4" fmla="*/ 1734008 w 4006129"/>
                  <a:gd name="connsiteY4" fmla="*/ 1267146 h 1271357"/>
                  <a:gd name="connsiteX5" fmla="*/ 3108783 w 4006129"/>
                  <a:gd name="connsiteY5" fmla="*/ 997271 h 1271357"/>
                  <a:gd name="connsiteX6" fmla="*/ 3924758 w 4006129"/>
                  <a:gd name="connsiteY6" fmla="*/ 965521 h 1271357"/>
                  <a:gd name="connsiteX7" fmla="*/ 4004133 w 4006129"/>
                  <a:gd name="connsiteY7" fmla="*/ 670246 h 1271357"/>
                  <a:gd name="connsiteX8" fmla="*/ 3839033 w 4006129"/>
                  <a:gd name="connsiteY8" fmla="*/ 321 h 1271357"/>
                  <a:gd name="connsiteX9" fmla="*/ 3077033 w 4006129"/>
                  <a:gd name="connsiteY9" fmla="*/ 292421 h 1271357"/>
                  <a:gd name="connsiteX10" fmla="*/ 1845133 w 4006129"/>
                  <a:gd name="connsiteY10" fmla="*/ 724221 h 1271357"/>
                  <a:gd name="connsiteX11" fmla="*/ 1092658 w 4006129"/>
                  <a:gd name="connsiteY11" fmla="*/ 444821 h 1271357"/>
                  <a:gd name="connsiteX0" fmla="*/ 1065202 w 3978673"/>
                  <a:gd name="connsiteY0" fmla="*/ 444821 h 1267149"/>
                  <a:gd name="connsiteX1" fmla="*/ 541327 w 3978673"/>
                  <a:gd name="connsiteY1" fmla="*/ 606746 h 1267149"/>
                  <a:gd name="connsiteX2" fmla="*/ 17452 w 3978673"/>
                  <a:gd name="connsiteY2" fmla="*/ 730571 h 1267149"/>
                  <a:gd name="connsiteX3" fmla="*/ 277802 w 3978673"/>
                  <a:gd name="connsiteY3" fmla="*/ 990921 h 1267149"/>
                  <a:gd name="connsiteX4" fmla="*/ 1706552 w 3978673"/>
                  <a:gd name="connsiteY4" fmla="*/ 1267146 h 1267149"/>
                  <a:gd name="connsiteX5" fmla="*/ 3081327 w 3978673"/>
                  <a:gd name="connsiteY5" fmla="*/ 997271 h 1267149"/>
                  <a:gd name="connsiteX6" fmla="*/ 3897302 w 3978673"/>
                  <a:gd name="connsiteY6" fmla="*/ 965521 h 1267149"/>
                  <a:gd name="connsiteX7" fmla="*/ 3976677 w 3978673"/>
                  <a:gd name="connsiteY7" fmla="*/ 670246 h 1267149"/>
                  <a:gd name="connsiteX8" fmla="*/ 3811577 w 3978673"/>
                  <a:gd name="connsiteY8" fmla="*/ 321 h 1267149"/>
                  <a:gd name="connsiteX9" fmla="*/ 3049577 w 3978673"/>
                  <a:gd name="connsiteY9" fmla="*/ 292421 h 1267149"/>
                  <a:gd name="connsiteX10" fmla="*/ 1817677 w 3978673"/>
                  <a:gd name="connsiteY10" fmla="*/ 724221 h 1267149"/>
                  <a:gd name="connsiteX11" fmla="*/ 1065202 w 3978673"/>
                  <a:gd name="connsiteY11" fmla="*/ 444821 h 1267149"/>
                  <a:gd name="connsiteX0" fmla="*/ 1093525 w 4006996"/>
                  <a:gd name="connsiteY0" fmla="*/ 444821 h 1267149"/>
                  <a:gd name="connsiteX1" fmla="*/ 569650 w 4006996"/>
                  <a:gd name="connsiteY1" fmla="*/ 606746 h 1267149"/>
                  <a:gd name="connsiteX2" fmla="*/ 14025 w 4006996"/>
                  <a:gd name="connsiteY2" fmla="*/ 752796 h 1267149"/>
                  <a:gd name="connsiteX3" fmla="*/ 306125 w 4006996"/>
                  <a:gd name="connsiteY3" fmla="*/ 990921 h 1267149"/>
                  <a:gd name="connsiteX4" fmla="*/ 1734875 w 4006996"/>
                  <a:gd name="connsiteY4" fmla="*/ 1267146 h 1267149"/>
                  <a:gd name="connsiteX5" fmla="*/ 3109650 w 4006996"/>
                  <a:gd name="connsiteY5" fmla="*/ 997271 h 1267149"/>
                  <a:gd name="connsiteX6" fmla="*/ 3925625 w 4006996"/>
                  <a:gd name="connsiteY6" fmla="*/ 965521 h 1267149"/>
                  <a:gd name="connsiteX7" fmla="*/ 4005000 w 4006996"/>
                  <a:gd name="connsiteY7" fmla="*/ 670246 h 1267149"/>
                  <a:gd name="connsiteX8" fmla="*/ 3839900 w 4006996"/>
                  <a:gd name="connsiteY8" fmla="*/ 321 h 1267149"/>
                  <a:gd name="connsiteX9" fmla="*/ 3077900 w 4006996"/>
                  <a:gd name="connsiteY9" fmla="*/ 292421 h 1267149"/>
                  <a:gd name="connsiteX10" fmla="*/ 1846000 w 4006996"/>
                  <a:gd name="connsiteY10" fmla="*/ 724221 h 1267149"/>
                  <a:gd name="connsiteX11" fmla="*/ 1093525 w 4006996"/>
                  <a:gd name="connsiteY11" fmla="*/ 444821 h 1267149"/>
                  <a:gd name="connsiteX0" fmla="*/ 1098528 w 4011999"/>
                  <a:gd name="connsiteY0" fmla="*/ 444821 h 1267149"/>
                  <a:gd name="connsiteX1" fmla="*/ 574653 w 4011999"/>
                  <a:gd name="connsiteY1" fmla="*/ 606746 h 1267149"/>
                  <a:gd name="connsiteX2" fmla="*/ 19028 w 4011999"/>
                  <a:gd name="connsiteY2" fmla="*/ 752796 h 1267149"/>
                  <a:gd name="connsiteX3" fmla="*/ 311128 w 4011999"/>
                  <a:gd name="connsiteY3" fmla="*/ 990921 h 1267149"/>
                  <a:gd name="connsiteX4" fmla="*/ 1739878 w 4011999"/>
                  <a:gd name="connsiteY4" fmla="*/ 1267146 h 1267149"/>
                  <a:gd name="connsiteX5" fmla="*/ 3114653 w 4011999"/>
                  <a:gd name="connsiteY5" fmla="*/ 997271 h 1267149"/>
                  <a:gd name="connsiteX6" fmla="*/ 3930628 w 4011999"/>
                  <a:gd name="connsiteY6" fmla="*/ 965521 h 1267149"/>
                  <a:gd name="connsiteX7" fmla="*/ 4010003 w 4011999"/>
                  <a:gd name="connsiteY7" fmla="*/ 670246 h 1267149"/>
                  <a:gd name="connsiteX8" fmla="*/ 3844903 w 4011999"/>
                  <a:gd name="connsiteY8" fmla="*/ 321 h 1267149"/>
                  <a:gd name="connsiteX9" fmla="*/ 3082903 w 4011999"/>
                  <a:gd name="connsiteY9" fmla="*/ 292421 h 1267149"/>
                  <a:gd name="connsiteX10" fmla="*/ 1851003 w 4011999"/>
                  <a:gd name="connsiteY10" fmla="*/ 724221 h 1267149"/>
                  <a:gd name="connsiteX11" fmla="*/ 1098528 w 4011999"/>
                  <a:gd name="connsiteY11" fmla="*/ 444821 h 1267149"/>
                  <a:gd name="connsiteX0" fmla="*/ 1098528 w 4011999"/>
                  <a:gd name="connsiteY0" fmla="*/ 444821 h 1267149"/>
                  <a:gd name="connsiteX1" fmla="*/ 574653 w 4011999"/>
                  <a:gd name="connsiteY1" fmla="*/ 606746 h 1267149"/>
                  <a:gd name="connsiteX2" fmla="*/ 19028 w 4011999"/>
                  <a:gd name="connsiteY2" fmla="*/ 752796 h 1267149"/>
                  <a:gd name="connsiteX3" fmla="*/ 311128 w 4011999"/>
                  <a:gd name="connsiteY3" fmla="*/ 990921 h 1267149"/>
                  <a:gd name="connsiteX4" fmla="*/ 1739878 w 4011999"/>
                  <a:gd name="connsiteY4" fmla="*/ 1267146 h 1267149"/>
                  <a:gd name="connsiteX5" fmla="*/ 3114653 w 4011999"/>
                  <a:gd name="connsiteY5" fmla="*/ 997271 h 1267149"/>
                  <a:gd name="connsiteX6" fmla="*/ 3930628 w 4011999"/>
                  <a:gd name="connsiteY6" fmla="*/ 965521 h 1267149"/>
                  <a:gd name="connsiteX7" fmla="*/ 4010003 w 4011999"/>
                  <a:gd name="connsiteY7" fmla="*/ 670246 h 1267149"/>
                  <a:gd name="connsiteX8" fmla="*/ 3844903 w 4011999"/>
                  <a:gd name="connsiteY8" fmla="*/ 321 h 1267149"/>
                  <a:gd name="connsiteX9" fmla="*/ 3082903 w 4011999"/>
                  <a:gd name="connsiteY9" fmla="*/ 292421 h 1267149"/>
                  <a:gd name="connsiteX10" fmla="*/ 1851003 w 4011999"/>
                  <a:gd name="connsiteY10" fmla="*/ 724221 h 1267149"/>
                  <a:gd name="connsiteX11" fmla="*/ 1098528 w 4011999"/>
                  <a:gd name="connsiteY11" fmla="*/ 444821 h 1267149"/>
                  <a:gd name="connsiteX0" fmla="*/ 1098528 w 4011999"/>
                  <a:gd name="connsiteY0" fmla="*/ 446086 h 1268414"/>
                  <a:gd name="connsiteX1" fmla="*/ 574653 w 4011999"/>
                  <a:gd name="connsiteY1" fmla="*/ 608011 h 1268414"/>
                  <a:gd name="connsiteX2" fmla="*/ 19028 w 4011999"/>
                  <a:gd name="connsiteY2" fmla="*/ 754061 h 1268414"/>
                  <a:gd name="connsiteX3" fmla="*/ 311128 w 4011999"/>
                  <a:gd name="connsiteY3" fmla="*/ 992186 h 1268414"/>
                  <a:gd name="connsiteX4" fmla="*/ 1739878 w 4011999"/>
                  <a:gd name="connsiteY4" fmla="*/ 1268411 h 1268414"/>
                  <a:gd name="connsiteX5" fmla="*/ 3114653 w 4011999"/>
                  <a:gd name="connsiteY5" fmla="*/ 998536 h 1268414"/>
                  <a:gd name="connsiteX6" fmla="*/ 3930628 w 4011999"/>
                  <a:gd name="connsiteY6" fmla="*/ 966786 h 1268414"/>
                  <a:gd name="connsiteX7" fmla="*/ 4010003 w 4011999"/>
                  <a:gd name="connsiteY7" fmla="*/ 671511 h 1268414"/>
                  <a:gd name="connsiteX8" fmla="*/ 3844903 w 4011999"/>
                  <a:gd name="connsiteY8" fmla="*/ 1586 h 1268414"/>
                  <a:gd name="connsiteX9" fmla="*/ 3082903 w 4011999"/>
                  <a:gd name="connsiteY9" fmla="*/ 293686 h 1268414"/>
                  <a:gd name="connsiteX10" fmla="*/ 1851003 w 4011999"/>
                  <a:gd name="connsiteY10" fmla="*/ 725486 h 1268414"/>
                  <a:gd name="connsiteX11" fmla="*/ 1098528 w 4011999"/>
                  <a:gd name="connsiteY11" fmla="*/ 446086 h 1268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011999" h="1268414">
                    <a:moveTo>
                      <a:pt x="1098528" y="446086"/>
                    </a:moveTo>
                    <a:cubicBezTo>
                      <a:pt x="988990" y="465136"/>
                      <a:pt x="760920" y="578907"/>
                      <a:pt x="574653" y="608011"/>
                    </a:cubicBezTo>
                    <a:cubicBezTo>
                      <a:pt x="388386" y="637115"/>
                      <a:pt x="75649" y="661457"/>
                      <a:pt x="19028" y="754061"/>
                    </a:cubicBezTo>
                    <a:cubicBezTo>
                      <a:pt x="-37593" y="846665"/>
                      <a:pt x="24320" y="906461"/>
                      <a:pt x="311128" y="992186"/>
                    </a:cubicBezTo>
                    <a:cubicBezTo>
                      <a:pt x="597936" y="1077911"/>
                      <a:pt x="1272624" y="1267353"/>
                      <a:pt x="1739878" y="1268411"/>
                    </a:cubicBezTo>
                    <a:cubicBezTo>
                      <a:pt x="2207132" y="1269469"/>
                      <a:pt x="2749528" y="1048807"/>
                      <a:pt x="3114653" y="998536"/>
                    </a:cubicBezTo>
                    <a:cubicBezTo>
                      <a:pt x="3479778" y="948265"/>
                      <a:pt x="3659695" y="966786"/>
                      <a:pt x="3930628" y="966786"/>
                    </a:cubicBezTo>
                    <a:cubicBezTo>
                      <a:pt x="3958145" y="907519"/>
                      <a:pt x="4024291" y="832378"/>
                      <a:pt x="4010003" y="671511"/>
                    </a:cubicBezTo>
                    <a:cubicBezTo>
                      <a:pt x="3995716" y="510644"/>
                      <a:pt x="3895174" y="23811"/>
                      <a:pt x="3844903" y="1586"/>
                    </a:cubicBezTo>
                    <a:cubicBezTo>
                      <a:pt x="3794632" y="-20639"/>
                      <a:pt x="3336903" y="196319"/>
                      <a:pt x="3082903" y="293686"/>
                    </a:cubicBezTo>
                    <a:cubicBezTo>
                      <a:pt x="2713545" y="436561"/>
                      <a:pt x="2318786" y="696911"/>
                      <a:pt x="1851003" y="725486"/>
                    </a:cubicBezTo>
                    <a:cubicBezTo>
                      <a:pt x="1383220" y="754061"/>
                      <a:pt x="1208066" y="427036"/>
                      <a:pt x="1098528" y="446086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39460A2F-A81C-C1D2-7CAB-5CBE7355E902}"/>
                  </a:ext>
                </a:extLst>
              </p:cNvPr>
              <p:cNvSpPr/>
              <p:nvPr/>
            </p:nvSpPr>
            <p:spPr bwMode="auto">
              <a:xfrm>
                <a:off x="4116897" y="5908675"/>
                <a:ext cx="3925377" cy="560424"/>
              </a:xfrm>
              <a:custGeom>
                <a:avLst/>
                <a:gdLst>
                  <a:gd name="connsiteX0" fmla="*/ 0 w 3924300"/>
                  <a:gd name="connsiteY0" fmla="*/ 0 h 558800"/>
                  <a:gd name="connsiteX1" fmla="*/ 47625 w 3924300"/>
                  <a:gd name="connsiteY1" fmla="*/ 158750 h 558800"/>
                  <a:gd name="connsiteX2" fmla="*/ 993775 w 3924300"/>
                  <a:gd name="connsiteY2" fmla="*/ 476250 h 558800"/>
                  <a:gd name="connsiteX3" fmla="*/ 1749425 w 3924300"/>
                  <a:gd name="connsiteY3" fmla="*/ 558800 h 558800"/>
                  <a:gd name="connsiteX4" fmla="*/ 2781300 w 3924300"/>
                  <a:gd name="connsiteY4" fmla="*/ 352425 h 558800"/>
                  <a:gd name="connsiteX5" fmla="*/ 3127375 w 3924300"/>
                  <a:gd name="connsiteY5" fmla="*/ 336550 h 558800"/>
                  <a:gd name="connsiteX6" fmla="*/ 3127375 w 3924300"/>
                  <a:gd name="connsiteY6" fmla="*/ 511175 h 558800"/>
                  <a:gd name="connsiteX7" fmla="*/ 3895725 w 3924300"/>
                  <a:gd name="connsiteY7" fmla="*/ 450850 h 558800"/>
                  <a:gd name="connsiteX8" fmla="*/ 3924300 w 3924300"/>
                  <a:gd name="connsiteY8" fmla="*/ 130175 h 558800"/>
                  <a:gd name="connsiteX9" fmla="*/ 3235325 w 3924300"/>
                  <a:gd name="connsiteY9" fmla="*/ 127000 h 558800"/>
                  <a:gd name="connsiteX10" fmla="*/ 1774825 w 3924300"/>
                  <a:gd name="connsiteY10" fmla="*/ 431800 h 558800"/>
                  <a:gd name="connsiteX11" fmla="*/ 0 w 3924300"/>
                  <a:gd name="connsiteY11" fmla="*/ 0 h 558800"/>
                  <a:gd name="connsiteX0" fmla="*/ 0 w 3924300"/>
                  <a:gd name="connsiteY0" fmla="*/ 0 h 558800"/>
                  <a:gd name="connsiteX1" fmla="*/ 41275 w 3924300"/>
                  <a:gd name="connsiteY1" fmla="*/ 149225 h 558800"/>
                  <a:gd name="connsiteX2" fmla="*/ 993775 w 3924300"/>
                  <a:gd name="connsiteY2" fmla="*/ 476250 h 558800"/>
                  <a:gd name="connsiteX3" fmla="*/ 1749425 w 3924300"/>
                  <a:gd name="connsiteY3" fmla="*/ 558800 h 558800"/>
                  <a:gd name="connsiteX4" fmla="*/ 2781300 w 3924300"/>
                  <a:gd name="connsiteY4" fmla="*/ 352425 h 558800"/>
                  <a:gd name="connsiteX5" fmla="*/ 3127375 w 3924300"/>
                  <a:gd name="connsiteY5" fmla="*/ 336550 h 558800"/>
                  <a:gd name="connsiteX6" fmla="*/ 3127375 w 3924300"/>
                  <a:gd name="connsiteY6" fmla="*/ 511175 h 558800"/>
                  <a:gd name="connsiteX7" fmla="*/ 3895725 w 3924300"/>
                  <a:gd name="connsiteY7" fmla="*/ 450850 h 558800"/>
                  <a:gd name="connsiteX8" fmla="*/ 3924300 w 3924300"/>
                  <a:gd name="connsiteY8" fmla="*/ 130175 h 558800"/>
                  <a:gd name="connsiteX9" fmla="*/ 3235325 w 3924300"/>
                  <a:gd name="connsiteY9" fmla="*/ 127000 h 558800"/>
                  <a:gd name="connsiteX10" fmla="*/ 1774825 w 3924300"/>
                  <a:gd name="connsiteY10" fmla="*/ 431800 h 558800"/>
                  <a:gd name="connsiteX11" fmla="*/ 0 w 3924300"/>
                  <a:gd name="connsiteY11" fmla="*/ 0 h 558800"/>
                  <a:gd name="connsiteX0" fmla="*/ 0 w 3924300"/>
                  <a:gd name="connsiteY0" fmla="*/ 0 h 558800"/>
                  <a:gd name="connsiteX1" fmla="*/ 41275 w 3924300"/>
                  <a:gd name="connsiteY1" fmla="*/ 149225 h 558800"/>
                  <a:gd name="connsiteX2" fmla="*/ 993775 w 3924300"/>
                  <a:gd name="connsiteY2" fmla="*/ 476250 h 558800"/>
                  <a:gd name="connsiteX3" fmla="*/ 1749425 w 3924300"/>
                  <a:gd name="connsiteY3" fmla="*/ 558800 h 558800"/>
                  <a:gd name="connsiteX4" fmla="*/ 2781300 w 3924300"/>
                  <a:gd name="connsiteY4" fmla="*/ 352425 h 558800"/>
                  <a:gd name="connsiteX5" fmla="*/ 3127375 w 3924300"/>
                  <a:gd name="connsiteY5" fmla="*/ 336550 h 558800"/>
                  <a:gd name="connsiteX6" fmla="*/ 3127375 w 3924300"/>
                  <a:gd name="connsiteY6" fmla="*/ 511175 h 558800"/>
                  <a:gd name="connsiteX7" fmla="*/ 3895725 w 3924300"/>
                  <a:gd name="connsiteY7" fmla="*/ 450850 h 558800"/>
                  <a:gd name="connsiteX8" fmla="*/ 3924300 w 3924300"/>
                  <a:gd name="connsiteY8" fmla="*/ 130175 h 558800"/>
                  <a:gd name="connsiteX9" fmla="*/ 3235325 w 3924300"/>
                  <a:gd name="connsiteY9" fmla="*/ 127000 h 558800"/>
                  <a:gd name="connsiteX10" fmla="*/ 1774825 w 3924300"/>
                  <a:gd name="connsiteY10" fmla="*/ 431800 h 558800"/>
                  <a:gd name="connsiteX11" fmla="*/ 0 w 3924300"/>
                  <a:gd name="connsiteY11" fmla="*/ 0 h 558800"/>
                  <a:gd name="connsiteX0" fmla="*/ 0 w 3924300"/>
                  <a:gd name="connsiteY0" fmla="*/ 0 h 558800"/>
                  <a:gd name="connsiteX1" fmla="*/ 41275 w 3924300"/>
                  <a:gd name="connsiteY1" fmla="*/ 149225 h 558800"/>
                  <a:gd name="connsiteX2" fmla="*/ 993775 w 3924300"/>
                  <a:gd name="connsiteY2" fmla="*/ 476250 h 558800"/>
                  <a:gd name="connsiteX3" fmla="*/ 1749425 w 3924300"/>
                  <a:gd name="connsiteY3" fmla="*/ 558800 h 558800"/>
                  <a:gd name="connsiteX4" fmla="*/ 2781300 w 3924300"/>
                  <a:gd name="connsiteY4" fmla="*/ 352425 h 558800"/>
                  <a:gd name="connsiteX5" fmla="*/ 3127375 w 3924300"/>
                  <a:gd name="connsiteY5" fmla="*/ 336550 h 558800"/>
                  <a:gd name="connsiteX6" fmla="*/ 3127375 w 3924300"/>
                  <a:gd name="connsiteY6" fmla="*/ 511175 h 558800"/>
                  <a:gd name="connsiteX7" fmla="*/ 3895725 w 3924300"/>
                  <a:gd name="connsiteY7" fmla="*/ 450850 h 558800"/>
                  <a:gd name="connsiteX8" fmla="*/ 3924300 w 3924300"/>
                  <a:gd name="connsiteY8" fmla="*/ 130175 h 558800"/>
                  <a:gd name="connsiteX9" fmla="*/ 3235325 w 3924300"/>
                  <a:gd name="connsiteY9" fmla="*/ 127000 h 558800"/>
                  <a:gd name="connsiteX10" fmla="*/ 1774825 w 3924300"/>
                  <a:gd name="connsiteY10" fmla="*/ 431800 h 558800"/>
                  <a:gd name="connsiteX11" fmla="*/ 0 w 3924300"/>
                  <a:gd name="connsiteY11" fmla="*/ 0 h 558800"/>
                  <a:gd name="connsiteX0" fmla="*/ 36799 w 3961099"/>
                  <a:gd name="connsiteY0" fmla="*/ 0 h 558800"/>
                  <a:gd name="connsiteX1" fmla="*/ 78074 w 3961099"/>
                  <a:gd name="connsiteY1" fmla="*/ 149225 h 558800"/>
                  <a:gd name="connsiteX2" fmla="*/ 973424 w 3961099"/>
                  <a:gd name="connsiteY2" fmla="*/ 441325 h 558800"/>
                  <a:gd name="connsiteX3" fmla="*/ 1786224 w 3961099"/>
                  <a:gd name="connsiteY3" fmla="*/ 558800 h 558800"/>
                  <a:gd name="connsiteX4" fmla="*/ 2818099 w 3961099"/>
                  <a:gd name="connsiteY4" fmla="*/ 352425 h 558800"/>
                  <a:gd name="connsiteX5" fmla="*/ 3164174 w 3961099"/>
                  <a:gd name="connsiteY5" fmla="*/ 336550 h 558800"/>
                  <a:gd name="connsiteX6" fmla="*/ 3164174 w 3961099"/>
                  <a:gd name="connsiteY6" fmla="*/ 511175 h 558800"/>
                  <a:gd name="connsiteX7" fmla="*/ 3932524 w 3961099"/>
                  <a:gd name="connsiteY7" fmla="*/ 450850 h 558800"/>
                  <a:gd name="connsiteX8" fmla="*/ 3961099 w 3961099"/>
                  <a:gd name="connsiteY8" fmla="*/ 130175 h 558800"/>
                  <a:gd name="connsiteX9" fmla="*/ 3272124 w 3961099"/>
                  <a:gd name="connsiteY9" fmla="*/ 127000 h 558800"/>
                  <a:gd name="connsiteX10" fmla="*/ 1811624 w 3961099"/>
                  <a:gd name="connsiteY10" fmla="*/ 431800 h 558800"/>
                  <a:gd name="connsiteX11" fmla="*/ 36799 w 3961099"/>
                  <a:gd name="connsiteY11" fmla="*/ 0 h 558800"/>
                  <a:gd name="connsiteX0" fmla="*/ 36799 w 3961099"/>
                  <a:gd name="connsiteY0" fmla="*/ 0 h 559678"/>
                  <a:gd name="connsiteX1" fmla="*/ 78074 w 3961099"/>
                  <a:gd name="connsiteY1" fmla="*/ 149225 h 559678"/>
                  <a:gd name="connsiteX2" fmla="*/ 973424 w 3961099"/>
                  <a:gd name="connsiteY2" fmla="*/ 441325 h 559678"/>
                  <a:gd name="connsiteX3" fmla="*/ 1786224 w 3961099"/>
                  <a:gd name="connsiteY3" fmla="*/ 558800 h 559678"/>
                  <a:gd name="connsiteX4" fmla="*/ 2818099 w 3961099"/>
                  <a:gd name="connsiteY4" fmla="*/ 352425 h 559678"/>
                  <a:gd name="connsiteX5" fmla="*/ 3164174 w 3961099"/>
                  <a:gd name="connsiteY5" fmla="*/ 336550 h 559678"/>
                  <a:gd name="connsiteX6" fmla="*/ 3164174 w 3961099"/>
                  <a:gd name="connsiteY6" fmla="*/ 511175 h 559678"/>
                  <a:gd name="connsiteX7" fmla="*/ 3932524 w 3961099"/>
                  <a:gd name="connsiteY7" fmla="*/ 450850 h 559678"/>
                  <a:gd name="connsiteX8" fmla="*/ 3961099 w 3961099"/>
                  <a:gd name="connsiteY8" fmla="*/ 130175 h 559678"/>
                  <a:gd name="connsiteX9" fmla="*/ 3272124 w 3961099"/>
                  <a:gd name="connsiteY9" fmla="*/ 127000 h 559678"/>
                  <a:gd name="connsiteX10" fmla="*/ 1811624 w 3961099"/>
                  <a:gd name="connsiteY10" fmla="*/ 431800 h 559678"/>
                  <a:gd name="connsiteX11" fmla="*/ 36799 w 3961099"/>
                  <a:gd name="connsiteY11" fmla="*/ 0 h 559678"/>
                  <a:gd name="connsiteX0" fmla="*/ 36799 w 3961099"/>
                  <a:gd name="connsiteY0" fmla="*/ 0 h 559536"/>
                  <a:gd name="connsiteX1" fmla="*/ 78074 w 3961099"/>
                  <a:gd name="connsiteY1" fmla="*/ 149225 h 559536"/>
                  <a:gd name="connsiteX2" fmla="*/ 973424 w 3961099"/>
                  <a:gd name="connsiteY2" fmla="*/ 441325 h 559536"/>
                  <a:gd name="connsiteX3" fmla="*/ 1786224 w 3961099"/>
                  <a:gd name="connsiteY3" fmla="*/ 558800 h 559536"/>
                  <a:gd name="connsiteX4" fmla="*/ 2818099 w 3961099"/>
                  <a:gd name="connsiteY4" fmla="*/ 352425 h 559536"/>
                  <a:gd name="connsiteX5" fmla="*/ 3164174 w 3961099"/>
                  <a:gd name="connsiteY5" fmla="*/ 336550 h 559536"/>
                  <a:gd name="connsiteX6" fmla="*/ 3164174 w 3961099"/>
                  <a:gd name="connsiteY6" fmla="*/ 511175 h 559536"/>
                  <a:gd name="connsiteX7" fmla="*/ 3932524 w 3961099"/>
                  <a:gd name="connsiteY7" fmla="*/ 450850 h 559536"/>
                  <a:gd name="connsiteX8" fmla="*/ 3961099 w 3961099"/>
                  <a:gd name="connsiteY8" fmla="*/ 130175 h 559536"/>
                  <a:gd name="connsiteX9" fmla="*/ 3272124 w 3961099"/>
                  <a:gd name="connsiteY9" fmla="*/ 127000 h 559536"/>
                  <a:gd name="connsiteX10" fmla="*/ 1811624 w 3961099"/>
                  <a:gd name="connsiteY10" fmla="*/ 431800 h 559536"/>
                  <a:gd name="connsiteX11" fmla="*/ 36799 w 3961099"/>
                  <a:gd name="connsiteY11" fmla="*/ 0 h 559536"/>
                  <a:gd name="connsiteX0" fmla="*/ 36799 w 3961099"/>
                  <a:gd name="connsiteY0" fmla="*/ 0 h 559728"/>
                  <a:gd name="connsiteX1" fmla="*/ 78074 w 3961099"/>
                  <a:gd name="connsiteY1" fmla="*/ 149225 h 559728"/>
                  <a:gd name="connsiteX2" fmla="*/ 973424 w 3961099"/>
                  <a:gd name="connsiteY2" fmla="*/ 441325 h 559728"/>
                  <a:gd name="connsiteX3" fmla="*/ 1786224 w 3961099"/>
                  <a:gd name="connsiteY3" fmla="*/ 558800 h 559728"/>
                  <a:gd name="connsiteX4" fmla="*/ 2675224 w 3961099"/>
                  <a:gd name="connsiteY4" fmla="*/ 387350 h 559728"/>
                  <a:gd name="connsiteX5" fmla="*/ 3164174 w 3961099"/>
                  <a:gd name="connsiteY5" fmla="*/ 336550 h 559728"/>
                  <a:gd name="connsiteX6" fmla="*/ 3164174 w 3961099"/>
                  <a:gd name="connsiteY6" fmla="*/ 511175 h 559728"/>
                  <a:gd name="connsiteX7" fmla="*/ 3932524 w 3961099"/>
                  <a:gd name="connsiteY7" fmla="*/ 450850 h 559728"/>
                  <a:gd name="connsiteX8" fmla="*/ 3961099 w 3961099"/>
                  <a:gd name="connsiteY8" fmla="*/ 130175 h 559728"/>
                  <a:gd name="connsiteX9" fmla="*/ 3272124 w 3961099"/>
                  <a:gd name="connsiteY9" fmla="*/ 127000 h 559728"/>
                  <a:gd name="connsiteX10" fmla="*/ 1811624 w 3961099"/>
                  <a:gd name="connsiteY10" fmla="*/ 431800 h 559728"/>
                  <a:gd name="connsiteX11" fmla="*/ 36799 w 3961099"/>
                  <a:gd name="connsiteY11" fmla="*/ 0 h 559728"/>
                  <a:gd name="connsiteX0" fmla="*/ 36799 w 3961099"/>
                  <a:gd name="connsiteY0" fmla="*/ 0 h 559728"/>
                  <a:gd name="connsiteX1" fmla="*/ 78074 w 3961099"/>
                  <a:gd name="connsiteY1" fmla="*/ 149225 h 559728"/>
                  <a:gd name="connsiteX2" fmla="*/ 973424 w 3961099"/>
                  <a:gd name="connsiteY2" fmla="*/ 441325 h 559728"/>
                  <a:gd name="connsiteX3" fmla="*/ 1786224 w 3961099"/>
                  <a:gd name="connsiteY3" fmla="*/ 558800 h 559728"/>
                  <a:gd name="connsiteX4" fmla="*/ 2675224 w 3961099"/>
                  <a:gd name="connsiteY4" fmla="*/ 387350 h 559728"/>
                  <a:gd name="connsiteX5" fmla="*/ 3164174 w 3961099"/>
                  <a:gd name="connsiteY5" fmla="*/ 336550 h 559728"/>
                  <a:gd name="connsiteX6" fmla="*/ 3164174 w 3961099"/>
                  <a:gd name="connsiteY6" fmla="*/ 511175 h 559728"/>
                  <a:gd name="connsiteX7" fmla="*/ 3932524 w 3961099"/>
                  <a:gd name="connsiteY7" fmla="*/ 450850 h 559728"/>
                  <a:gd name="connsiteX8" fmla="*/ 3961099 w 3961099"/>
                  <a:gd name="connsiteY8" fmla="*/ 130175 h 559728"/>
                  <a:gd name="connsiteX9" fmla="*/ 3272124 w 3961099"/>
                  <a:gd name="connsiteY9" fmla="*/ 127000 h 559728"/>
                  <a:gd name="connsiteX10" fmla="*/ 1811624 w 3961099"/>
                  <a:gd name="connsiteY10" fmla="*/ 431800 h 559728"/>
                  <a:gd name="connsiteX11" fmla="*/ 36799 w 3961099"/>
                  <a:gd name="connsiteY11" fmla="*/ 0 h 559728"/>
                  <a:gd name="connsiteX0" fmla="*/ 36799 w 3961099"/>
                  <a:gd name="connsiteY0" fmla="*/ 0 h 559728"/>
                  <a:gd name="connsiteX1" fmla="*/ 78074 w 3961099"/>
                  <a:gd name="connsiteY1" fmla="*/ 149225 h 559728"/>
                  <a:gd name="connsiteX2" fmla="*/ 973424 w 3961099"/>
                  <a:gd name="connsiteY2" fmla="*/ 441325 h 559728"/>
                  <a:gd name="connsiteX3" fmla="*/ 1786224 w 3961099"/>
                  <a:gd name="connsiteY3" fmla="*/ 558800 h 559728"/>
                  <a:gd name="connsiteX4" fmla="*/ 2675224 w 3961099"/>
                  <a:gd name="connsiteY4" fmla="*/ 387350 h 559728"/>
                  <a:gd name="connsiteX5" fmla="*/ 3164174 w 3961099"/>
                  <a:gd name="connsiteY5" fmla="*/ 336550 h 559728"/>
                  <a:gd name="connsiteX6" fmla="*/ 3164174 w 3961099"/>
                  <a:gd name="connsiteY6" fmla="*/ 488950 h 559728"/>
                  <a:gd name="connsiteX7" fmla="*/ 3932524 w 3961099"/>
                  <a:gd name="connsiteY7" fmla="*/ 450850 h 559728"/>
                  <a:gd name="connsiteX8" fmla="*/ 3961099 w 3961099"/>
                  <a:gd name="connsiteY8" fmla="*/ 130175 h 559728"/>
                  <a:gd name="connsiteX9" fmla="*/ 3272124 w 3961099"/>
                  <a:gd name="connsiteY9" fmla="*/ 127000 h 559728"/>
                  <a:gd name="connsiteX10" fmla="*/ 1811624 w 3961099"/>
                  <a:gd name="connsiteY10" fmla="*/ 431800 h 559728"/>
                  <a:gd name="connsiteX11" fmla="*/ 36799 w 3961099"/>
                  <a:gd name="connsiteY11" fmla="*/ 0 h 559728"/>
                  <a:gd name="connsiteX0" fmla="*/ 36799 w 3961099"/>
                  <a:gd name="connsiteY0" fmla="*/ 0 h 559728"/>
                  <a:gd name="connsiteX1" fmla="*/ 78074 w 3961099"/>
                  <a:gd name="connsiteY1" fmla="*/ 149225 h 559728"/>
                  <a:gd name="connsiteX2" fmla="*/ 973424 w 3961099"/>
                  <a:gd name="connsiteY2" fmla="*/ 441325 h 559728"/>
                  <a:gd name="connsiteX3" fmla="*/ 1786224 w 3961099"/>
                  <a:gd name="connsiteY3" fmla="*/ 558800 h 559728"/>
                  <a:gd name="connsiteX4" fmla="*/ 2675224 w 3961099"/>
                  <a:gd name="connsiteY4" fmla="*/ 387350 h 559728"/>
                  <a:gd name="connsiteX5" fmla="*/ 3164174 w 3961099"/>
                  <a:gd name="connsiteY5" fmla="*/ 336550 h 559728"/>
                  <a:gd name="connsiteX6" fmla="*/ 3164174 w 3961099"/>
                  <a:gd name="connsiteY6" fmla="*/ 488950 h 559728"/>
                  <a:gd name="connsiteX7" fmla="*/ 3932524 w 3961099"/>
                  <a:gd name="connsiteY7" fmla="*/ 450850 h 559728"/>
                  <a:gd name="connsiteX8" fmla="*/ 3961099 w 3961099"/>
                  <a:gd name="connsiteY8" fmla="*/ 130175 h 559728"/>
                  <a:gd name="connsiteX9" fmla="*/ 3272124 w 3961099"/>
                  <a:gd name="connsiteY9" fmla="*/ 127000 h 559728"/>
                  <a:gd name="connsiteX10" fmla="*/ 1811624 w 3961099"/>
                  <a:gd name="connsiteY10" fmla="*/ 431800 h 559728"/>
                  <a:gd name="connsiteX11" fmla="*/ 36799 w 3961099"/>
                  <a:gd name="connsiteY11" fmla="*/ 0 h 559728"/>
                  <a:gd name="connsiteX0" fmla="*/ 36799 w 3961099"/>
                  <a:gd name="connsiteY0" fmla="*/ 0 h 559728"/>
                  <a:gd name="connsiteX1" fmla="*/ 78074 w 3961099"/>
                  <a:gd name="connsiteY1" fmla="*/ 149225 h 559728"/>
                  <a:gd name="connsiteX2" fmla="*/ 973424 w 3961099"/>
                  <a:gd name="connsiteY2" fmla="*/ 441325 h 559728"/>
                  <a:gd name="connsiteX3" fmla="*/ 1786224 w 3961099"/>
                  <a:gd name="connsiteY3" fmla="*/ 558800 h 559728"/>
                  <a:gd name="connsiteX4" fmla="*/ 2675224 w 3961099"/>
                  <a:gd name="connsiteY4" fmla="*/ 387350 h 559728"/>
                  <a:gd name="connsiteX5" fmla="*/ 3164174 w 3961099"/>
                  <a:gd name="connsiteY5" fmla="*/ 336550 h 559728"/>
                  <a:gd name="connsiteX6" fmla="*/ 3164174 w 3961099"/>
                  <a:gd name="connsiteY6" fmla="*/ 488950 h 559728"/>
                  <a:gd name="connsiteX7" fmla="*/ 3932524 w 3961099"/>
                  <a:gd name="connsiteY7" fmla="*/ 450850 h 559728"/>
                  <a:gd name="connsiteX8" fmla="*/ 3961099 w 3961099"/>
                  <a:gd name="connsiteY8" fmla="*/ 130175 h 559728"/>
                  <a:gd name="connsiteX9" fmla="*/ 3272124 w 3961099"/>
                  <a:gd name="connsiteY9" fmla="*/ 127000 h 559728"/>
                  <a:gd name="connsiteX10" fmla="*/ 1811624 w 3961099"/>
                  <a:gd name="connsiteY10" fmla="*/ 431800 h 559728"/>
                  <a:gd name="connsiteX11" fmla="*/ 36799 w 3961099"/>
                  <a:gd name="connsiteY11" fmla="*/ 0 h 559728"/>
                  <a:gd name="connsiteX0" fmla="*/ 36799 w 3965228"/>
                  <a:gd name="connsiteY0" fmla="*/ 0 h 559728"/>
                  <a:gd name="connsiteX1" fmla="*/ 78074 w 3965228"/>
                  <a:gd name="connsiteY1" fmla="*/ 149225 h 559728"/>
                  <a:gd name="connsiteX2" fmla="*/ 973424 w 3965228"/>
                  <a:gd name="connsiteY2" fmla="*/ 441325 h 559728"/>
                  <a:gd name="connsiteX3" fmla="*/ 1786224 w 3965228"/>
                  <a:gd name="connsiteY3" fmla="*/ 558800 h 559728"/>
                  <a:gd name="connsiteX4" fmla="*/ 2675224 w 3965228"/>
                  <a:gd name="connsiteY4" fmla="*/ 387350 h 559728"/>
                  <a:gd name="connsiteX5" fmla="*/ 3164174 w 3965228"/>
                  <a:gd name="connsiteY5" fmla="*/ 336550 h 559728"/>
                  <a:gd name="connsiteX6" fmla="*/ 3164174 w 3965228"/>
                  <a:gd name="connsiteY6" fmla="*/ 488950 h 559728"/>
                  <a:gd name="connsiteX7" fmla="*/ 3942049 w 3965228"/>
                  <a:gd name="connsiteY7" fmla="*/ 450850 h 559728"/>
                  <a:gd name="connsiteX8" fmla="*/ 3961099 w 3965228"/>
                  <a:gd name="connsiteY8" fmla="*/ 130175 h 559728"/>
                  <a:gd name="connsiteX9" fmla="*/ 3272124 w 3965228"/>
                  <a:gd name="connsiteY9" fmla="*/ 127000 h 559728"/>
                  <a:gd name="connsiteX10" fmla="*/ 1811624 w 3965228"/>
                  <a:gd name="connsiteY10" fmla="*/ 431800 h 559728"/>
                  <a:gd name="connsiteX11" fmla="*/ 36799 w 3965228"/>
                  <a:gd name="connsiteY11" fmla="*/ 0 h 559728"/>
                  <a:gd name="connsiteX0" fmla="*/ 36799 w 3965228"/>
                  <a:gd name="connsiteY0" fmla="*/ 0 h 559728"/>
                  <a:gd name="connsiteX1" fmla="*/ 78074 w 3965228"/>
                  <a:gd name="connsiteY1" fmla="*/ 149225 h 559728"/>
                  <a:gd name="connsiteX2" fmla="*/ 973424 w 3965228"/>
                  <a:gd name="connsiteY2" fmla="*/ 441325 h 559728"/>
                  <a:gd name="connsiteX3" fmla="*/ 1786224 w 3965228"/>
                  <a:gd name="connsiteY3" fmla="*/ 558800 h 559728"/>
                  <a:gd name="connsiteX4" fmla="*/ 2675224 w 3965228"/>
                  <a:gd name="connsiteY4" fmla="*/ 387350 h 559728"/>
                  <a:gd name="connsiteX5" fmla="*/ 3164174 w 3965228"/>
                  <a:gd name="connsiteY5" fmla="*/ 336550 h 559728"/>
                  <a:gd name="connsiteX6" fmla="*/ 3164174 w 3965228"/>
                  <a:gd name="connsiteY6" fmla="*/ 488950 h 559728"/>
                  <a:gd name="connsiteX7" fmla="*/ 3942049 w 3965228"/>
                  <a:gd name="connsiteY7" fmla="*/ 450850 h 559728"/>
                  <a:gd name="connsiteX8" fmla="*/ 3961099 w 3965228"/>
                  <a:gd name="connsiteY8" fmla="*/ 130175 h 559728"/>
                  <a:gd name="connsiteX9" fmla="*/ 3272124 w 3965228"/>
                  <a:gd name="connsiteY9" fmla="*/ 127000 h 559728"/>
                  <a:gd name="connsiteX10" fmla="*/ 1811624 w 3965228"/>
                  <a:gd name="connsiteY10" fmla="*/ 431800 h 559728"/>
                  <a:gd name="connsiteX11" fmla="*/ 36799 w 3965228"/>
                  <a:gd name="connsiteY11" fmla="*/ 0 h 559728"/>
                  <a:gd name="connsiteX0" fmla="*/ 36799 w 4003134"/>
                  <a:gd name="connsiteY0" fmla="*/ 0 h 559728"/>
                  <a:gd name="connsiteX1" fmla="*/ 78074 w 4003134"/>
                  <a:gd name="connsiteY1" fmla="*/ 149225 h 559728"/>
                  <a:gd name="connsiteX2" fmla="*/ 973424 w 4003134"/>
                  <a:gd name="connsiteY2" fmla="*/ 441325 h 559728"/>
                  <a:gd name="connsiteX3" fmla="*/ 1786224 w 4003134"/>
                  <a:gd name="connsiteY3" fmla="*/ 558800 h 559728"/>
                  <a:gd name="connsiteX4" fmla="*/ 2675224 w 4003134"/>
                  <a:gd name="connsiteY4" fmla="*/ 387350 h 559728"/>
                  <a:gd name="connsiteX5" fmla="*/ 3164174 w 4003134"/>
                  <a:gd name="connsiteY5" fmla="*/ 336550 h 559728"/>
                  <a:gd name="connsiteX6" fmla="*/ 3176874 w 4003134"/>
                  <a:gd name="connsiteY6" fmla="*/ 488950 h 559728"/>
                  <a:gd name="connsiteX7" fmla="*/ 3942049 w 4003134"/>
                  <a:gd name="connsiteY7" fmla="*/ 450850 h 559728"/>
                  <a:gd name="connsiteX8" fmla="*/ 3961099 w 4003134"/>
                  <a:gd name="connsiteY8" fmla="*/ 130175 h 559728"/>
                  <a:gd name="connsiteX9" fmla="*/ 3272124 w 4003134"/>
                  <a:gd name="connsiteY9" fmla="*/ 127000 h 559728"/>
                  <a:gd name="connsiteX10" fmla="*/ 1811624 w 4003134"/>
                  <a:gd name="connsiteY10" fmla="*/ 431800 h 559728"/>
                  <a:gd name="connsiteX11" fmla="*/ 36799 w 4003134"/>
                  <a:gd name="connsiteY11" fmla="*/ 0 h 559728"/>
                  <a:gd name="connsiteX0" fmla="*/ 36799 w 3961099"/>
                  <a:gd name="connsiteY0" fmla="*/ 0 h 559728"/>
                  <a:gd name="connsiteX1" fmla="*/ 78074 w 3961099"/>
                  <a:gd name="connsiteY1" fmla="*/ 149225 h 559728"/>
                  <a:gd name="connsiteX2" fmla="*/ 973424 w 3961099"/>
                  <a:gd name="connsiteY2" fmla="*/ 441325 h 559728"/>
                  <a:gd name="connsiteX3" fmla="*/ 1786224 w 3961099"/>
                  <a:gd name="connsiteY3" fmla="*/ 558800 h 559728"/>
                  <a:gd name="connsiteX4" fmla="*/ 2675224 w 3961099"/>
                  <a:gd name="connsiteY4" fmla="*/ 387350 h 559728"/>
                  <a:gd name="connsiteX5" fmla="*/ 3164174 w 3961099"/>
                  <a:gd name="connsiteY5" fmla="*/ 336550 h 559728"/>
                  <a:gd name="connsiteX6" fmla="*/ 3176874 w 3961099"/>
                  <a:gd name="connsiteY6" fmla="*/ 488950 h 559728"/>
                  <a:gd name="connsiteX7" fmla="*/ 3942049 w 3961099"/>
                  <a:gd name="connsiteY7" fmla="*/ 450850 h 559728"/>
                  <a:gd name="connsiteX8" fmla="*/ 3961099 w 3961099"/>
                  <a:gd name="connsiteY8" fmla="*/ 130175 h 559728"/>
                  <a:gd name="connsiteX9" fmla="*/ 3272124 w 3961099"/>
                  <a:gd name="connsiteY9" fmla="*/ 127000 h 559728"/>
                  <a:gd name="connsiteX10" fmla="*/ 1811624 w 3961099"/>
                  <a:gd name="connsiteY10" fmla="*/ 431800 h 559728"/>
                  <a:gd name="connsiteX11" fmla="*/ 36799 w 3961099"/>
                  <a:gd name="connsiteY11" fmla="*/ 0 h 559728"/>
                  <a:gd name="connsiteX0" fmla="*/ 36799 w 3961099"/>
                  <a:gd name="connsiteY0" fmla="*/ 0 h 559728"/>
                  <a:gd name="connsiteX1" fmla="*/ 78074 w 3961099"/>
                  <a:gd name="connsiteY1" fmla="*/ 149225 h 559728"/>
                  <a:gd name="connsiteX2" fmla="*/ 973424 w 3961099"/>
                  <a:gd name="connsiteY2" fmla="*/ 441325 h 559728"/>
                  <a:gd name="connsiteX3" fmla="*/ 1786224 w 3961099"/>
                  <a:gd name="connsiteY3" fmla="*/ 558800 h 559728"/>
                  <a:gd name="connsiteX4" fmla="*/ 2675224 w 3961099"/>
                  <a:gd name="connsiteY4" fmla="*/ 387350 h 559728"/>
                  <a:gd name="connsiteX5" fmla="*/ 3164174 w 3961099"/>
                  <a:gd name="connsiteY5" fmla="*/ 336550 h 559728"/>
                  <a:gd name="connsiteX6" fmla="*/ 3176874 w 3961099"/>
                  <a:gd name="connsiteY6" fmla="*/ 488950 h 559728"/>
                  <a:gd name="connsiteX7" fmla="*/ 3942049 w 3961099"/>
                  <a:gd name="connsiteY7" fmla="*/ 450850 h 559728"/>
                  <a:gd name="connsiteX8" fmla="*/ 3961099 w 3961099"/>
                  <a:gd name="connsiteY8" fmla="*/ 130175 h 559728"/>
                  <a:gd name="connsiteX9" fmla="*/ 3272124 w 3961099"/>
                  <a:gd name="connsiteY9" fmla="*/ 127000 h 559728"/>
                  <a:gd name="connsiteX10" fmla="*/ 1811624 w 3961099"/>
                  <a:gd name="connsiteY10" fmla="*/ 431800 h 559728"/>
                  <a:gd name="connsiteX11" fmla="*/ 36799 w 3961099"/>
                  <a:gd name="connsiteY11" fmla="*/ 0 h 559728"/>
                  <a:gd name="connsiteX0" fmla="*/ 36799 w 3961099"/>
                  <a:gd name="connsiteY0" fmla="*/ 0 h 559728"/>
                  <a:gd name="connsiteX1" fmla="*/ 78074 w 3961099"/>
                  <a:gd name="connsiteY1" fmla="*/ 149225 h 559728"/>
                  <a:gd name="connsiteX2" fmla="*/ 973424 w 3961099"/>
                  <a:gd name="connsiteY2" fmla="*/ 441325 h 559728"/>
                  <a:gd name="connsiteX3" fmla="*/ 1786224 w 3961099"/>
                  <a:gd name="connsiteY3" fmla="*/ 558800 h 559728"/>
                  <a:gd name="connsiteX4" fmla="*/ 2675224 w 3961099"/>
                  <a:gd name="connsiteY4" fmla="*/ 387350 h 559728"/>
                  <a:gd name="connsiteX5" fmla="*/ 3164174 w 3961099"/>
                  <a:gd name="connsiteY5" fmla="*/ 336550 h 559728"/>
                  <a:gd name="connsiteX6" fmla="*/ 3176874 w 3961099"/>
                  <a:gd name="connsiteY6" fmla="*/ 488950 h 559728"/>
                  <a:gd name="connsiteX7" fmla="*/ 3942049 w 3961099"/>
                  <a:gd name="connsiteY7" fmla="*/ 450850 h 559728"/>
                  <a:gd name="connsiteX8" fmla="*/ 3961099 w 3961099"/>
                  <a:gd name="connsiteY8" fmla="*/ 130175 h 559728"/>
                  <a:gd name="connsiteX9" fmla="*/ 3243549 w 3961099"/>
                  <a:gd name="connsiteY9" fmla="*/ 149225 h 559728"/>
                  <a:gd name="connsiteX10" fmla="*/ 1811624 w 3961099"/>
                  <a:gd name="connsiteY10" fmla="*/ 431800 h 559728"/>
                  <a:gd name="connsiteX11" fmla="*/ 36799 w 3961099"/>
                  <a:gd name="connsiteY11" fmla="*/ 0 h 559728"/>
                  <a:gd name="connsiteX0" fmla="*/ 36799 w 3961099"/>
                  <a:gd name="connsiteY0" fmla="*/ 0 h 559728"/>
                  <a:gd name="connsiteX1" fmla="*/ 78074 w 3961099"/>
                  <a:gd name="connsiteY1" fmla="*/ 149225 h 559728"/>
                  <a:gd name="connsiteX2" fmla="*/ 973424 w 3961099"/>
                  <a:gd name="connsiteY2" fmla="*/ 441325 h 559728"/>
                  <a:gd name="connsiteX3" fmla="*/ 1786224 w 3961099"/>
                  <a:gd name="connsiteY3" fmla="*/ 558800 h 559728"/>
                  <a:gd name="connsiteX4" fmla="*/ 2675224 w 3961099"/>
                  <a:gd name="connsiteY4" fmla="*/ 387350 h 559728"/>
                  <a:gd name="connsiteX5" fmla="*/ 3164174 w 3961099"/>
                  <a:gd name="connsiteY5" fmla="*/ 336550 h 559728"/>
                  <a:gd name="connsiteX6" fmla="*/ 3176874 w 3961099"/>
                  <a:gd name="connsiteY6" fmla="*/ 488950 h 559728"/>
                  <a:gd name="connsiteX7" fmla="*/ 3942049 w 3961099"/>
                  <a:gd name="connsiteY7" fmla="*/ 450850 h 559728"/>
                  <a:gd name="connsiteX8" fmla="*/ 3961099 w 3961099"/>
                  <a:gd name="connsiteY8" fmla="*/ 130175 h 559728"/>
                  <a:gd name="connsiteX9" fmla="*/ 3243549 w 3961099"/>
                  <a:gd name="connsiteY9" fmla="*/ 149225 h 559728"/>
                  <a:gd name="connsiteX10" fmla="*/ 1798924 w 3961099"/>
                  <a:gd name="connsiteY10" fmla="*/ 419100 h 559728"/>
                  <a:gd name="connsiteX11" fmla="*/ 36799 w 3961099"/>
                  <a:gd name="connsiteY11" fmla="*/ 0 h 559728"/>
                  <a:gd name="connsiteX0" fmla="*/ 36799 w 3961099"/>
                  <a:gd name="connsiteY0" fmla="*/ 0 h 559728"/>
                  <a:gd name="connsiteX1" fmla="*/ 78074 w 3961099"/>
                  <a:gd name="connsiteY1" fmla="*/ 149225 h 559728"/>
                  <a:gd name="connsiteX2" fmla="*/ 973424 w 3961099"/>
                  <a:gd name="connsiteY2" fmla="*/ 441325 h 559728"/>
                  <a:gd name="connsiteX3" fmla="*/ 1786224 w 3961099"/>
                  <a:gd name="connsiteY3" fmla="*/ 558800 h 559728"/>
                  <a:gd name="connsiteX4" fmla="*/ 2675224 w 3961099"/>
                  <a:gd name="connsiteY4" fmla="*/ 387350 h 559728"/>
                  <a:gd name="connsiteX5" fmla="*/ 3164174 w 3961099"/>
                  <a:gd name="connsiteY5" fmla="*/ 336550 h 559728"/>
                  <a:gd name="connsiteX6" fmla="*/ 3176874 w 3961099"/>
                  <a:gd name="connsiteY6" fmla="*/ 488950 h 559728"/>
                  <a:gd name="connsiteX7" fmla="*/ 3942049 w 3961099"/>
                  <a:gd name="connsiteY7" fmla="*/ 450850 h 559728"/>
                  <a:gd name="connsiteX8" fmla="*/ 3961099 w 3961099"/>
                  <a:gd name="connsiteY8" fmla="*/ 130175 h 559728"/>
                  <a:gd name="connsiteX9" fmla="*/ 3243549 w 3961099"/>
                  <a:gd name="connsiteY9" fmla="*/ 149225 h 559728"/>
                  <a:gd name="connsiteX10" fmla="*/ 1798924 w 3961099"/>
                  <a:gd name="connsiteY10" fmla="*/ 419100 h 559728"/>
                  <a:gd name="connsiteX11" fmla="*/ 36799 w 3961099"/>
                  <a:gd name="connsiteY11" fmla="*/ 0 h 559728"/>
                  <a:gd name="connsiteX0" fmla="*/ 42264 w 3966564"/>
                  <a:gd name="connsiteY0" fmla="*/ 0 h 559728"/>
                  <a:gd name="connsiteX1" fmla="*/ 83539 w 3966564"/>
                  <a:gd name="connsiteY1" fmla="*/ 149225 h 559728"/>
                  <a:gd name="connsiteX2" fmla="*/ 978889 w 3966564"/>
                  <a:gd name="connsiteY2" fmla="*/ 441325 h 559728"/>
                  <a:gd name="connsiteX3" fmla="*/ 1791689 w 3966564"/>
                  <a:gd name="connsiteY3" fmla="*/ 558800 h 559728"/>
                  <a:gd name="connsiteX4" fmla="*/ 2680689 w 3966564"/>
                  <a:gd name="connsiteY4" fmla="*/ 387350 h 559728"/>
                  <a:gd name="connsiteX5" fmla="*/ 3169639 w 3966564"/>
                  <a:gd name="connsiteY5" fmla="*/ 336550 h 559728"/>
                  <a:gd name="connsiteX6" fmla="*/ 3182339 w 3966564"/>
                  <a:gd name="connsiteY6" fmla="*/ 488950 h 559728"/>
                  <a:gd name="connsiteX7" fmla="*/ 3947514 w 3966564"/>
                  <a:gd name="connsiteY7" fmla="*/ 450850 h 559728"/>
                  <a:gd name="connsiteX8" fmla="*/ 3966564 w 3966564"/>
                  <a:gd name="connsiteY8" fmla="*/ 130175 h 559728"/>
                  <a:gd name="connsiteX9" fmla="*/ 3249014 w 3966564"/>
                  <a:gd name="connsiteY9" fmla="*/ 149225 h 559728"/>
                  <a:gd name="connsiteX10" fmla="*/ 1804389 w 3966564"/>
                  <a:gd name="connsiteY10" fmla="*/ 419100 h 559728"/>
                  <a:gd name="connsiteX11" fmla="*/ 42264 w 3966564"/>
                  <a:gd name="connsiteY11" fmla="*/ 0 h 559728"/>
                  <a:gd name="connsiteX0" fmla="*/ 1077 w 3925377"/>
                  <a:gd name="connsiteY0" fmla="*/ 0 h 559728"/>
                  <a:gd name="connsiteX1" fmla="*/ 42352 w 3925377"/>
                  <a:gd name="connsiteY1" fmla="*/ 149225 h 559728"/>
                  <a:gd name="connsiteX2" fmla="*/ 937702 w 3925377"/>
                  <a:gd name="connsiteY2" fmla="*/ 441325 h 559728"/>
                  <a:gd name="connsiteX3" fmla="*/ 1750502 w 3925377"/>
                  <a:gd name="connsiteY3" fmla="*/ 558800 h 559728"/>
                  <a:gd name="connsiteX4" fmla="*/ 2639502 w 3925377"/>
                  <a:gd name="connsiteY4" fmla="*/ 387350 h 559728"/>
                  <a:gd name="connsiteX5" fmla="*/ 3128452 w 3925377"/>
                  <a:gd name="connsiteY5" fmla="*/ 336550 h 559728"/>
                  <a:gd name="connsiteX6" fmla="*/ 3141152 w 3925377"/>
                  <a:gd name="connsiteY6" fmla="*/ 488950 h 559728"/>
                  <a:gd name="connsiteX7" fmla="*/ 3906327 w 3925377"/>
                  <a:gd name="connsiteY7" fmla="*/ 450850 h 559728"/>
                  <a:gd name="connsiteX8" fmla="*/ 3925377 w 3925377"/>
                  <a:gd name="connsiteY8" fmla="*/ 130175 h 559728"/>
                  <a:gd name="connsiteX9" fmla="*/ 3207827 w 3925377"/>
                  <a:gd name="connsiteY9" fmla="*/ 149225 h 559728"/>
                  <a:gd name="connsiteX10" fmla="*/ 1763202 w 3925377"/>
                  <a:gd name="connsiteY10" fmla="*/ 419100 h 559728"/>
                  <a:gd name="connsiteX11" fmla="*/ 1077 w 3925377"/>
                  <a:gd name="connsiteY11" fmla="*/ 0 h 559728"/>
                  <a:gd name="connsiteX0" fmla="*/ 1077 w 3925377"/>
                  <a:gd name="connsiteY0" fmla="*/ 0 h 559728"/>
                  <a:gd name="connsiteX1" fmla="*/ 42352 w 3925377"/>
                  <a:gd name="connsiteY1" fmla="*/ 149225 h 559728"/>
                  <a:gd name="connsiteX2" fmla="*/ 937702 w 3925377"/>
                  <a:gd name="connsiteY2" fmla="*/ 441325 h 559728"/>
                  <a:gd name="connsiteX3" fmla="*/ 1750502 w 3925377"/>
                  <a:gd name="connsiteY3" fmla="*/ 558800 h 559728"/>
                  <a:gd name="connsiteX4" fmla="*/ 2639502 w 3925377"/>
                  <a:gd name="connsiteY4" fmla="*/ 387350 h 559728"/>
                  <a:gd name="connsiteX5" fmla="*/ 3128452 w 3925377"/>
                  <a:gd name="connsiteY5" fmla="*/ 336550 h 559728"/>
                  <a:gd name="connsiteX6" fmla="*/ 3141152 w 3925377"/>
                  <a:gd name="connsiteY6" fmla="*/ 488950 h 559728"/>
                  <a:gd name="connsiteX7" fmla="*/ 3906327 w 3925377"/>
                  <a:gd name="connsiteY7" fmla="*/ 450850 h 559728"/>
                  <a:gd name="connsiteX8" fmla="*/ 3925377 w 3925377"/>
                  <a:gd name="connsiteY8" fmla="*/ 130175 h 559728"/>
                  <a:gd name="connsiteX9" fmla="*/ 3207827 w 3925377"/>
                  <a:gd name="connsiteY9" fmla="*/ 149225 h 559728"/>
                  <a:gd name="connsiteX10" fmla="*/ 1763202 w 3925377"/>
                  <a:gd name="connsiteY10" fmla="*/ 419100 h 559728"/>
                  <a:gd name="connsiteX11" fmla="*/ 1077 w 3925377"/>
                  <a:gd name="connsiteY11" fmla="*/ 0 h 559728"/>
                  <a:gd name="connsiteX0" fmla="*/ 1077 w 3925377"/>
                  <a:gd name="connsiteY0" fmla="*/ 0 h 559728"/>
                  <a:gd name="connsiteX1" fmla="*/ 42352 w 3925377"/>
                  <a:gd name="connsiteY1" fmla="*/ 149225 h 559728"/>
                  <a:gd name="connsiteX2" fmla="*/ 937702 w 3925377"/>
                  <a:gd name="connsiteY2" fmla="*/ 441325 h 559728"/>
                  <a:gd name="connsiteX3" fmla="*/ 1750502 w 3925377"/>
                  <a:gd name="connsiteY3" fmla="*/ 558800 h 559728"/>
                  <a:gd name="connsiteX4" fmla="*/ 2639502 w 3925377"/>
                  <a:gd name="connsiteY4" fmla="*/ 387350 h 559728"/>
                  <a:gd name="connsiteX5" fmla="*/ 3128452 w 3925377"/>
                  <a:gd name="connsiteY5" fmla="*/ 336550 h 559728"/>
                  <a:gd name="connsiteX6" fmla="*/ 3141152 w 3925377"/>
                  <a:gd name="connsiteY6" fmla="*/ 488950 h 559728"/>
                  <a:gd name="connsiteX7" fmla="*/ 3906327 w 3925377"/>
                  <a:gd name="connsiteY7" fmla="*/ 450850 h 559728"/>
                  <a:gd name="connsiteX8" fmla="*/ 3925377 w 3925377"/>
                  <a:gd name="connsiteY8" fmla="*/ 130175 h 559728"/>
                  <a:gd name="connsiteX9" fmla="*/ 3207827 w 3925377"/>
                  <a:gd name="connsiteY9" fmla="*/ 149225 h 559728"/>
                  <a:gd name="connsiteX10" fmla="*/ 1763202 w 3925377"/>
                  <a:gd name="connsiteY10" fmla="*/ 419100 h 559728"/>
                  <a:gd name="connsiteX11" fmla="*/ 1077 w 3925377"/>
                  <a:gd name="connsiteY11" fmla="*/ 0 h 559728"/>
                  <a:gd name="connsiteX0" fmla="*/ 1077 w 3925377"/>
                  <a:gd name="connsiteY0" fmla="*/ 0 h 560424"/>
                  <a:gd name="connsiteX1" fmla="*/ 42352 w 3925377"/>
                  <a:gd name="connsiteY1" fmla="*/ 149225 h 560424"/>
                  <a:gd name="connsiteX2" fmla="*/ 893252 w 3925377"/>
                  <a:gd name="connsiteY2" fmla="*/ 454025 h 560424"/>
                  <a:gd name="connsiteX3" fmla="*/ 1750502 w 3925377"/>
                  <a:gd name="connsiteY3" fmla="*/ 558800 h 560424"/>
                  <a:gd name="connsiteX4" fmla="*/ 2639502 w 3925377"/>
                  <a:gd name="connsiteY4" fmla="*/ 387350 h 560424"/>
                  <a:gd name="connsiteX5" fmla="*/ 3128452 w 3925377"/>
                  <a:gd name="connsiteY5" fmla="*/ 336550 h 560424"/>
                  <a:gd name="connsiteX6" fmla="*/ 3141152 w 3925377"/>
                  <a:gd name="connsiteY6" fmla="*/ 488950 h 560424"/>
                  <a:gd name="connsiteX7" fmla="*/ 3906327 w 3925377"/>
                  <a:gd name="connsiteY7" fmla="*/ 450850 h 560424"/>
                  <a:gd name="connsiteX8" fmla="*/ 3925377 w 3925377"/>
                  <a:gd name="connsiteY8" fmla="*/ 130175 h 560424"/>
                  <a:gd name="connsiteX9" fmla="*/ 3207827 w 3925377"/>
                  <a:gd name="connsiteY9" fmla="*/ 149225 h 560424"/>
                  <a:gd name="connsiteX10" fmla="*/ 1763202 w 3925377"/>
                  <a:gd name="connsiteY10" fmla="*/ 419100 h 560424"/>
                  <a:gd name="connsiteX11" fmla="*/ 1077 w 3925377"/>
                  <a:gd name="connsiteY11" fmla="*/ 0 h 560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925377" h="560424">
                    <a:moveTo>
                      <a:pt x="1077" y="0"/>
                    </a:moveTo>
                    <a:cubicBezTo>
                      <a:pt x="-4215" y="40217"/>
                      <a:pt x="10073" y="110596"/>
                      <a:pt x="42352" y="149225"/>
                    </a:cubicBezTo>
                    <a:cubicBezTo>
                      <a:pt x="211156" y="248179"/>
                      <a:pt x="615969" y="385233"/>
                      <a:pt x="893252" y="454025"/>
                    </a:cubicBezTo>
                    <a:cubicBezTo>
                      <a:pt x="1170535" y="522817"/>
                      <a:pt x="1459460" y="569912"/>
                      <a:pt x="1750502" y="558800"/>
                    </a:cubicBezTo>
                    <a:cubicBezTo>
                      <a:pt x="2041544" y="547688"/>
                      <a:pt x="2470169" y="424392"/>
                      <a:pt x="2639502" y="387350"/>
                    </a:cubicBezTo>
                    <a:cubicBezTo>
                      <a:pt x="2808835" y="350308"/>
                      <a:pt x="3013094" y="341842"/>
                      <a:pt x="3128452" y="336550"/>
                    </a:cubicBezTo>
                    <a:cubicBezTo>
                      <a:pt x="3128452" y="387350"/>
                      <a:pt x="3122631" y="476250"/>
                      <a:pt x="3141152" y="488950"/>
                    </a:cubicBezTo>
                    <a:cubicBezTo>
                      <a:pt x="3159673" y="501650"/>
                      <a:pt x="3889923" y="475721"/>
                      <a:pt x="3906327" y="450850"/>
                    </a:cubicBezTo>
                    <a:cubicBezTo>
                      <a:pt x="3922731" y="425979"/>
                      <a:pt x="3915852" y="237067"/>
                      <a:pt x="3925377" y="130175"/>
                    </a:cubicBezTo>
                    <a:cubicBezTo>
                      <a:pt x="3695719" y="129117"/>
                      <a:pt x="3568189" y="101071"/>
                      <a:pt x="3207827" y="149225"/>
                    </a:cubicBezTo>
                    <a:cubicBezTo>
                      <a:pt x="2847465" y="197379"/>
                      <a:pt x="2291310" y="393700"/>
                      <a:pt x="1763202" y="419100"/>
                    </a:cubicBezTo>
                    <a:cubicBezTo>
                      <a:pt x="1235094" y="444500"/>
                      <a:pt x="169352" y="107950"/>
                      <a:pt x="1077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405" name="グループ化 404">
            <a:extLst>
              <a:ext uri="{FF2B5EF4-FFF2-40B4-BE49-F238E27FC236}">
                <a16:creationId xmlns:a16="http://schemas.microsoft.com/office/drawing/2014/main" id="{79FDEC1B-F741-CAA9-1C95-467BC12F0B95}"/>
              </a:ext>
            </a:extLst>
          </p:cNvPr>
          <p:cNvGrpSpPr/>
          <p:nvPr/>
        </p:nvGrpSpPr>
        <p:grpSpPr>
          <a:xfrm>
            <a:off x="6658501" y="4439639"/>
            <a:ext cx="2487288" cy="1595787"/>
            <a:chOff x="6658501" y="4439639"/>
            <a:chExt cx="2487288" cy="1595787"/>
          </a:xfrm>
        </p:grpSpPr>
        <p:grpSp>
          <p:nvGrpSpPr>
            <p:cNvPr id="384" name="グループ化 383">
              <a:extLst>
                <a:ext uri="{FF2B5EF4-FFF2-40B4-BE49-F238E27FC236}">
                  <a16:creationId xmlns:a16="http://schemas.microsoft.com/office/drawing/2014/main" id="{F2477129-6049-D4DD-968C-13F1D8F097CF}"/>
                </a:ext>
              </a:extLst>
            </p:cNvPr>
            <p:cNvGrpSpPr/>
            <p:nvPr/>
          </p:nvGrpSpPr>
          <p:grpSpPr>
            <a:xfrm>
              <a:off x="6658501" y="4439640"/>
              <a:ext cx="1991988" cy="1138586"/>
              <a:chOff x="4985262" y="4283075"/>
              <a:chExt cx="3627719" cy="2073542"/>
            </a:xfrm>
          </p:grpSpPr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13635948-2330-4179-6A6A-ABF4652FB71E}"/>
                  </a:ext>
                </a:extLst>
              </p:cNvPr>
              <p:cNvSpPr/>
              <p:nvPr/>
            </p:nvSpPr>
            <p:spPr bwMode="auto">
              <a:xfrm>
                <a:off x="5029201" y="5238750"/>
                <a:ext cx="592666" cy="1067005"/>
              </a:xfrm>
              <a:custGeom>
                <a:avLst/>
                <a:gdLst>
                  <a:gd name="connsiteX0" fmla="*/ 244475 w 587375"/>
                  <a:gd name="connsiteY0" fmla="*/ 1054100 h 1054100"/>
                  <a:gd name="connsiteX1" fmla="*/ 587375 w 587375"/>
                  <a:gd name="connsiteY1" fmla="*/ 1054100 h 1054100"/>
                  <a:gd name="connsiteX2" fmla="*/ 587375 w 587375"/>
                  <a:gd name="connsiteY2" fmla="*/ 171450 h 1054100"/>
                  <a:gd name="connsiteX3" fmla="*/ 0 w 587375"/>
                  <a:gd name="connsiteY3" fmla="*/ 0 h 1054100"/>
                  <a:gd name="connsiteX4" fmla="*/ 142875 w 587375"/>
                  <a:gd name="connsiteY4" fmla="*/ 514350 h 1054100"/>
                  <a:gd name="connsiteX5" fmla="*/ 244475 w 587375"/>
                  <a:gd name="connsiteY5" fmla="*/ 1054100 h 1054100"/>
                  <a:gd name="connsiteX0" fmla="*/ 244475 w 587375"/>
                  <a:gd name="connsiteY0" fmla="*/ 1054100 h 1054100"/>
                  <a:gd name="connsiteX1" fmla="*/ 587375 w 587375"/>
                  <a:gd name="connsiteY1" fmla="*/ 1054100 h 1054100"/>
                  <a:gd name="connsiteX2" fmla="*/ 587375 w 587375"/>
                  <a:gd name="connsiteY2" fmla="*/ 171450 h 1054100"/>
                  <a:gd name="connsiteX3" fmla="*/ 0 w 587375"/>
                  <a:gd name="connsiteY3" fmla="*/ 0 h 1054100"/>
                  <a:gd name="connsiteX4" fmla="*/ 142875 w 587375"/>
                  <a:gd name="connsiteY4" fmla="*/ 514350 h 1054100"/>
                  <a:gd name="connsiteX5" fmla="*/ 244475 w 587375"/>
                  <a:gd name="connsiteY5" fmla="*/ 1054100 h 1054100"/>
                  <a:gd name="connsiteX0" fmla="*/ 244475 w 587375"/>
                  <a:gd name="connsiteY0" fmla="*/ 1054100 h 1054100"/>
                  <a:gd name="connsiteX1" fmla="*/ 587375 w 587375"/>
                  <a:gd name="connsiteY1" fmla="*/ 1054100 h 1054100"/>
                  <a:gd name="connsiteX2" fmla="*/ 587375 w 587375"/>
                  <a:gd name="connsiteY2" fmla="*/ 171450 h 1054100"/>
                  <a:gd name="connsiteX3" fmla="*/ 0 w 587375"/>
                  <a:gd name="connsiteY3" fmla="*/ 0 h 1054100"/>
                  <a:gd name="connsiteX4" fmla="*/ 177800 w 587375"/>
                  <a:gd name="connsiteY4" fmla="*/ 571500 h 1054100"/>
                  <a:gd name="connsiteX5" fmla="*/ 244475 w 587375"/>
                  <a:gd name="connsiteY5" fmla="*/ 1054100 h 1054100"/>
                  <a:gd name="connsiteX0" fmla="*/ 244475 w 587375"/>
                  <a:gd name="connsiteY0" fmla="*/ 1054100 h 1054100"/>
                  <a:gd name="connsiteX1" fmla="*/ 587375 w 587375"/>
                  <a:gd name="connsiteY1" fmla="*/ 1054100 h 1054100"/>
                  <a:gd name="connsiteX2" fmla="*/ 587375 w 587375"/>
                  <a:gd name="connsiteY2" fmla="*/ 171450 h 1054100"/>
                  <a:gd name="connsiteX3" fmla="*/ 0 w 587375"/>
                  <a:gd name="connsiteY3" fmla="*/ 0 h 1054100"/>
                  <a:gd name="connsiteX4" fmla="*/ 177800 w 587375"/>
                  <a:gd name="connsiteY4" fmla="*/ 571500 h 1054100"/>
                  <a:gd name="connsiteX5" fmla="*/ 244475 w 587375"/>
                  <a:gd name="connsiteY5" fmla="*/ 1054100 h 1054100"/>
                  <a:gd name="connsiteX0" fmla="*/ 244475 w 587375"/>
                  <a:gd name="connsiteY0" fmla="*/ 1054100 h 1054100"/>
                  <a:gd name="connsiteX1" fmla="*/ 587375 w 587375"/>
                  <a:gd name="connsiteY1" fmla="*/ 1054100 h 1054100"/>
                  <a:gd name="connsiteX2" fmla="*/ 587375 w 587375"/>
                  <a:gd name="connsiteY2" fmla="*/ 190500 h 1054100"/>
                  <a:gd name="connsiteX3" fmla="*/ 0 w 587375"/>
                  <a:gd name="connsiteY3" fmla="*/ 0 h 1054100"/>
                  <a:gd name="connsiteX4" fmla="*/ 177800 w 587375"/>
                  <a:gd name="connsiteY4" fmla="*/ 571500 h 1054100"/>
                  <a:gd name="connsiteX5" fmla="*/ 244475 w 587375"/>
                  <a:gd name="connsiteY5" fmla="*/ 1054100 h 1054100"/>
                  <a:gd name="connsiteX0" fmla="*/ 244475 w 587375"/>
                  <a:gd name="connsiteY0" fmla="*/ 1054100 h 1062096"/>
                  <a:gd name="connsiteX1" fmla="*/ 587375 w 587375"/>
                  <a:gd name="connsiteY1" fmla="*/ 1054100 h 1062096"/>
                  <a:gd name="connsiteX2" fmla="*/ 587375 w 587375"/>
                  <a:gd name="connsiteY2" fmla="*/ 190500 h 1062096"/>
                  <a:gd name="connsiteX3" fmla="*/ 0 w 587375"/>
                  <a:gd name="connsiteY3" fmla="*/ 0 h 1062096"/>
                  <a:gd name="connsiteX4" fmla="*/ 177800 w 587375"/>
                  <a:gd name="connsiteY4" fmla="*/ 571500 h 1062096"/>
                  <a:gd name="connsiteX5" fmla="*/ 244475 w 587375"/>
                  <a:gd name="connsiteY5" fmla="*/ 1054100 h 1062096"/>
                  <a:gd name="connsiteX0" fmla="*/ 244475 w 592666"/>
                  <a:gd name="connsiteY0" fmla="*/ 1054100 h 1067005"/>
                  <a:gd name="connsiteX1" fmla="*/ 587375 w 592666"/>
                  <a:gd name="connsiteY1" fmla="*/ 1054100 h 1067005"/>
                  <a:gd name="connsiteX2" fmla="*/ 587375 w 592666"/>
                  <a:gd name="connsiteY2" fmla="*/ 190500 h 1067005"/>
                  <a:gd name="connsiteX3" fmla="*/ 0 w 592666"/>
                  <a:gd name="connsiteY3" fmla="*/ 0 h 1067005"/>
                  <a:gd name="connsiteX4" fmla="*/ 177800 w 592666"/>
                  <a:gd name="connsiteY4" fmla="*/ 571500 h 1067005"/>
                  <a:gd name="connsiteX5" fmla="*/ 244475 w 592666"/>
                  <a:gd name="connsiteY5" fmla="*/ 1054100 h 1067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2666" h="1067005">
                    <a:moveTo>
                      <a:pt x="244475" y="1054100"/>
                    </a:moveTo>
                    <a:cubicBezTo>
                      <a:pt x="256910" y="1072092"/>
                      <a:pt x="575469" y="1070504"/>
                      <a:pt x="587375" y="1054100"/>
                    </a:cubicBezTo>
                    <a:cubicBezTo>
                      <a:pt x="599281" y="1037696"/>
                      <a:pt x="587375" y="478367"/>
                      <a:pt x="587375" y="190500"/>
                    </a:cubicBezTo>
                    <a:lnTo>
                      <a:pt x="0" y="0"/>
                    </a:lnTo>
                    <a:cubicBezTo>
                      <a:pt x="47625" y="171450"/>
                      <a:pt x="115358" y="261408"/>
                      <a:pt x="177800" y="571500"/>
                    </a:cubicBezTo>
                    <a:cubicBezTo>
                      <a:pt x="240242" y="881592"/>
                      <a:pt x="232040" y="1036108"/>
                      <a:pt x="244475" y="105410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3091EAC1-FF52-3648-A82A-9A59F8CD084E}"/>
                  </a:ext>
                </a:extLst>
              </p:cNvPr>
              <p:cNvSpPr/>
              <p:nvPr/>
            </p:nvSpPr>
            <p:spPr bwMode="auto">
              <a:xfrm>
                <a:off x="6667499" y="5861966"/>
                <a:ext cx="1945482" cy="494651"/>
              </a:xfrm>
              <a:custGeom>
                <a:avLst/>
                <a:gdLst>
                  <a:gd name="connsiteX0" fmla="*/ 0 w 1890712"/>
                  <a:gd name="connsiteY0" fmla="*/ 0 h 481013"/>
                  <a:gd name="connsiteX1" fmla="*/ 500062 w 1890712"/>
                  <a:gd name="connsiteY1" fmla="*/ 481013 h 481013"/>
                  <a:gd name="connsiteX2" fmla="*/ 1312069 w 1890712"/>
                  <a:gd name="connsiteY2" fmla="*/ 442913 h 481013"/>
                  <a:gd name="connsiteX3" fmla="*/ 1890712 w 1890712"/>
                  <a:gd name="connsiteY3" fmla="*/ 195263 h 481013"/>
                  <a:gd name="connsiteX4" fmla="*/ 1890712 w 1890712"/>
                  <a:gd name="connsiteY4" fmla="*/ 4763 h 481013"/>
                  <a:gd name="connsiteX5" fmla="*/ 757237 w 1890712"/>
                  <a:gd name="connsiteY5" fmla="*/ 271463 h 481013"/>
                  <a:gd name="connsiteX6" fmla="*/ 0 w 1890712"/>
                  <a:gd name="connsiteY6" fmla="*/ 0 h 481013"/>
                  <a:gd name="connsiteX0" fmla="*/ 0 w 1890712"/>
                  <a:gd name="connsiteY0" fmla="*/ 0 h 478631"/>
                  <a:gd name="connsiteX1" fmla="*/ 564356 w 1890712"/>
                  <a:gd name="connsiteY1" fmla="*/ 478631 h 478631"/>
                  <a:gd name="connsiteX2" fmla="*/ 1312069 w 1890712"/>
                  <a:gd name="connsiteY2" fmla="*/ 442913 h 478631"/>
                  <a:gd name="connsiteX3" fmla="*/ 1890712 w 1890712"/>
                  <a:gd name="connsiteY3" fmla="*/ 195263 h 478631"/>
                  <a:gd name="connsiteX4" fmla="*/ 1890712 w 1890712"/>
                  <a:gd name="connsiteY4" fmla="*/ 4763 h 478631"/>
                  <a:gd name="connsiteX5" fmla="*/ 757237 w 1890712"/>
                  <a:gd name="connsiteY5" fmla="*/ 271463 h 478631"/>
                  <a:gd name="connsiteX6" fmla="*/ 0 w 1890712"/>
                  <a:gd name="connsiteY6" fmla="*/ 0 h 478631"/>
                  <a:gd name="connsiteX0" fmla="*/ 0 w 1890712"/>
                  <a:gd name="connsiteY0" fmla="*/ 0 h 510113"/>
                  <a:gd name="connsiteX1" fmla="*/ 564356 w 1890712"/>
                  <a:gd name="connsiteY1" fmla="*/ 478631 h 510113"/>
                  <a:gd name="connsiteX2" fmla="*/ 1312069 w 1890712"/>
                  <a:gd name="connsiteY2" fmla="*/ 442913 h 510113"/>
                  <a:gd name="connsiteX3" fmla="*/ 1890712 w 1890712"/>
                  <a:gd name="connsiteY3" fmla="*/ 195263 h 510113"/>
                  <a:gd name="connsiteX4" fmla="*/ 1890712 w 1890712"/>
                  <a:gd name="connsiteY4" fmla="*/ 4763 h 510113"/>
                  <a:gd name="connsiteX5" fmla="*/ 757237 w 1890712"/>
                  <a:gd name="connsiteY5" fmla="*/ 271463 h 510113"/>
                  <a:gd name="connsiteX6" fmla="*/ 0 w 1890712"/>
                  <a:gd name="connsiteY6" fmla="*/ 0 h 510113"/>
                  <a:gd name="connsiteX0" fmla="*/ 0 w 1885950"/>
                  <a:gd name="connsiteY0" fmla="*/ 28574 h 498833"/>
                  <a:gd name="connsiteX1" fmla="*/ 559594 w 1885950"/>
                  <a:gd name="connsiteY1" fmla="*/ 473868 h 498833"/>
                  <a:gd name="connsiteX2" fmla="*/ 1307307 w 1885950"/>
                  <a:gd name="connsiteY2" fmla="*/ 438150 h 498833"/>
                  <a:gd name="connsiteX3" fmla="*/ 1885950 w 1885950"/>
                  <a:gd name="connsiteY3" fmla="*/ 190500 h 498833"/>
                  <a:gd name="connsiteX4" fmla="*/ 1885950 w 1885950"/>
                  <a:gd name="connsiteY4" fmla="*/ 0 h 498833"/>
                  <a:gd name="connsiteX5" fmla="*/ 752475 w 1885950"/>
                  <a:gd name="connsiteY5" fmla="*/ 266700 h 498833"/>
                  <a:gd name="connsiteX6" fmla="*/ 0 w 1885950"/>
                  <a:gd name="connsiteY6" fmla="*/ 28574 h 498833"/>
                  <a:gd name="connsiteX0" fmla="*/ 0 w 1885950"/>
                  <a:gd name="connsiteY0" fmla="*/ 28574 h 498833"/>
                  <a:gd name="connsiteX1" fmla="*/ 559594 w 1885950"/>
                  <a:gd name="connsiteY1" fmla="*/ 473868 h 498833"/>
                  <a:gd name="connsiteX2" fmla="*/ 1307307 w 1885950"/>
                  <a:gd name="connsiteY2" fmla="*/ 438150 h 498833"/>
                  <a:gd name="connsiteX3" fmla="*/ 1885950 w 1885950"/>
                  <a:gd name="connsiteY3" fmla="*/ 190500 h 498833"/>
                  <a:gd name="connsiteX4" fmla="*/ 1885950 w 1885950"/>
                  <a:gd name="connsiteY4" fmla="*/ 0 h 498833"/>
                  <a:gd name="connsiteX5" fmla="*/ 752475 w 1885950"/>
                  <a:gd name="connsiteY5" fmla="*/ 266700 h 498833"/>
                  <a:gd name="connsiteX6" fmla="*/ 0 w 1885950"/>
                  <a:gd name="connsiteY6" fmla="*/ 28574 h 498833"/>
                  <a:gd name="connsiteX0" fmla="*/ 0 w 1945482"/>
                  <a:gd name="connsiteY0" fmla="*/ 0 h 503437"/>
                  <a:gd name="connsiteX1" fmla="*/ 619126 w 1945482"/>
                  <a:gd name="connsiteY1" fmla="*/ 476250 h 503437"/>
                  <a:gd name="connsiteX2" fmla="*/ 1366839 w 1945482"/>
                  <a:gd name="connsiteY2" fmla="*/ 440532 h 503437"/>
                  <a:gd name="connsiteX3" fmla="*/ 1945482 w 1945482"/>
                  <a:gd name="connsiteY3" fmla="*/ 192882 h 503437"/>
                  <a:gd name="connsiteX4" fmla="*/ 1945482 w 1945482"/>
                  <a:gd name="connsiteY4" fmla="*/ 2382 h 503437"/>
                  <a:gd name="connsiteX5" fmla="*/ 812007 w 1945482"/>
                  <a:gd name="connsiteY5" fmla="*/ 269082 h 503437"/>
                  <a:gd name="connsiteX6" fmla="*/ 0 w 1945482"/>
                  <a:gd name="connsiteY6" fmla="*/ 0 h 503437"/>
                  <a:gd name="connsiteX0" fmla="*/ 0 w 1945482"/>
                  <a:gd name="connsiteY0" fmla="*/ 0 h 503437"/>
                  <a:gd name="connsiteX1" fmla="*/ 619126 w 1945482"/>
                  <a:gd name="connsiteY1" fmla="*/ 476250 h 503437"/>
                  <a:gd name="connsiteX2" fmla="*/ 1366839 w 1945482"/>
                  <a:gd name="connsiteY2" fmla="*/ 440532 h 503437"/>
                  <a:gd name="connsiteX3" fmla="*/ 1945482 w 1945482"/>
                  <a:gd name="connsiteY3" fmla="*/ 192882 h 503437"/>
                  <a:gd name="connsiteX4" fmla="*/ 1945482 w 1945482"/>
                  <a:gd name="connsiteY4" fmla="*/ 2382 h 503437"/>
                  <a:gd name="connsiteX5" fmla="*/ 812007 w 1945482"/>
                  <a:gd name="connsiteY5" fmla="*/ 269082 h 503437"/>
                  <a:gd name="connsiteX6" fmla="*/ 0 w 1945482"/>
                  <a:gd name="connsiteY6" fmla="*/ 0 h 503437"/>
                  <a:gd name="connsiteX0" fmla="*/ 0 w 1945482"/>
                  <a:gd name="connsiteY0" fmla="*/ 0 h 508502"/>
                  <a:gd name="connsiteX1" fmla="*/ 619126 w 1945482"/>
                  <a:gd name="connsiteY1" fmla="*/ 476250 h 508502"/>
                  <a:gd name="connsiteX2" fmla="*/ 1366839 w 1945482"/>
                  <a:gd name="connsiteY2" fmla="*/ 440532 h 508502"/>
                  <a:gd name="connsiteX3" fmla="*/ 1945482 w 1945482"/>
                  <a:gd name="connsiteY3" fmla="*/ 192882 h 508502"/>
                  <a:gd name="connsiteX4" fmla="*/ 1945482 w 1945482"/>
                  <a:gd name="connsiteY4" fmla="*/ 2382 h 508502"/>
                  <a:gd name="connsiteX5" fmla="*/ 812007 w 1945482"/>
                  <a:gd name="connsiteY5" fmla="*/ 269082 h 508502"/>
                  <a:gd name="connsiteX6" fmla="*/ 0 w 1945482"/>
                  <a:gd name="connsiteY6" fmla="*/ 0 h 508502"/>
                  <a:gd name="connsiteX0" fmla="*/ 0 w 1945482"/>
                  <a:gd name="connsiteY0" fmla="*/ 0 h 501322"/>
                  <a:gd name="connsiteX1" fmla="*/ 619126 w 1945482"/>
                  <a:gd name="connsiteY1" fmla="*/ 476250 h 501322"/>
                  <a:gd name="connsiteX2" fmla="*/ 1438277 w 1945482"/>
                  <a:gd name="connsiteY2" fmla="*/ 414338 h 501322"/>
                  <a:gd name="connsiteX3" fmla="*/ 1945482 w 1945482"/>
                  <a:gd name="connsiteY3" fmla="*/ 192882 h 501322"/>
                  <a:gd name="connsiteX4" fmla="*/ 1945482 w 1945482"/>
                  <a:gd name="connsiteY4" fmla="*/ 2382 h 501322"/>
                  <a:gd name="connsiteX5" fmla="*/ 812007 w 1945482"/>
                  <a:gd name="connsiteY5" fmla="*/ 269082 h 501322"/>
                  <a:gd name="connsiteX6" fmla="*/ 0 w 1945482"/>
                  <a:gd name="connsiteY6" fmla="*/ 0 h 501322"/>
                  <a:gd name="connsiteX0" fmla="*/ 0 w 1945482"/>
                  <a:gd name="connsiteY0" fmla="*/ 0 h 507201"/>
                  <a:gd name="connsiteX1" fmla="*/ 619126 w 1945482"/>
                  <a:gd name="connsiteY1" fmla="*/ 476250 h 507201"/>
                  <a:gd name="connsiteX2" fmla="*/ 1438277 w 1945482"/>
                  <a:gd name="connsiteY2" fmla="*/ 414338 h 507201"/>
                  <a:gd name="connsiteX3" fmla="*/ 1945482 w 1945482"/>
                  <a:gd name="connsiteY3" fmla="*/ 192882 h 507201"/>
                  <a:gd name="connsiteX4" fmla="*/ 1945482 w 1945482"/>
                  <a:gd name="connsiteY4" fmla="*/ 2382 h 507201"/>
                  <a:gd name="connsiteX5" fmla="*/ 812007 w 1945482"/>
                  <a:gd name="connsiteY5" fmla="*/ 269082 h 507201"/>
                  <a:gd name="connsiteX6" fmla="*/ 0 w 1945482"/>
                  <a:gd name="connsiteY6" fmla="*/ 0 h 507201"/>
                  <a:gd name="connsiteX0" fmla="*/ 0 w 1955006"/>
                  <a:gd name="connsiteY0" fmla="*/ 0 h 507201"/>
                  <a:gd name="connsiteX1" fmla="*/ 619126 w 1955006"/>
                  <a:gd name="connsiteY1" fmla="*/ 476250 h 507201"/>
                  <a:gd name="connsiteX2" fmla="*/ 1438277 w 1955006"/>
                  <a:gd name="connsiteY2" fmla="*/ 414338 h 507201"/>
                  <a:gd name="connsiteX3" fmla="*/ 1945482 w 1955006"/>
                  <a:gd name="connsiteY3" fmla="*/ 192882 h 507201"/>
                  <a:gd name="connsiteX4" fmla="*/ 1945482 w 1955006"/>
                  <a:gd name="connsiteY4" fmla="*/ 2382 h 507201"/>
                  <a:gd name="connsiteX5" fmla="*/ 812007 w 1955006"/>
                  <a:gd name="connsiteY5" fmla="*/ 269082 h 507201"/>
                  <a:gd name="connsiteX6" fmla="*/ 0 w 1955006"/>
                  <a:gd name="connsiteY6" fmla="*/ 0 h 507201"/>
                  <a:gd name="connsiteX0" fmla="*/ 0 w 1976010"/>
                  <a:gd name="connsiteY0" fmla="*/ 0 h 507201"/>
                  <a:gd name="connsiteX1" fmla="*/ 619126 w 1976010"/>
                  <a:gd name="connsiteY1" fmla="*/ 476250 h 507201"/>
                  <a:gd name="connsiteX2" fmla="*/ 1438277 w 1976010"/>
                  <a:gd name="connsiteY2" fmla="*/ 414338 h 507201"/>
                  <a:gd name="connsiteX3" fmla="*/ 1945482 w 1976010"/>
                  <a:gd name="connsiteY3" fmla="*/ 192882 h 507201"/>
                  <a:gd name="connsiteX4" fmla="*/ 1921670 w 1976010"/>
                  <a:gd name="connsiteY4" fmla="*/ 1 h 507201"/>
                  <a:gd name="connsiteX5" fmla="*/ 812007 w 1976010"/>
                  <a:gd name="connsiteY5" fmla="*/ 269082 h 507201"/>
                  <a:gd name="connsiteX6" fmla="*/ 0 w 1976010"/>
                  <a:gd name="connsiteY6" fmla="*/ 0 h 507201"/>
                  <a:gd name="connsiteX0" fmla="*/ 0 w 1979497"/>
                  <a:gd name="connsiteY0" fmla="*/ 671 h 507872"/>
                  <a:gd name="connsiteX1" fmla="*/ 619126 w 1979497"/>
                  <a:gd name="connsiteY1" fmla="*/ 476921 h 507872"/>
                  <a:gd name="connsiteX2" fmla="*/ 1438277 w 1979497"/>
                  <a:gd name="connsiteY2" fmla="*/ 415009 h 507872"/>
                  <a:gd name="connsiteX3" fmla="*/ 1945482 w 1979497"/>
                  <a:gd name="connsiteY3" fmla="*/ 193553 h 507872"/>
                  <a:gd name="connsiteX4" fmla="*/ 1921670 w 1979497"/>
                  <a:gd name="connsiteY4" fmla="*/ 672 h 507872"/>
                  <a:gd name="connsiteX5" fmla="*/ 812007 w 1979497"/>
                  <a:gd name="connsiteY5" fmla="*/ 269753 h 507872"/>
                  <a:gd name="connsiteX6" fmla="*/ 0 w 1979497"/>
                  <a:gd name="connsiteY6" fmla="*/ 671 h 507872"/>
                  <a:gd name="connsiteX0" fmla="*/ 0 w 1945482"/>
                  <a:gd name="connsiteY0" fmla="*/ 671 h 507872"/>
                  <a:gd name="connsiteX1" fmla="*/ 619126 w 1945482"/>
                  <a:gd name="connsiteY1" fmla="*/ 476921 h 507872"/>
                  <a:gd name="connsiteX2" fmla="*/ 1438277 w 1945482"/>
                  <a:gd name="connsiteY2" fmla="*/ 415009 h 507872"/>
                  <a:gd name="connsiteX3" fmla="*/ 1945482 w 1945482"/>
                  <a:gd name="connsiteY3" fmla="*/ 193553 h 507872"/>
                  <a:gd name="connsiteX4" fmla="*/ 1921670 w 1945482"/>
                  <a:gd name="connsiteY4" fmla="*/ 672 h 507872"/>
                  <a:gd name="connsiteX5" fmla="*/ 812007 w 1945482"/>
                  <a:gd name="connsiteY5" fmla="*/ 269753 h 507872"/>
                  <a:gd name="connsiteX6" fmla="*/ 0 w 1945482"/>
                  <a:gd name="connsiteY6" fmla="*/ 671 h 507872"/>
                  <a:gd name="connsiteX0" fmla="*/ 0 w 1945482"/>
                  <a:gd name="connsiteY0" fmla="*/ 671 h 491277"/>
                  <a:gd name="connsiteX1" fmla="*/ 585789 w 1945482"/>
                  <a:gd name="connsiteY1" fmla="*/ 462633 h 491277"/>
                  <a:gd name="connsiteX2" fmla="*/ 1438277 w 1945482"/>
                  <a:gd name="connsiteY2" fmla="*/ 415009 h 491277"/>
                  <a:gd name="connsiteX3" fmla="*/ 1945482 w 1945482"/>
                  <a:gd name="connsiteY3" fmla="*/ 193553 h 491277"/>
                  <a:gd name="connsiteX4" fmla="*/ 1921670 w 1945482"/>
                  <a:gd name="connsiteY4" fmla="*/ 672 h 491277"/>
                  <a:gd name="connsiteX5" fmla="*/ 812007 w 1945482"/>
                  <a:gd name="connsiteY5" fmla="*/ 269753 h 491277"/>
                  <a:gd name="connsiteX6" fmla="*/ 0 w 1945482"/>
                  <a:gd name="connsiteY6" fmla="*/ 671 h 491277"/>
                  <a:gd name="connsiteX0" fmla="*/ 0 w 1945482"/>
                  <a:gd name="connsiteY0" fmla="*/ 671 h 494651"/>
                  <a:gd name="connsiteX1" fmla="*/ 585789 w 1945482"/>
                  <a:gd name="connsiteY1" fmla="*/ 462633 h 494651"/>
                  <a:gd name="connsiteX2" fmla="*/ 1438277 w 1945482"/>
                  <a:gd name="connsiteY2" fmla="*/ 415009 h 494651"/>
                  <a:gd name="connsiteX3" fmla="*/ 1945482 w 1945482"/>
                  <a:gd name="connsiteY3" fmla="*/ 193553 h 494651"/>
                  <a:gd name="connsiteX4" fmla="*/ 1921670 w 1945482"/>
                  <a:gd name="connsiteY4" fmla="*/ 672 h 494651"/>
                  <a:gd name="connsiteX5" fmla="*/ 812007 w 1945482"/>
                  <a:gd name="connsiteY5" fmla="*/ 269753 h 494651"/>
                  <a:gd name="connsiteX6" fmla="*/ 0 w 1945482"/>
                  <a:gd name="connsiteY6" fmla="*/ 671 h 494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45482" h="494651">
                    <a:moveTo>
                      <a:pt x="0" y="671"/>
                    </a:moveTo>
                    <a:cubicBezTo>
                      <a:pt x="264319" y="253084"/>
                      <a:pt x="346076" y="393577"/>
                      <a:pt x="585789" y="462633"/>
                    </a:cubicBezTo>
                    <a:cubicBezTo>
                      <a:pt x="825502" y="531689"/>
                      <a:pt x="1211661" y="476525"/>
                      <a:pt x="1438277" y="415009"/>
                    </a:cubicBezTo>
                    <a:cubicBezTo>
                      <a:pt x="1664893" y="353493"/>
                      <a:pt x="1864917" y="262609"/>
                      <a:pt x="1945482" y="193553"/>
                    </a:cubicBezTo>
                    <a:lnTo>
                      <a:pt x="1921670" y="672"/>
                    </a:lnTo>
                    <a:cubicBezTo>
                      <a:pt x="1902620" y="-12822"/>
                      <a:pt x="1181895" y="180059"/>
                      <a:pt x="812007" y="269753"/>
                    </a:cubicBezTo>
                    <a:lnTo>
                      <a:pt x="0" y="671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D0514680-C6F1-11E5-1D23-912A557E5BE9}"/>
                  </a:ext>
                </a:extLst>
              </p:cNvPr>
              <p:cNvSpPr/>
              <p:nvPr/>
            </p:nvSpPr>
            <p:spPr bwMode="auto">
              <a:xfrm>
                <a:off x="4985262" y="4283075"/>
                <a:ext cx="3617198" cy="1878592"/>
              </a:xfrm>
              <a:custGeom>
                <a:avLst/>
                <a:gdLst>
                  <a:gd name="connsiteX0" fmla="*/ 260350 w 3654425"/>
                  <a:gd name="connsiteY0" fmla="*/ 0 h 1882775"/>
                  <a:gd name="connsiteX1" fmla="*/ 0 w 3654425"/>
                  <a:gd name="connsiteY1" fmla="*/ 615950 h 1882775"/>
                  <a:gd name="connsiteX2" fmla="*/ 63500 w 3654425"/>
                  <a:gd name="connsiteY2" fmla="*/ 977900 h 1882775"/>
                  <a:gd name="connsiteX3" fmla="*/ 1393825 w 3654425"/>
                  <a:gd name="connsiteY3" fmla="*/ 1425575 h 1882775"/>
                  <a:gd name="connsiteX4" fmla="*/ 2362200 w 3654425"/>
                  <a:gd name="connsiteY4" fmla="*/ 1882775 h 1882775"/>
                  <a:gd name="connsiteX5" fmla="*/ 3654425 w 3654425"/>
                  <a:gd name="connsiteY5" fmla="*/ 1600200 h 1882775"/>
                  <a:gd name="connsiteX6" fmla="*/ 3594100 w 3654425"/>
                  <a:gd name="connsiteY6" fmla="*/ 1377950 h 1882775"/>
                  <a:gd name="connsiteX7" fmla="*/ 3365500 w 3654425"/>
                  <a:gd name="connsiteY7" fmla="*/ 1260475 h 1882775"/>
                  <a:gd name="connsiteX8" fmla="*/ 3114675 w 3654425"/>
                  <a:gd name="connsiteY8" fmla="*/ 1225550 h 1882775"/>
                  <a:gd name="connsiteX9" fmla="*/ 2676525 w 3654425"/>
                  <a:gd name="connsiteY9" fmla="*/ 1063625 h 1882775"/>
                  <a:gd name="connsiteX10" fmla="*/ 2292350 w 3654425"/>
                  <a:gd name="connsiteY10" fmla="*/ 1200150 h 1882775"/>
                  <a:gd name="connsiteX11" fmla="*/ 1905000 w 3654425"/>
                  <a:gd name="connsiteY11" fmla="*/ 1431925 h 1882775"/>
                  <a:gd name="connsiteX12" fmla="*/ 1482725 w 3654425"/>
                  <a:gd name="connsiteY12" fmla="*/ 1200150 h 1882775"/>
                  <a:gd name="connsiteX13" fmla="*/ 927100 w 3654425"/>
                  <a:gd name="connsiteY13" fmla="*/ 1009650 h 1882775"/>
                  <a:gd name="connsiteX14" fmla="*/ 876300 w 3654425"/>
                  <a:gd name="connsiteY14" fmla="*/ 473075 h 1882775"/>
                  <a:gd name="connsiteX15" fmla="*/ 1235075 w 3654425"/>
                  <a:gd name="connsiteY15" fmla="*/ 381000 h 1882775"/>
                  <a:gd name="connsiteX16" fmla="*/ 1870075 w 3654425"/>
                  <a:gd name="connsiteY16" fmla="*/ 320675 h 1882775"/>
                  <a:gd name="connsiteX17" fmla="*/ 1838325 w 3654425"/>
                  <a:gd name="connsiteY17" fmla="*/ 165100 h 1882775"/>
                  <a:gd name="connsiteX18" fmla="*/ 1206500 w 3654425"/>
                  <a:gd name="connsiteY18" fmla="*/ 225425 h 1882775"/>
                  <a:gd name="connsiteX19" fmla="*/ 815975 w 3654425"/>
                  <a:gd name="connsiteY19" fmla="*/ 336550 h 1882775"/>
                  <a:gd name="connsiteX20" fmla="*/ 260350 w 3654425"/>
                  <a:gd name="connsiteY20" fmla="*/ 0 h 1882775"/>
                  <a:gd name="connsiteX0" fmla="*/ 222250 w 3616325"/>
                  <a:gd name="connsiteY0" fmla="*/ 0 h 1882775"/>
                  <a:gd name="connsiteX1" fmla="*/ 0 w 3616325"/>
                  <a:gd name="connsiteY1" fmla="*/ 539750 h 1882775"/>
                  <a:gd name="connsiteX2" fmla="*/ 25400 w 3616325"/>
                  <a:gd name="connsiteY2" fmla="*/ 977900 h 1882775"/>
                  <a:gd name="connsiteX3" fmla="*/ 1355725 w 3616325"/>
                  <a:gd name="connsiteY3" fmla="*/ 1425575 h 1882775"/>
                  <a:gd name="connsiteX4" fmla="*/ 2324100 w 3616325"/>
                  <a:gd name="connsiteY4" fmla="*/ 1882775 h 1882775"/>
                  <a:gd name="connsiteX5" fmla="*/ 3616325 w 3616325"/>
                  <a:gd name="connsiteY5" fmla="*/ 1600200 h 1882775"/>
                  <a:gd name="connsiteX6" fmla="*/ 3556000 w 3616325"/>
                  <a:gd name="connsiteY6" fmla="*/ 1377950 h 1882775"/>
                  <a:gd name="connsiteX7" fmla="*/ 3327400 w 3616325"/>
                  <a:gd name="connsiteY7" fmla="*/ 1260475 h 1882775"/>
                  <a:gd name="connsiteX8" fmla="*/ 3076575 w 3616325"/>
                  <a:gd name="connsiteY8" fmla="*/ 1225550 h 1882775"/>
                  <a:gd name="connsiteX9" fmla="*/ 2638425 w 3616325"/>
                  <a:gd name="connsiteY9" fmla="*/ 1063625 h 1882775"/>
                  <a:gd name="connsiteX10" fmla="*/ 2254250 w 3616325"/>
                  <a:gd name="connsiteY10" fmla="*/ 1200150 h 1882775"/>
                  <a:gd name="connsiteX11" fmla="*/ 1866900 w 3616325"/>
                  <a:gd name="connsiteY11" fmla="*/ 1431925 h 1882775"/>
                  <a:gd name="connsiteX12" fmla="*/ 1444625 w 3616325"/>
                  <a:gd name="connsiteY12" fmla="*/ 1200150 h 1882775"/>
                  <a:gd name="connsiteX13" fmla="*/ 889000 w 3616325"/>
                  <a:gd name="connsiteY13" fmla="*/ 1009650 h 1882775"/>
                  <a:gd name="connsiteX14" fmla="*/ 838200 w 3616325"/>
                  <a:gd name="connsiteY14" fmla="*/ 473075 h 1882775"/>
                  <a:gd name="connsiteX15" fmla="*/ 1196975 w 3616325"/>
                  <a:gd name="connsiteY15" fmla="*/ 381000 h 1882775"/>
                  <a:gd name="connsiteX16" fmla="*/ 1831975 w 3616325"/>
                  <a:gd name="connsiteY16" fmla="*/ 320675 h 1882775"/>
                  <a:gd name="connsiteX17" fmla="*/ 1800225 w 3616325"/>
                  <a:gd name="connsiteY17" fmla="*/ 165100 h 1882775"/>
                  <a:gd name="connsiteX18" fmla="*/ 1168400 w 3616325"/>
                  <a:gd name="connsiteY18" fmla="*/ 225425 h 1882775"/>
                  <a:gd name="connsiteX19" fmla="*/ 777875 w 3616325"/>
                  <a:gd name="connsiteY19" fmla="*/ 336550 h 1882775"/>
                  <a:gd name="connsiteX20" fmla="*/ 222250 w 3616325"/>
                  <a:gd name="connsiteY20" fmla="*/ 0 h 1882775"/>
                  <a:gd name="connsiteX0" fmla="*/ 232000 w 3626075"/>
                  <a:gd name="connsiteY0" fmla="*/ 0 h 1882775"/>
                  <a:gd name="connsiteX1" fmla="*/ 9750 w 3626075"/>
                  <a:gd name="connsiteY1" fmla="*/ 539750 h 1882775"/>
                  <a:gd name="connsiteX2" fmla="*/ 35150 w 3626075"/>
                  <a:gd name="connsiteY2" fmla="*/ 977900 h 1882775"/>
                  <a:gd name="connsiteX3" fmla="*/ 1365475 w 3626075"/>
                  <a:gd name="connsiteY3" fmla="*/ 1425575 h 1882775"/>
                  <a:gd name="connsiteX4" fmla="*/ 2333850 w 3626075"/>
                  <a:gd name="connsiteY4" fmla="*/ 1882775 h 1882775"/>
                  <a:gd name="connsiteX5" fmla="*/ 3626075 w 3626075"/>
                  <a:gd name="connsiteY5" fmla="*/ 1600200 h 1882775"/>
                  <a:gd name="connsiteX6" fmla="*/ 3565750 w 3626075"/>
                  <a:gd name="connsiteY6" fmla="*/ 1377950 h 1882775"/>
                  <a:gd name="connsiteX7" fmla="*/ 3337150 w 3626075"/>
                  <a:gd name="connsiteY7" fmla="*/ 1260475 h 1882775"/>
                  <a:gd name="connsiteX8" fmla="*/ 3086325 w 3626075"/>
                  <a:gd name="connsiteY8" fmla="*/ 1225550 h 1882775"/>
                  <a:gd name="connsiteX9" fmla="*/ 2648175 w 3626075"/>
                  <a:gd name="connsiteY9" fmla="*/ 1063625 h 1882775"/>
                  <a:gd name="connsiteX10" fmla="*/ 2264000 w 3626075"/>
                  <a:gd name="connsiteY10" fmla="*/ 1200150 h 1882775"/>
                  <a:gd name="connsiteX11" fmla="*/ 1876650 w 3626075"/>
                  <a:gd name="connsiteY11" fmla="*/ 1431925 h 1882775"/>
                  <a:gd name="connsiteX12" fmla="*/ 1454375 w 3626075"/>
                  <a:gd name="connsiteY12" fmla="*/ 1200150 h 1882775"/>
                  <a:gd name="connsiteX13" fmla="*/ 898750 w 3626075"/>
                  <a:gd name="connsiteY13" fmla="*/ 1009650 h 1882775"/>
                  <a:gd name="connsiteX14" fmla="*/ 847950 w 3626075"/>
                  <a:gd name="connsiteY14" fmla="*/ 473075 h 1882775"/>
                  <a:gd name="connsiteX15" fmla="*/ 1206725 w 3626075"/>
                  <a:gd name="connsiteY15" fmla="*/ 381000 h 1882775"/>
                  <a:gd name="connsiteX16" fmla="*/ 1841725 w 3626075"/>
                  <a:gd name="connsiteY16" fmla="*/ 320675 h 1882775"/>
                  <a:gd name="connsiteX17" fmla="*/ 1809975 w 3626075"/>
                  <a:gd name="connsiteY17" fmla="*/ 165100 h 1882775"/>
                  <a:gd name="connsiteX18" fmla="*/ 1178150 w 3626075"/>
                  <a:gd name="connsiteY18" fmla="*/ 225425 h 1882775"/>
                  <a:gd name="connsiteX19" fmla="*/ 787625 w 3626075"/>
                  <a:gd name="connsiteY19" fmla="*/ 336550 h 1882775"/>
                  <a:gd name="connsiteX20" fmla="*/ 232000 w 3626075"/>
                  <a:gd name="connsiteY20" fmla="*/ 0 h 1882775"/>
                  <a:gd name="connsiteX0" fmla="*/ 234438 w 3628513"/>
                  <a:gd name="connsiteY0" fmla="*/ 0 h 1882775"/>
                  <a:gd name="connsiteX1" fmla="*/ 12188 w 3628513"/>
                  <a:gd name="connsiteY1" fmla="*/ 539750 h 1882775"/>
                  <a:gd name="connsiteX2" fmla="*/ 37588 w 3628513"/>
                  <a:gd name="connsiteY2" fmla="*/ 977900 h 1882775"/>
                  <a:gd name="connsiteX3" fmla="*/ 1367913 w 3628513"/>
                  <a:gd name="connsiteY3" fmla="*/ 1425575 h 1882775"/>
                  <a:gd name="connsiteX4" fmla="*/ 2336288 w 3628513"/>
                  <a:gd name="connsiteY4" fmla="*/ 1882775 h 1882775"/>
                  <a:gd name="connsiteX5" fmla="*/ 3628513 w 3628513"/>
                  <a:gd name="connsiteY5" fmla="*/ 1600200 h 1882775"/>
                  <a:gd name="connsiteX6" fmla="*/ 3568188 w 3628513"/>
                  <a:gd name="connsiteY6" fmla="*/ 1377950 h 1882775"/>
                  <a:gd name="connsiteX7" fmla="*/ 3339588 w 3628513"/>
                  <a:gd name="connsiteY7" fmla="*/ 1260475 h 1882775"/>
                  <a:gd name="connsiteX8" fmla="*/ 3088763 w 3628513"/>
                  <a:gd name="connsiteY8" fmla="*/ 1225550 h 1882775"/>
                  <a:gd name="connsiteX9" fmla="*/ 2650613 w 3628513"/>
                  <a:gd name="connsiteY9" fmla="*/ 1063625 h 1882775"/>
                  <a:gd name="connsiteX10" fmla="*/ 2266438 w 3628513"/>
                  <a:gd name="connsiteY10" fmla="*/ 1200150 h 1882775"/>
                  <a:gd name="connsiteX11" fmla="*/ 1879088 w 3628513"/>
                  <a:gd name="connsiteY11" fmla="*/ 1431925 h 1882775"/>
                  <a:gd name="connsiteX12" fmla="*/ 1456813 w 3628513"/>
                  <a:gd name="connsiteY12" fmla="*/ 1200150 h 1882775"/>
                  <a:gd name="connsiteX13" fmla="*/ 901188 w 3628513"/>
                  <a:gd name="connsiteY13" fmla="*/ 1009650 h 1882775"/>
                  <a:gd name="connsiteX14" fmla="*/ 850388 w 3628513"/>
                  <a:gd name="connsiteY14" fmla="*/ 473075 h 1882775"/>
                  <a:gd name="connsiteX15" fmla="*/ 1209163 w 3628513"/>
                  <a:gd name="connsiteY15" fmla="*/ 381000 h 1882775"/>
                  <a:gd name="connsiteX16" fmla="*/ 1844163 w 3628513"/>
                  <a:gd name="connsiteY16" fmla="*/ 320675 h 1882775"/>
                  <a:gd name="connsiteX17" fmla="*/ 1812413 w 3628513"/>
                  <a:gd name="connsiteY17" fmla="*/ 165100 h 1882775"/>
                  <a:gd name="connsiteX18" fmla="*/ 1180588 w 3628513"/>
                  <a:gd name="connsiteY18" fmla="*/ 225425 h 1882775"/>
                  <a:gd name="connsiteX19" fmla="*/ 790063 w 3628513"/>
                  <a:gd name="connsiteY19" fmla="*/ 336550 h 1882775"/>
                  <a:gd name="connsiteX20" fmla="*/ 234438 w 3628513"/>
                  <a:gd name="connsiteY20" fmla="*/ 0 h 1882775"/>
                  <a:gd name="connsiteX0" fmla="*/ 256282 w 3631307"/>
                  <a:gd name="connsiteY0" fmla="*/ 0 h 1876425"/>
                  <a:gd name="connsiteX1" fmla="*/ 14982 w 3631307"/>
                  <a:gd name="connsiteY1" fmla="*/ 533400 h 1876425"/>
                  <a:gd name="connsiteX2" fmla="*/ 40382 w 3631307"/>
                  <a:gd name="connsiteY2" fmla="*/ 971550 h 1876425"/>
                  <a:gd name="connsiteX3" fmla="*/ 1370707 w 3631307"/>
                  <a:gd name="connsiteY3" fmla="*/ 1419225 h 1876425"/>
                  <a:gd name="connsiteX4" fmla="*/ 2339082 w 3631307"/>
                  <a:gd name="connsiteY4" fmla="*/ 1876425 h 1876425"/>
                  <a:gd name="connsiteX5" fmla="*/ 3631307 w 3631307"/>
                  <a:gd name="connsiteY5" fmla="*/ 1593850 h 1876425"/>
                  <a:gd name="connsiteX6" fmla="*/ 3570982 w 3631307"/>
                  <a:gd name="connsiteY6" fmla="*/ 1371600 h 1876425"/>
                  <a:gd name="connsiteX7" fmla="*/ 3342382 w 3631307"/>
                  <a:gd name="connsiteY7" fmla="*/ 1254125 h 1876425"/>
                  <a:gd name="connsiteX8" fmla="*/ 3091557 w 3631307"/>
                  <a:gd name="connsiteY8" fmla="*/ 1219200 h 1876425"/>
                  <a:gd name="connsiteX9" fmla="*/ 2653407 w 3631307"/>
                  <a:gd name="connsiteY9" fmla="*/ 1057275 h 1876425"/>
                  <a:gd name="connsiteX10" fmla="*/ 2269232 w 3631307"/>
                  <a:gd name="connsiteY10" fmla="*/ 1193800 h 1876425"/>
                  <a:gd name="connsiteX11" fmla="*/ 1881882 w 3631307"/>
                  <a:gd name="connsiteY11" fmla="*/ 1425575 h 1876425"/>
                  <a:gd name="connsiteX12" fmla="*/ 1459607 w 3631307"/>
                  <a:gd name="connsiteY12" fmla="*/ 1193800 h 1876425"/>
                  <a:gd name="connsiteX13" fmla="*/ 903982 w 3631307"/>
                  <a:gd name="connsiteY13" fmla="*/ 1003300 h 1876425"/>
                  <a:gd name="connsiteX14" fmla="*/ 853182 w 3631307"/>
                  <a:gd name="connsiteY14" fmla="*/ 466725 h 1876425"/>
                  <a:gd name="connsiteX15" fmla="*/ 1211957 w 3631307"/>
                  <a:gd name="connsiteY15" fmla="*/ 374650 h 1876425"/>
                  <a:gd name="connsiteX16" fmla="*/ 1846957 w 3631307"/>
                  <a:gd name="connsiteY16" fmla="*/ 314325 h 1876425"/>
                  <a:gd name="connsiteX17" fmla="*/ 1815207 w 3631307"/>
                  <a:gd name="connsiteY17" fmla="*/ 158750 h 1876425"/>
                  <a:gd name="connsiteX18" fmla="*/ 1183382 w 3631307"/>
                  <a:gd name="connsiteY18" fmla="*/ 219075 h 1876425"/>
                  <a:gd name="connsiteX19" fmla="*/ 792857 w 3631307"/>
                  <a:gd name="connsiteY19" fmla="*/ 330200 h 1876425"/>
                  <a:gd name="connsiteX20" fmla="*/ 256282 w 3631307"/>
                  <a:gd name="connsiteY20" fmla="*/ 0 h 1876425"/>
                  <a:gd name="connsiteX0" fmla="*/ 256282 w 3631307"/>
                  <a:gd name="connsiteY0" fmla="*/ 422 h 1876847"/>
                  <a:gd name="connsiteX1" fmla="*/ 14982 w 3631307"/>
                  <a:gd name="connsiteY1" fmla="*/ 533822 h 1876847"/>
                  <a:gd name="connsiteX2" fmla="*/ 40382 w 3631307"/>
                  <a:gd name="connsiteY2" fmla="*/ 971972 h 1876847"/>
                  <a:gd name="connsiteX3" fmla="*/ 1370707 w 3631307"/>
                  <a:gd name="connsiteY3" fmla="*/ 1419647 h 1876847"/>
                  <a:gd name="connsiteX4" fmla="*/ 2339082 w 3631307"/>
                  <a:gd name="connsiteY4" fmla="*/ 1876847 h 1876847"/>
                  <a:gd name="connsiteX5" fmla="*/ 3631307 w 3631307"/>
                  <a:gd name="connsiteY5" fmla="*/ 1594272 h 1876847"/>
                  <a:gd name="connsiteX6" fmla="*/ 3570982 w 3631307"/>
                  <a:gd name="connsiteY6" fmla="*/ 1372022 h 1876847"/>
                  <a:gd name="connsiteX7" fmla="*/ 3342382 w 3631307"/>
                  <a:gd name="connsiteY7" fmla="*/ 1254547 h 1876847"/>
                  <a:gd name="connsiteX8" fmla="*/ 3091557 w 3631307"/>
                  <a:gd name="connsiteY8" fmla="*/ 1219622 h 1876847"/>
                  <a:gd name="connsiteX9" fmla="*/ 2653407 w 3631307"/>
                  <a:gd name="connsiteY9" fmla="*/ 1057697 h 1876847"/>
                  <a:gd name="connsiteX10" fmla="*/ 2269232 w 3631307"/>
                  <a:gd name="connsiteY10" fmla="*/ 1194222 h 1876847"/>
                  <a:gd name="connsiteX11" fmla="*/ 1881882 w 3631307"/>
                  <a:gd name="connsiteY11" fmla="*/ 1425997 h 1876847"/>
                  <a:gd name="connsiteX12" fmla="*/ 1459607 w 3631307"/>
                  <a:gd name="connsiteY12" fmla="*/ 1194222 h 1876847"/>
                  <a:gd name="connsiteX13" fmla="*/ 903982 w 3631307"/>
                  <a:gd name="connsiteY13" fmla="*/ 1003722 h 1876847"/>
                  <a:gd name="connsiteX14" fmla="*/ 853182 w 3631307"/>
                  <a:gd name="connsiteY14" fmla="*/ 467147 h 1876847"/>
                  <a:gd name="connsiteX15" fmla="*/ 1211957 w 3631307"/>
                  <a:gd name="connsiteY15" fmla="*/ 375072 h 1876847"/>
                  <a:gd name="connsiteX16" fmla="*/ 1846957 w 3631307"/>
                  <a:gd name="connsiteY16" fmla="*/ 314747 h 1876847"/>
                  <a:gd name="connsiteX17" fmla="*/ 1815207 w 3631307"/>
                  <a:gd name="connsiteY17" fmla="*/ 159172 h 1876847"/>
                  <a:gd name="connsiteX18" fmla="*/ 1183382 w 3631307"/>
                  <a:gd name="connsiteY18" fmla="*/ 219497 h 1876847"/>
                  <a:gd name="connsiteX19" fmla="*/ 792857 w 3631307"/>
                  <a:gd name="connsiteY19" fmla="*/ 330622 h 1876847"/>
                  <a:gd name="connsiteX20" fmla="*/ 256282 w 3631307"/>
                  <a:gd name="connsiteY20" fmla="*/ 422 h 1876847"/>
                  <a:gd name="connsiteX0" fmla="*/ 256282 w 3631307"/>
                  <a:gd name="connsiteY0" fmla="*/ 422 h 1876847"/>
                  <a:gd name="connsiteX1" fmla="*/ 14982 w 3631307"/>
                  <a:gd name="connsiteY1" fmla="*/ 533822 h 1876847"/>
                  <a:gd name="connsiteX2" fmla="*/ 40382 w 3631307"/>
                  <a:gd name="connsiteY2" fmla="*/ 971972 h 1876847"/>
                  <a:gd name="connsiteX3" fmla="*/ 1370707 w 3631307"/>
                  <a:gd name="connsiteY3" fmla="*/ 1419647 h 1876847"/>
                  <a:gd name="connsiteX4" fmla="*/ 2339082 w 3631307"/>
                  <a:gd name="connsiteY4" fmla="*/ 1876847 h 1876847"/>
                  <a:gd name="connsiteX5" fmla="*/ 3631307 w 3631307"/>
                  <a:gd name="connsiteY5" fmla="*/ 1594272 h 1876847"/>
                  <a:gd name="connsiteX6" fmla="*/ 3570982 w 3631307"/>
                  <a:gd name="connsiteY6" fmla="*/ 1372022 h 1876847"/>
                  <a:gd name="connsiteX7" fmla="*/ 3342382 w 3631307"/>
                  <a:gd name="connsiteY7" fmla="*/ 1254547 h 1876847"/>
                  <a:gd name="connsiteX8" fmla="*/ 3091557 w 3631307"/>
                  <a:gd name="connsiteY8" fmla="*/ 1219622 h 1876847"/>
                  <a:gd name="connsiteX9" fmla="*/ 2653407 w 3631307"/>
                  <a:gd name="connsiteY9" fmla="*/ 1057697 h 1876847"/>
                  <a:gd name="connsiteX10" fmla="*/ 2269232 w 3631307"/>
                  <a:gd name="connsiteY10" fmla="*/ 1194222 h 1876847"/>
                  <a:gd name="connsiteX11" fmla="*/ 1881882 w 3631307"/>
                  <a:gd name="connsiteY11" fmla="*/ 1425997 h 1876847"/>
                  <a:gd name="connsiteX12" fmla="*/ 1459607 w 3631307"/>
                  <a:gd name="connsiteY12" fmla="*/ 1194222 h 1876847"/>
                  <a:gd name="connsiteX13" fmla="*/ 903982 w 3631307"/>
                  <a:gd name="connsiteY13" fmla="*/ 1003722 h 1876847"/>
                  <a:gd name="connsiteX14" fmla="*/ 853182 w 3631307"/>
                  <a:gd name="connsiteY14" fmla="*/ 467147 h 1876847"/>
                  <a:gd name="connsiteX15" fmla="*/ 1211957 w 3631307"/>
                  <a:gd name="connsiteY15" fmla="*/ 375072 h 1876847"/>
                  <a:gd name="connsiteX16" fmla="*/ 1846957 w 3631307"/>
                  <a:gd name="connsiteY16" fmla="*/ 314747 h 1876847"/>
                  <a:gd name="connsiteX17" fmla="*/ 1815207 w 3631307"/>
                  <a:gd name="connsiteY17" fmla="*/ 159172 h 1876847"/>
                  <a:gd name="connsiteX18" fmla="*/ 1183382 w 3631307"/>
                  <a:gd name="connsiteY18" fmla="*/ 219497 h 1876847"/>
                  <a:gd name="connsiteX19" fmla="*/ 792857 w 3631307"/>
                  <a:gd name="connsiteY19" fmla="*/ 330622 h 1876847"/>
                  <a:gd name="connsiteX20" fmla="*/ 256282 w 3631307"/>
                  <a:gd name="connsiteY20" fmla="*/ 422 h 1876847"/>
                  <a:gd name="connsiteX0" fmla="*/ 256282 w 3631307"/>
                  <a:gd name="connsiteY0" fmla="*/ 422 h 1876847"/>
                  <a:gd name="connsiteX1" fmla="*/ 14982 w 3631307"/>
                  <a:gd name="connsiteY1" fmla="*/ 533822 h 1876847"/>
                  <a:gd name="connsiteX2" fmla="*/ 40382 w 3631307"/>
                  <a:gd name="connsiteY2" fmla="*/ 971972 h 1876847"/>
                  <a:gd name="connsiteX3" fmla="*/ 1370707 w 3631307"/>
                  <a:gd name="connsiteY3" fmla="*/ 1419647 h 1876847"/>
                  <a:gd name="connsiteX4" fmla="*/ 2339082 w 3631307"/>
                  <a:gd name="connsiteY4" fmla="*/ 1876847 h 1876847"/>
                  <a:gd name="connsiteX5" fmla="*/ 3631307 w 3631307"/>
                  <a:gd name="connsiteY5" fmla="*/ 1594272 h 1876847"/>
                  <a:gd name="connsiteX6" fmla="*/ 3570982 w 3631307"/>
                  <a:gd name="connsiteY6" fmla="*/ 1372022 h 1876847"/>
                  <a:gd name="connsiteX7" fmla="*/ 3342382 w 3631307"/>
                  <a:gd name="connsiteY7" fmla="*/ 1254547 h 1876847"/>
                  <a:gd name="connsiteX8" fmla="*/ 3091557 w 3631307"/>
                  <a:gd name="connsiteY8" fmla="*/ 1219622 h 1876847"/>
                  <a:gd name="connsiteX9" fmla="*/ 2653407 w 3631307"/>
                  <a:gd name="connsiteY9" fmla="*/ 1057697 h 1876847"/>
                  <a:gd name="connsiteX10" fmla="*/ 2269232 w 3631307"/>
                  <a:gd name="connsiteY10" fmla="*/ 1194222 h 1876847"/>
                  <a:gd name="connsiteX11" fmla="*/ 1881882 w 3631307"/>
                  <a:gd name="connsiteY11" fmla="*/ 1425997 h 1876847"/>
                  <a:gd name="connsiteX12" fmla="*/ 1459607 w 3631307"/>
                  <a:gd name="connsiteY12" fmla="*/ 1194222 h 1876847"/>
                  <a:gd name="connsiteX13" fmla="*/ 903982 w 3631307"/>
                  <a:gd name="connsiteY13" fmla="*/ 1003722 h 1876847"/>
                  <a:gd name="connsiteX14" fmla="*/ 853182 w 3631307"/>
                  <a:gd name="connsiteY14" fmla="*/ 467147 h 1876847"/>
                  <a:gd name="connsiteX15" fmla="*/ 1211957 w 3631307"/>
                  <a:gd name="connsiteY15" fmla="*/ 375072 h 1876847"/>
                  <a:gd name="connsiteX16" fmla="*/ 1846957 w 3631307"/>
                  <a:gd name="connsiteY16" fmla="*/ 314747 h 1876847"/>
                  <a:gd name="connsiteX17" fmla="*/ 1815207 w 3631307"/>
                  <a:gd name="connsiteY17" fmla="*/ 159172 h 1876847"/>
                  <a:gd name="connsiteX18" fmla="*/ 1183382 w 3631307"/>
                  <a:gd name="connsiteY18" fmla="*/ 219497 h 1876847"/>
                  <a:gd name="connsiteX19" fmla="*/ 792857 w 3631307"/>
                  <a:gd name="connsiteY19" fmla="*/ 330622 h 1876847"/>
                  <a:gd name="connsiteX20" fmla="*/ 256282 w 3631307"/>
                  <a:gd name="connsiteY20" fmla="*/ 422 h 1876847"/>
                  <a:gd name="connsiteX0" fmla="*/ 256282 w 3631307"/>
                  <a:gd name="connsiteY0" fmla="*/ 422 h 1876847"/>
                  <a:gd name="connsiteX1" fmla="*/ 14982 w 3631307"/>
                  <a:gd name="connsiteY1" fmla="*/ 533822 h 1876847"/>
                  <a:gd name="connsiteX2" fmla="*/ 40382 w 3631307"/>
                  <a:gd name="connsiteY2" fmla="*/ 971972 h 1876847"/>
                  <a:gd name="connsiteX3" fmla="*/ 1370707 w 3631307"/>
                  <a:gd name="connsiteY3" fmla="*/ 1419647 h 1876847"/>
                  <a:gd name="connsiteX4" fmla="*/ 2339082 w 3631307"/>
                  <a:gd name="connsiteY4" fmla="*/ 1876847 h 1876847"/>
                  <a:gd name="connsiteX5" fmla="*/ 3631307 w 3631307"/>
                  <a:gd name="connsiteY5" fmla="*/ 1594272 h 1876847"/>
                  <a:gd name="connsiteX6" fmla="*/ 3570982 w 3631307"/>
                  <a:gd name="connsiteY6" fmla="*/ 1372022 h 1876847"/>
                  <a:gd name="connsiteX7" fmla="*/ 3342382 w 3631307"/>
                  <a:gd name="connsiteY7" fmla="*/ 1254547 h 1876847"/>
                  <a:gd name="connsiteX8" fmla="*/ 3091557 w 3631307"/>
                  <a:gd name="connsiteY8" fmla="*/ 1219622 h 1876847"/>
                  <a:gd name="connsiteX9" fmla="*/ 2653407 w 3631307"/>
                  <a:gd name="connsiteY9" fmla="*/ 1057697 h 1876847"/>
                  <a:gd name="connsiteX10" fmla="*/ 2269232 w 3631307"/>
                  <a:gd name="connsiteY10" fmla="*/ 1194222 h 1876847"/>
                  <a:gd name="connsiteX11" fmla="*/ 1881882 w 3631307"/>
                  <a:gd name="connsiteY11" fmla="*/ 1425997 h 1876847"/>
                  <a:gd name="connsiteX12" fmla="*/ 1459607 w 3631307"/>
                  <a:gd name="connsiteY12" fmla="*/ 1194222 h 1876847"/>
                  <a:gd name="connsiteX13" fmla="*/ 903982 w 3631307"/>
                  <a:gd name="connsiteY13" fmla="*/ 1003722 h 1876847"/>
                  <a:gd name="connsiteX14" fmla="*/ 853182 w 3631307"/>
                  <a:gd name="connsiteY14" fmla="*/ 467147 h 1876847"/>
                  <a:gd name="connsiteX15" fmla="*/ 1211957 w 3631307"/>
                  <a:gd name="connsiteY15" fmla="*/ 375072 h 1876847"/>
                  <a:gd name="connsiteX16" fmla="*/ 1846957 w 3631307"/>
                  <a:gd name="connsiteY16" fmla="*/ 314747 h 1876847"/>
                  <a:gd name="connsiteX17" fmla="*/ 1815207 w 3631307"/>
                  <a:gd name="connsiteY17" fmla="*/ 159172 h 1876847"/>
                  <a:gd name="connsiteX18" fmla="*/ 1183382 w 3631307"/>
                  <a:gd name="connsiteY18" fmla="*/ 219497 h 1876847"/>
                  <a:gd name="connsiteX19" fmla="*/ 792857 w 3631307"/>
                  <a:gd name="connsiteY19" fmla="*/ 330622 h 1876847"/>
                  <a:gd name="connsiteX20" fmla="*/ 256282 w 3631307"/>
                  <a:gd name="connsiteY20" fmla="*/ 422 h 1876847"/>
                  <a:gd name="connsiteX0" fmla="*/ 256282 w 3631307"/>
                  <a:gd name="connsiteY0" fmla="*/ 422 h 1876847"/>
                  <a:gd name="connsiteX1" fmla="*/ 14982 w 3631307"/>
                  <a:gd name="connsiteY1" fmla="*/ 533822 h 1876847"/>
                  <a:gd name="connsiteX2" fmla="*/ 40382 w 3631307"/>
                  <a:gd name="connsiteY2" fmla="*/ 971972 h 1876847"/>
                  <a:gd name="connsiteX3" fmla="*/ 1370707 w 3631307"/>
                  <a:gd name="connsiteY3" fmla="*/ 1419647 h 1876847"/>
                  <a:gd name="connsiteX4" fmla="*/ 2339082 w 3631307"/>
                  <a:gd name="connsiteY4" fmla="*/ 1876847 h 1876847"/>
                  <a:gd name="connsiteX5" fmla="*/ 3631307 w 3631307"/>
                  <a:gd name="connsiteY5" fmla="*/ 1594272 h 1876847"/>
                  <a:gd name="connsiteX6" fmla="*/ 3570982 w 3631307"/>
                  <a:gd name="connsiteY6" fmla="*/ 1372022 h 1876847"/>
                  <a:gd name="connsiteX7" fmla="*/ 3342382 w 3631307"/>
                  <a:gd name="connsiteY7" fmla="*/ 1254547 h 1876847"/>
                  <a:gd name="connsiteX8" fmla="*/ 3091557 w 3631307"/>
                  <a:gd name="connsiteY8" fmla="*/ 1219622 h 1876847"/>
                  <a:gd name="connsiteX9" fmla="*/ 2653407 w 3631307"/>
                  <a:gd name="connsiteY9" fmla="*/ 1057697 h 1876847"/>
                  <a:gd name="connsiteX10" fmla="*/ 2269232 w 3631307"/>
                  <a:gd name="connsiteY10" fmla="*/ 1194222 h 1876847"/>
                  <a:gd name="connsiteX11" fmla="*/ 1881882 w 3631307"/>
                  <a:gd name="connsiteY11" fmla="*/ 1425997 h 1876847"/>
                  <a:gd name="connsiteX12" fmla="*/ 1459607 w 3631307"/>
                  <a:gd name="connsiteY12" fmla="*/ 1194222 h 1876847"/>
                  <a:gd name="connsiteX13" fmla="*/ 903982 w 3631307"/>
                  <a:gd name="connsiteY13" fmla="*/ 1003722 h 1876847"/>
                  <a:gd name="connsiteX14" fmla="*/ 853182 w 3631307"/>
                  <a:gd name="connsiteY14" fmla="*/ 467147 h 1876847"/>
                  <a:gd name="connsiteX15" fmla="*/ 1211957 w 3631307"/>
                  <a:gd name="connsiteY15" fmla="*/ 375072 h 1876847"/>
                  <a:gd name="connsiteX16" fmla="*/ 1846957 w 3631307"/>
                  <a:gd name="connsiteY16" fmla="*/ 314747 h 1876847"/>
                  <a:gd name="connsiteX17" fmla="*/ 1815207 w 3631307"/>
                  <a:gd name="connsiteY17" fmla="*/ 159172 h 1876847"/>
                  <a:gd name="connsiteX18" fmla="*/ 1183382 w 3631307"/>
                  <a:gd name="connsiteY18" fmla="*/ 219497 h 1876847"/>
                  <a:gd name="connsiteX19" fmla="*/ 792857 w 3631307"/>
                  <a:gd name="connsiteY19" fmla="*/ 330622 h 1876847"/>
                  <a:gd name="connsiteX20" fmla="*/ 256282 w 3631307"/>
                  <a:gd name="connsiteY20" fmla="*/ 422 h 1876847"/>
                  <a:gd name="connsiteX0" fmla="*/ 256282 w 3631307"/>
                  <a:gd name="connsiteY0" fmla="*/ 422 h 1876847"/>
                  <a:gd name="connsiteX1" fmla="*/ 14982 w 3631307"/>
                  <a:gd name="connsiteY1" fmla="*/ 533822 h 1876847"/>
                  <a:gd name="connsiteX2" fmla="*/ 40382 w 3631307"/>
                  <a:gd name="connsiteY2" fmla="*/ 971972 h 1876847"/>
                  <a:gd name="connsiteX3" fmla="*/ 1370707 w 3631307"/>
                  <a:gd name="connsiteY3" fmla="*/ 1419647 h 1876847"/>
                  <a:gd name="connsiteX4" fmla="*/ 2339082 w 3631307"/>
                  <a:gd name="connsiteY4" fmla="*/ 1876847 h 1876847"/>
                  <a:gd name="connsiteX5" fmla="*/ 3631307 w 3631307"/>
                  <a:gd name="connsiteY5" fmla="*/ 1594272 h 1876847"/>
                  <a:gd name="connsiteX6" fmla="*/ 3570982 w 3631307"/>
                  <a:gd name="connsiteY6" fmla="*/ 1372022 h 1876847"/>
                  <a:gd name="connsiteX7" fmla="*/ 3342382 w 3631307"/>
                  <a:gd name="connsiteY7" fmla="*/ 1254547 h 1876847"/>
                  <a:gd name="connsiteX8" fmla="*/ 3091557 w 3631307"/>
                  <a:gd name="connsiteY8" fmla="*/ 1219622 h 1876847"/>
                  <a:gd name="connsiteX9" fmla="*/ 2653407 w 3631307"/>
                  <a:gd name="connsiteY9" fmla="*/ 1057697 h 1876847"/>
                  <a:gd name="connsiteX10" fmla="*/ 2269232 w 3631307"/>
                  <a:gd name="connsiteY10" fmla="*/ 1194222 h 1876847"/>
                  <a:gd name="connsiteX11" fmla="*/ 1881882 w 3631307"/>
                  <a:gd name="connsiteY11" fmla="*/ 1425997 h 1876847"/>
                  <a:gd name="connsiteX12" fmla="*/ 1415157 w 3631307"/>
                  <a:gd name="connsiteY12" fmla="*/ 1187872 h 1876847"/>
                  <a:gd name="connsiteX13" fmla="*/ 903982 w 3631307"/>
                  <a:gd name="connsiteY13" fmla="*/ 1003722 h 1876847"/>
                  <a:gd name="connsiteX14" fmla="*/ 853182 w 3631307"/>
                  <a:gd name="connsiteY14" fmla="*/ 467147 h 1876847"/>
                  <a:gd name="connsiteX15" fmla="*/ 1211957 w 3631307"/>
                  <a:gd name="connsiteY15" fmla="*/ 375072 h 1876847"/>
                  <a:gd name="connsiteX16" fmla="*/ 1846957 w 3631307"/>
                  <a:gd name="connsiteY16" fmla="*/ 314747 h 1876847"/>
                  <a:gd name="connsiteX17" fmla="*/ 1815207 w 3631307"/>
                  <a:gd name="connsiteY17" fmla="*/ 159172 h 1876847"/>
                  <a:gd name="connsiteX18" fmla="*/ 1183382 w 3631307"/>
                  <a:gd name="connsiteY18" fmla="*/ 219497 h 1876847"/>
                  <a:gd name="connsiteX19" fmla="*/ 792857 w 3631307"/>
                  <a:gd name="connsiteY19" fmla="*/ 330622 h 1876847"/>
                  <a:gd name="connsiteX20" fmla="*/ 256282 w 3631307"/>
                  <a:gd name="connsiteY20" fmla="*/ 422 h 1876847"/>
                  <a:gd name="connsiteX0" fmla="*/ 256282 w 3631307"/>
                  <a:gd name="connsiteY0" fmla="*/ 422 h 1876847"/>
                  <a:gd name="connsiteX1" fmla="*/ 14982 w 3631307"/>
                  <a:gd name="connsiteY1" fmla="*/ 533822 h 1876847"/>
                  <a:gd name="connsiteX2" fmla="*/ 40382 w 3631307"/>
                  <a:gd name="connsiteY2" fmla="*/ 971972 h 1876847"/>
                  <a:gd name="connsiteX3" fmla="*/ 1370707 w 3631307"/>
                  <a:gd name="connsiteY3" fmla="*/ 1419647 h 1876847"/>
                  <a:gd name="connsiteX4" fmla="*/ 2339082 w 3631307"/>
                  <a:gd name="connsiteY4" fmla="*/ 1876847 h 1876847"/>
                  <a:gd name="connsiteX5" fmla="*/ 3631307 w 3631307"/>
                  <a:gd name="connsiteY5" fmla="*/ 1594272 h 1876847"/>
                  <a:gd name="connsiteX6" fmla="*/ 3570982 w 3631307"/>
                  <a:gd name="connsiteY6" fmla="*/ 1372022 h 1876847"/>
                  <a:gd name="connsiteX7" fmla="*/ 3342382 w 3631307"/>
                  <a:gd name="connsiteY7" fmla="*/ 1254547 h 1876847"/>
                  <a:gd name="connsiteX8" fmla="*/ 3091557 w 3631307"/>
                  <a:gd name="connsiteY8" fmla="*/ 1219622 h 1876847"/>
                  <a:gd name="connsiteX9" fmla="*/ 2653407 w 3631307"/>
                  <a:gd name="connsiteY9" fmla="*/ 1057697 h 1876847"/>
                  <a:gd name="connsiteX10" fmla="*/ 2269232 w 3631307"/>
                  <a:gd name="connsiteY10" fmla="*/ 1194222 h 1876847"/>
                  <a:gd name="connsiteX11" fmla="*/ 1881882 w 3631307"/>
                  <a:gd name="connsiteY11" fmla="*/ 1425997 h 1876847"/>
                  <a:gd name="connsiteX12" fmla="*/ 1415157 w 3631307"/>
                  <a:gd name="connsiteY12" fmla="*/ 1187872 h 1876847"/>
                  <a:gd name="connsiteX13" fmla="*/ 903982 w 3631307"/>
                  <a:gd name="connsiteY13" fmla="*/ 1003722 h 1876847"/>
                  <a:gd name="connsiteX14" fmla="*/ 853182 w 3631307"/>
                  <a:gd name="connsiteY14" fmla="*/ 467147 h 1876847"/>
                  <a:gd name="connsiteX15" fmla="*/ 1211957 w 3631307"/>
                  <a:gd name="connsiteY15" fmla="*/ 375072 h 1876847"/>
                  <a:gd name="connsiteX16" fmla="*/ 1846957 w 3631307"/>
                  <a:gd name="connsiteY16" fmla="*/ 314747 h 1876847"/>
                  <a:gd name="connsiteX17" fmla="*/ 1815207 w 3631307"/>
                  <a:gd name="connsiteY17" fmla="*/ 159172 h 1876847"/>
                  <a:gd name="connsiteX18" fmla="*/ 1183382 w 3631307"/>
                  <a:gd name="connsiteY18" fmla="*/ 219497 h 1876847"/>
                  <a:gd name="connsiteX19" fmla="*/ 792857 w 3631307"/>
                  <a:gd name="connsiteY19" fmla="*/ 330622 h 1876847"/>
                  <a:gd name="connsiteX20" fmla="*/ 256282 w 3631307"/>
                  <a:gd name="connsiteY20" fmla="*/ 422 h 1876847"/>
                  <a:gd name="connsiteX0" fmla="*/ 256282 w 3631307"/>
                  <a:gd name="connsiteY0" fmla="*/ 422 h 1876847"/>
                  <a:gd name="connsiteX1" fmla="*/ 14982 w 3631307"/>
                  <a:gd name="connsiteY1" fmla="*/ 533822 h 1876847"/>
                  <a:gd name="connsiteX2" fmla="*/ 40382 w 3631307"/>
                  <a:gd name="connsiteY2" fmla="*/ 971972 h 1876847"/>
                  <a:gd name="connsiteX3" fmla="*/ 1370707 w 3631307"/>
                  <a:gd name="connsiteY3" fmla="*/ 1419647 h 1876847"/>
                  <a:gd name="connsiteX4" fmla="*/ 2339082 w 3631307"/>
                  <a:gd name="connsiteY4" fmla="*/ 1876847 h 1876847"/>
                  <a:gd name="connsiteX5" fmla="*/ 3631307 w 3631307"/>
                  <a:gd name="connsiteY5" fmla="*/ 1594272 h 1876847"/>
                  <a:gd name="connsiteX6" fmla="*/ 3570982 w 3631307"/>
                  <a:gd name="connsiteY6" fmla="*/ 1372022 h 1876847"/>
                  <a:gd name="connsiteX7" fmla="*/ 3342382 w 3631307"/>
                  <a:gd name="connsiteY7" fmla="*/ 1254547 h 1876847"/>
                  <a:gd name="connsiteX8" fmla="*/ 3091557 w 3631307"/>
                  <a:gd name="connsiteY8" fmla="*/ 1219622 h 1876847"/>
                  <a:gd name="connsiteX9" fmla="*/ 2653407 w 3631307"/>
                  <a:gd name="connsiteY9" fmla="*/ 1057697 h 1876847"/>
                  <a:gd name="connsiteX10" fmla="*/ 2269232 w 3631307"/>
                  <a:gd name="connsiteY10" fmla="*/ 1194222 h 1876847"/>
                  <a:gd name="connsiteX11" fmla="*/ 1881882 w 3631307"/>
                  <a:gd name="connsiteY11" fmla="*/ 1425997 h 1876847"/>
                  <a:gd name="connsiteX12" fmla="*/ 1415157 w 3631307"/>
                  <a:gd name="connsiteY12" fmla="*/ 1187872 h 1876847"/>
                  <a:gd name="connsiteX13" fmla="*/ 903982 w 3631307"/>
                  <a:gd name="connsiteY13" fmla="*/ 1003722 h 1876847"/>
                  <a:gd name="connsiteX14" fmla="*/ 853182 w 3631307"/>
                  <a:gd name="connsiteY14" fmla="*/ 467147 h 1876847"/>
                  <a:gd name="connsiteX15" fmla="*/ 1211957 w 3631307"/>
                  <a:gd name="connsiteY15" fmla="*/ 375072 h 1876847"/>
                  <a:gd name="connsiteX16" fmla="*/ 1846957 w 3631307"/>
                  <a:gd name="connsiteY16" fmla="*/ 314747 h 1876847"/>
                  <a:gd name="connsiteX17" fmla="*/ 1815207 w 3631307"/>
                  <a:gd name="connsiteY17" fmla="*/ 159172 h 1876847"/>
                  <a:gd name="connsiteX18" fmla="*/ 1183382 w 3631307"/>
                  <a:gd name="connsiteY18" fmla="*/ 219497 h 1876847"/>
                  <a:gd name="connsiteX19" fmla="*/ 792857 w 3631307"/>
                  <a:gd name="connsiteY19" fmla="*/ 330622 h 1876847"/>
                  <a:gd name="connsiteX20" fmla="*/ 256282 w 3631307"/>
                  <a:gd name="connsiteY20" fmla="*/ 422 h 1876847"/>
                  <a:gd name="connsiteX0" fmla="*/ 256282 w 3631307"/>
                  <a:gd name="connsiteY0" fmla="*/ 422 h 1882427"/>
                  <a:gd name="connsiteX1" fmla="*/ 14982 w 3631307"/>
                  <a:gd name="connsiteY1" fmla="*/ 533822 h 1882427"/>
                  <a:gd name="connsiteX2" fmla="*/ 40382 w 3631307"/>
                  <a:gd name="connsiteY2" fmla="*/ 971972 h 1882427"/>
                  <a:gd name="connsiteX3" fmla="*/ 1370707 w 3631307"/>
                  <a:gd name="connsiteY3" fmla="*/ 1419647 h 1882427"/>
                  <a:gd name="connsiteX4" fmla="*/ 2339082 w 3631307"/>
                  <a:gd name="connsiteY4" fmla="*/ 1876847 h 1882427"/>
                  <a:gd name="connsiteX5" fmla="*/ 3631307 w 3631307"/>
                  <a:gd name="connsiteY5" fmla="*/ 1594272 h 1882427"/>
                  <a:gd name="connsiteX6" fmla="*/ 3570982 w 3631307"/>
                  <a:gd name="connsiteY6" fmla="*/ 1372022 h 1882427"/>
                  <a:gd name="connsiteX7" fmla="*/ 3342382 w 3631307"/>
                  <a:gd name="connsiteY7" fmla="*/ 1254547 h 1882427"/>
                  <a:gd name="connsiteX8" fmla="*/ 3091557 w 3631307"/>
                  <a:gd name="connsiteY8" fmla="*/ 1219622 h 1882427"/>
                  <a:gd name="connsiteX9" fmla="*/ 2653407 w 3631307"/>
                  <a:gd name="connsiteY9" fmla="*/ 1057697 h 1882427"/>
                  <a:gd name="connsiteX10" fmla="*/ 2269232 w 3631307"/>
                  <a:gd name="connsiteY10" fmla="*/ 1194222 h 1882427"/>
                  <a:gd name="connsiteX11" fmla="*/ 1881882 w 3631307"/>
                  <a:gd name="connsiteY11" fmla="*/ 1425997 h 1882427"/>
                  <a:gd name="connsiteX12" fmla="*/ 1415157 w 3631307"/>
                  <a:gd name="connsiteY12" fmla="*/ 1187872 h 1882427"/>
                  <a:gd name="connsiteX13" fmla="*/ 903982 w 3631307"/>
                  <a:gd name="connsiteY13" fmla="*/ 1003722 h 1882427"/>
                  <a:gd name="connsiteX14" fmla="*/ 853182 w 3631307"/>
                  <a:gd name="connsiteY14" fmla="*/ 467147 h 1882427"/>
                  <a:gd name="connsiteX15" fmla="*/ 1211957 w 3631307"/>
                  <a:gd name="connsiteY15" fmla="*/ 375072 h 1882427"/>
                  <a:gd name="connsiteX16" fmla="*/ 1846957 w 3631307"/>
                  <a:gd name="connsiteY16" fmla="*/ 314747 h 1882427"/>
                  <a:gd name="connsiteX17" fmla="*/ 1815207 w 3631307"/>
                  <a:gd name="connsiteY17" fmla="*/ 159172 h 1882427"/>
                  <a:gd name="connsiteX18" fmla="*/ 1183382 w 3631307"/>
                  <a:gd name="connsiteY18" fmla="*/ 219497 h 1882427"/>
                  <a:gd name="connsiteX19" fmla="*/ 792857 w 3631307"/>
                  <a:gd name="connsiteY19" fmla="*/ 330622 h 1882427"/>
                  <a:gd name="connsiteX20" fmla="*/ 256282 w 3631307"/>
                  <a:gd name="connsiteY20" fmla="*/ 422 h 1882427"/>
                  <a:gd name="connsiteX0" fmla="*/ 256282 w 3635685"/>
                  <a:gd name="connsiteY0" fmla="*/ 422 h 1881452"/>
                  <a:gd name="connsiteX1" fmla="*/ 14982 w 3635685"/>
                  <a:gd name="connsiteY1" fmla="*/ 533822 h 1881452"/>
                  <a:gd name="connsiteX2" fmla="*/ 40382 w 3635685"/>
                  <a:gd name="connsiteY2" fmla="*/ 971972 h 1881452"/>
                  <a:gd name="connsiteX3" fmla="*/ 1370707 w 3635685"/>
                  <a:gd name="connsiteY3" fmla="*/ 1419647 h 1881452"/>
                  <a:gd name="connsiteX4" fmla="*/ 2339082 w 3635685"/>
                  <a:gd name="connsiteY4" fmla="*/ 1876847 h 1881452"/>
                  <a:gd name="connsiteX5" fmla="*/ 3631307 w 3635685"/>
                  <a:gd name="connsiteY5" fmla="*/ 1594272 h 1881452"/>
                  <a:gd name="connsiteX6" fmla="*/ 3570982 w 3635685"/>
                  <a:gd name="connsiteY6" fmla="*/ 1372022 h 1881452"/>
                  <a:gd name="connsiteX7" fmla="*/ 3342382 w 3635685"/>
                  <a:gd name="connsiteY7" fmla="*/ 1254547 h 1881452"/>
                  <a:gd name="connsiteX8" fmla="*/ 3091557 w 3635685"/>
                  <a:gd name="connsiteY8" fmla="*/ 1219622 h 1881452"/>
                  <a:gd name="connsiteX9" fmla="*/ 2653407 w 3635685"/>
                  <a:gd name="connsiteY9" fmla="*/ 1057697 h 1881452"/>
                  <a:gd name="connsiteX10" fmla="*/ 2269232 w 3635685"/>
                  <a:gd name="connsiteY10" fmla="*/ 1194222 h 1881452"/>
                  <a:gd name="connsiteX11" fmla="*/ 1881882 w 3635685"/>
                  <a:gd name="connsiteY11" fmla="*/ 1425997 h 1881452"/>
                  <a:gd name="connsiteX12" fmla="*/ 1415157 w 3635685"/>
                  <a:gd name="connsiteY12" fmla="*/ 1187872 h 1881452"/>
                  <a:gd name="connsiteX13" fmla="*/ 903982 w 3635685"/>
                  <a:gd name="connsiteY13" fmla="*/ 1003722 h 1881452"/>
                  <a:gd name="connsiteX14" fmla="*/ 853182 w 3635685"/>
                  <a:gd name="connsiteY14" fmla="*/ 467147 h 1881452"/>
                  <a:gd name="connsiteX15" fmla="*/ 1211957 w 3635685"/>
                  <a:gd name="connsiteY15" fmla="*/ 375072 h 1881452"/>
                  <a:gd name="connsiteX16" fmla="*/ 1846957 w 3635685"/>
                  <a:gd name="connsiteY16" fmla="*/ 314747 h 1881452"/>
                  <a:gd name="connsiteX17" fmla="*/ 1815207 w 3635685"/>
                  <a:gd name="connsiteY17" fmla="*/ 159172 h 1881452"/>
                  <a:gd name="connsiteX18" fmla="*/ 1183382 w 3635685"/>
                  <a:gd name="connsiteY18" fmla="*/ 219497 h 1881452"/>
                  <a:gd name="connsiteX19" fmla="*/ 792857 w 3635685"/>
                  <a:gd name="connsiteY19" fmla="*/ 330622 h 1881452"/>
                  <a:gd name="connsiteX20" fmla="*/ 256282 w 3635685"/>
                  <a:gd name="connsiteY20" fmla="*/ 422 h 1881452"/>
                  <a:gd name="connsiteX0" fmla="*/ 256282 w 3638205"/>
                  <a:gd name="connsiteY0" fmla="*/ 422 h 1881452"/>
                  <a:gd name="connsiteX1" fmla="*/ 14982 w 3638205"/>
                  <a:gd name="connsiteY1" fmla="*/ 533822 h 1881452"/>
                  <a:gd name="connsiteX2" fmla="*/ 40382 w 3638205"/>
                  <a:gd name="connsiteY2" fmla="*/ 971972 h 1881452"/>
                  <a:gd name="connsiteX3" fmla="*/ 1370707 w 3638205"/>
                  <a:gd name="connsiteY3" fmla="*/ 1419647 h 1881452"/>
                  <a:gd name="connsiteX4" fmla="*/ 2339082 w 3638205"/>
                  <a:gd name="connsiteY4" fmla="*/ 1876847 h 1881452"/>
                  <a:gd name="connsiteX5" fmla="*/ 3631307 w 3638205"/>
                  <a:gd name="connsiteY5" fmla="*/ 1594272 h 1881452"/>
                  <a:gd name="connsiteX6" fmla="*/ 3570982 w 3638205"/>
                  <a:gd name="connsiteY6" fmla="*/ 1372022 h 1881452"/>
                  <a:gd name="connsiteX7" fmla="*/ 3342382 w 3638205"/>
                  <a:gd name="connsiteY7" fmla="*/ 1254547 h 1881452"/>
                  <a:gd name="connsiteX8" fmla="*/ 3091557 w 3638205"/>
                  <a:gd name="connsiteY8" fmla="*/ 1219622 h 1881452"/>
                  <a:gd name="connsiteX9" fmla="*/ 2653407 w 3638205"/>
                  <a:gd name="connsiteY9" fmla="*/ 1057697 h 1881452"/>
                  <a:gd name="connsiteX10" fmla="*/ 2269232 w 3638205"/>
                  <a:gd name="connsiteY10" fmla="*/ 1194222 h 1881452"/>
                  <a:gd name="connsiteX11" fmla="*/ 1881882 w 3638205"/>
                  <a:gd name="connsiteY11" fmla="*/ 1425997 h 1881452"/>
                  <a:gd name="connsiteX12" fmla="*/ 1415157 w 3638205"/>
                  <a:gd name="connsiteY12" fmla="*/ 1187872 h 1881452"/>
                  <a:gd name="connsiteX13" fmla="*/ 903982 w 3638205"/>
                  <a:gd name="connsiteY13" fmla="*/ 1003722 h 1881452"/>
                  <a:gd name="connsiteX14" fmla="*/ 853182 w 3638205"/>
                  <a:gd name="connsiteY14" fmla="*/ 467147 h 1881452"/>
                  <a:gd name="connsiteX15" fmla="*/ 1211957 w 3638205"/>
                  <a:gd name="connsiteY15" fmla="*/ 375072 h 1881452"/>
                  <a:gd name="connsiteX16" fmla="*/ 1846957 w 3638205"/>
                  <a:gd name="connsiteY16" fmla="*/ 314747 h 1881452"/>
                  <a:gd name="connsiteX17" fmla="*/ 1815207 w 3638205"/>
                  <a:gd name="connsiteY17" fmla="*/ 159172 h 1881452"/>
                  <a:gd name="connsiteX18" fmla="*/ 1183382 w 3638205"/>
                  <a:gd name="connsiteY18" fmla="*/ 219497 h 1881452"/>
                  <a:gd name="connsiteX19" fmla="*/ 792857 w 3638205"/>
                  <a:gd name="connsiteY19" fmla="*/ 330622 h 1881452"/>
                  <a:gd name="connsiteX20" fmla="*/ 256282 w 3638205"/>
                  <a:gd name="connsiteY20" fmla="*/ 422 h 1881452"/>
                  <a:gd name="connsiteX0" fmla="*/ 256282 w 3638205"/>
                  <a:gd name="connsiteY0" fmla="*/ 422 h 1881452"/>
                  <a:gd name="connsiteX1" fmla="*/ 14982 w 3638205"/>
                  <a:gd name="connsiteY1" fmla="*/ 533822 h 1881452"/>
                  <a:gd name="connsiteX2" fmla="*/ 40382 w 3638205"/>
                  <a:gd name="connsiteY2" fmla="*/ 971972 h 1881452"/>
                  <a:gd name="connsiteX3" fmla="*/ 1370707 w 3638205"/>
                  <a:gd name="connsiteY3" fmla="*/ 1419647 h 1881452"/>
                  <a:gd name="connsiteX4" fmla="*/ 2339082 w 3638205"/>
                  <a:gd name="connsiteY4" fmla="*/ 1876847 h 1881452"/>
                  <a:gd name="connsiteX5" fmla="*/ 3631307 w 3638205"/>
                  <a:gd name="connsiteY5" fmla="*/ 1594272 h 1881452"/>
                  <a:gd name="connsiteX6" fmla="*/ 3570982 w 3638205"/>
                  <a:gd name="connsiteY6" fmla="*/ 1372022 h 1881452"/>
                  <a:gd name="connsiteX7" fmla="*/ 3342382 w 3638205"/>
                  <a:gd name="connsiteY7" fmla="*/ 1254547 h 1881452"/>
                  <a:gd name="connsiteX8" fmla="*/ 3091557 w 3638205"/>
                  <a:gd name="connsiteY8" fmla="*/ 1219622 h 1881452"/>
                  <a:gd name="connsiteX9" fmla="*/ 2653407 w 3638205"/>
                  <a:gd name="connsiteY9" fmla="*/ 1057697 h 1881452"/>
                  <a:gd name="connsiteX10" fmla="*/ 2269232 w 3638205"/>
                  <a:gd name="connsiteY10" fmla="*/ 1194222 h 1881452"/>
                  <a:gd name="connsiteX11" fmla="*/ 1881882 w 3638205"/>
                  <a:gd name="connsiteY11" fmla="*/ 1425997 h 1881452"/>
                  <a:gd name="connsiteX12" fmla="*/ 1415157 w 3638205"/>
                  <a:gd name="connsiteY12" fmla="*/ 1187872 h 1881452"/>
                  <a:gd name="connsiteX13" fmla="*/ 903982 w 3638205"/>
                  <a:gd name="connsiteY13" fmla="*/ 1003722 h 1881452"/>
                  <a:gd name="connsiteX14" fmla="*/ 853182 w 3638205"/>
                  <a:gd name="connsiteY14" fmla="*/ 467147 h 1881452"/>
                  <a:gd name="connsiteX15" fmla="*/ 1211957 w 3638205"/>
                  <a:gd name="connsiteY15" fmla="*/ 375072 h 1881452"/>
                  <a:gd name="connsiteX16" fmla="*/ 1846957 w 3638205"/>
                  <a:gd name="connsiteY16" fmla="*/ 314747 h 1881452"/>
                  <a:gd name="connsiteX17" fmla="*/ 1815207 w 3638205"/>
                  <a:gd name="connsiteY17" fmla="*/ 159172 h 1881452"/>
                  <a:gd name="connsiteX18" fmla="*/ 1183382 w 3638205"/>
                  <a:gd name="connsiteY18" fmla="*/ 219497 h 1881452"/>
                  <a:gd name="connsiteX19" fmla="*/ 792857 w 3638205"/>
                  <a:gd name="connsiteY19" fmla="*/ 330622 h 1881452"/>
                  <a:gd name="connsiteX20" fmla="*/ 256282 w 3638205"/>
                  <a:gd name="connsiteY20" fmla="*/ 422 h 1881452"/>
                  <a:gd name="connsiteX0" fmla="*/ 256282 w 3637798"/>
                  <a:gd name="connsiteY0" fmla="*/ 422 h 1881452"/>
                  <a:gd name="connsiteX1" fmla="*/ 14982 w 3637798"/>
                  <a:gd name="connsiteY1" fmla="*/ 533822 h 1881452"/>
                  <a:gd name="connsiteX2" fmla="*/ 40382 w 3637798"/>
                  <a:gd name="connsiteY2" fmla="*/ 971972 h 1881452"/>
                  <a:gd name="connsiteX3" fmla="*/ 1370707 w 3637798"/>
                  <a:gd name="connsiteY3" fmla="*/ 1419647 h 1881452"/>
                  <a:gd name="connsiteX4" fmla="*/ 2339082 w 3637798"/>
                  <a:gd name="connsiteY4" fmla="*/ 1876847 h 1881452"/>
                  <a:gd name="connsiteX5" fmla="*/ 3631307 w 3637798"/>
                  <a:gd name="connsiteY5" fmla="*/ 1594272 h 1881452"/>
                  <a:gd name="connsiteX6" fmla="*/ 3570982 w 3637798"/>
                  <a:gd name="connsiteY6" fmla="*/ 1372022 h 1881452"/>
                  <a:gd name="connsiteX7" fmla="*/ 3342382 w 3637798"/>
                  <a:gd name="connsiteY7" fmla="*/ 1267247 h 1881452"/>
                  <a:gd name="connsiteX8" fmla="*/ 3091557 w 3637798"/>
                  <a:gd name="connsiteY8" fmla="*/ 1219622 h 1881452"/>
                  <a:gd name="connsiteX9" fmla="*/ 2653407 w 3637798"/>
                  <a:gd name="connsiteY9" fmla="*/ 1057697 h 1881452"/>
                  <a:gd name="connsiteX10" fmla="*/ 2269232 w 3637798"/>
                  <a:gd name="connsiteY10" fmla="*/ 1194222 h 1881452"/>
                  <a:gd name="connsiteX11" fmla="*/ 1881882 w 3637798"/>
                  <a:gd name="connsiteY11" fmla="*/ 1425997 h 1881452"/>
                  <a:gd name="connsiteX12" fmla="*/ 1415157 w 3637798"/>
                  <a:gd name="connsiteY12" fmla="*/ 1187872 h 1881452"/>
                  <a:gd name="connsiteX13" fmla="*/ 903982 w 3637798"/>
                  <a:gd name="connsiteY13" fmla="*/ 1003722 h 1881452"/>
                  <a:gd name="connsiteX14" fmla="*/ 853182 w 3637798"/>
                  <a:gd name="connsiteY14" fmla="*/ 467147 h 1881452"/>
                  <a:gd name="connsiteX15" fmla="*/ 1211957 w 3637798"/>
                  <a:gd name="connsiteY15" fmla="*/ 375072 h 1881452"/>
                  <a:gd name="connsiteX16" fmla="*/ 1846957 w 3637798"/>
                  <a:gd name="connsiteY16" fmla="*/ 314747 h 1881452"/>
                  <a:gd name="connsiteX17" fmla="*/ 1815207 w 3637798"/>
                  <a:gd name="connsiteY17" fmla="*/ 159172 h 1881452"/>
                  <a:gd name="connsiteX18" fmla="*/ 1183382 w 3637798"/>
                  <a:gd name="connsiteY18" fmla="*/ 219497 h 1881452"/>
                  <a:gd name="connsiteX19" fmla="*/ 792857 w 3637798"/>
                  <a:gd name="connsiteY19" fmla="*/ 330622 h 1881452"/>
                  <a:gd name="connsiteX20" fmla="*/ 256282 w 3637798"/>
                  <a:gd name="connsiteY20" fmla="*/ 422 h 1881452"/>
                  <a:gd name="connsiteX0" fmla="*/ 256282 w 3637798"/>
                  <a:gd name="connsiteY0" fmla="*/ 422 h 1881452"/>
                  <a:gd name="connsiteX1" fmla="*/ 14982 w 3637798"/>
                  <a:gd name="connsiteY1" fmla="*/ 533822 h 1881452"/>
                  <a:gd name="connsiteX2" fmla="*/ 40382 w 3637798"/>
                  <a:gd name="connsiteY2" fmla="*/ 971972 h 1881452"/>
                  <a:gd name="connsiteX3" fmla="*/ 1370707 w 3637798"/>
                  <a:gd name="connsiteY3" fmla="*/ 1419647 h 1881452"/>
                  <a:gd name="connsiteX4" fmla="*/ 2339082 w 3637798"/>
                  <a:gd name="connsiteY4" fmla="*/ 1876847 h 1881452"/>
                  <a:gd name="connsiteX5" fmla="*/ 3631307 w 3637798"/>
                  <a:gd name="connsiteY5" fmla="*/ 1594272 h 1881452"/>
                  <a:gd name="connsiteX6" fmla="*/ 3570982 w 3637798"/>
                  <a:gd name="connsiteY6" fmla="*/ 1372022 h 1881452"/>
                  <a:gd name="connsiteX7" fmla="*/ 3342382 w 3637798"/>
                  <a:gd name="connsiteY7" fmla="*/ 1267247 h 1881452"/>
                  <a:gd name="connsiteX8" fmla="*/ 3072507 w 3637798"/>
                  <a:gd name="connsiteY8" fmla="*/ 1216447 h 1881452"/>
                  <a:gd name="connsiteX9" fmla="*/ 2653407 w 3637798"/>
                  <a:gd name="connsiteY9" fmla="*/ 1057697 h 1881452"/>
                  <a:gd name="connsiteX10" fmla="*/ 2269232 w 3637798"/>
                  <a:gd name="connsiteY10" fmla="*/ 1194222 h 1881452"/>
                  <a:gd name="connsiteX11" fmla="*/ 1881882 w 3637798"/>
                  <a:gd name="connsiteY11" fmla="*/ 1425997 h 1881452"/>
                  <a:gd name="connsiteX12" fmla="*/ 1415157 w 3637798"/>
                  <a:gd name="connsiteY12" fmla="*/ 1187872 h 1881452"/>
                  <a:gd name="connsiteX13" fmla="*/ 903982 w 3637798"/>
                  <a:gd name="connsiteY13" fmla="*/ 1003722 h 1881452"/>
                  <a:gd name="connsiteX14" fmla="*/ 853182 w 3637798"/>
                  <a:gd name="connsiteY14" fmla="*/ 467147 h 1881452"/>
                  <a:gd name="connsiteX15" fmla="*/ 1211957 w 3637798"/>
                  <a:gd name="connsiteY15" fmla="*/ 375072 h 1881452"/>
                  <a:gd name="connsiteX16" fmla="*/ 1846957 w 3637798"/>
                  <a:gd name="connsiteY16" fmla="*/ 314747 h 1881452"/>
                  <a:gd name="connsiteX17" fmla="*/ 1815207 w 3637798"/>
                  <a:gd name="connsiteY17" fmla="*/ 159172 h 1881452"/>
                  <a:gd name="connsiteX18" fmla="*/ 1183382 w 3637798"/>
                  <a:gd name="connsiteY18" fmla="*/ 219497 h 1881452"/>
                  <a:gd name="connsiteX19" fmla="*/ 792857 w 3637798"/>
                  <a:gd name="connsiteY19" fmla="*/ 330622 h 1881452"/>
                  <a:gd name="connsiteX20" fmla="*/ 256282 w 3637798"/>
                  <a:gd name="connsiteY20" fmla="*/ 422 h 1881452"/>
                  <a:gd name="connsiteX0" fmla="*/ 256282 w 3637798"/>
                  <a:gd name="connsiteY0" fmla="*/ 422 h 1881452"/>
                  <a:gd name="connsiteX1" fmla="*/ 14982 w 3637798"/>
                  <a:gd name="connsiteY1" fmla="*/ 533822 h 1881452"/>
                  <a:gd name="connsiteX2" fmla="*/ 40382 w 3637798"/>
                  <a:gd name="connsiteY2" fmla="*/ 971972 h 1881452"/>
                  <a:gd name="connsiteX3" fmla="*/ 1370707 w 3637798"/>
                  <a:gd name="connsiteY3" fmla="*/ 1419647 h 1881452"/>
                  <a:gd name="connsiteX4" fmla="*/ 2339082 w 3637798"/>
                  <a:gd name="connsiteY4" fmla="*/ 1876847 h 1881452"/>
                  <a:gd name="connsiteX5" fmla="*/ 3631307 w 3637798"/>
                  <a:gd name="connsiteY5" fmla="*/ 1594272 h 1881452"/>
                  <a:gd name="connsiteX6" fmla="*/ 3570982 w 3637798"/>
                  <a:gd name="connsiteY6" fmla="*/ 1372022 h 1881452"/>
                  <a:gd name="connsiteX7" fmla="*/ 3342382 w 3637798"/>
                  <a:gd name="connsiteY7" fmla="*/ 1267247 h 1881452"/>
                  <a:gd name="connsiteX8" fmla="*/ 3072507 w 3637798"/>
                  <a:gd name="connsiteY8" fmla="*/ 1216447 h 1881452"/>
                  <a:gd name="connsiteX9" fmla="*/ 2653407 w 3637798"/>
                  <a:gd name="connsiteY9" fmla="*/ 1057697 h 1881452"/>
                  <a:gd name="connsiteX10" fmla="*/ 2269232 w 3637798"/>
                  <a:gd name="connsiteY10" fmla="*/ 1194222 h 1881452"/>
                  <a:gd name="connsiteX11" fmla="*/ 1881882 w 3637798"/>
                  <a:gd name="connsiteY11" fmla="*/ 1425997 h 1881452"/>
                  <a:gd name="connsiteX12" fmla="*/ 1415157 w 3637798"/>
                  <a:gd name="connsiteY12" fmla="*/ 1187872 h 1881452"/>
                  <a:gd name="connsiteX13" fmla="*/ 903982 w 3637798"/>
                  <a:gd name="connsiteY13" fmla="*/ 1003722 h 1881452"/>
                  <a:gd name="connsiteX14" fmla="*/ 853182 w 3637798"/>
                  <a:gd name="connsiteY14" fmla="*/ 467147 h 1881452"/>
                  <a:gd name="connsiteX15" fmla="*/ 1211957 w 3637798"/>
                  <a:gd name="connsiteY15" fmla="*/ 375072 h 1881452"/>
                  <a:gd name="connsiteX16" fmla="*/ 1846957 w 3637798"/>
                  <a:gd name="connsiteY16" fmla="*/ 314747 h 1881452"/>
                  <a:gd name="connsiteX17" fmla="*/ 1815207 w 3637798"/>
                  <a:gd name="connsiteY17" fmla="*/ 159172 h 1881452"/>
                  <a:gd name="connsiteX18" fmla="*/ 1183382 w 3637798"/>
                  <a:gd name="connsiteY18" fmla="*/ 219497 h 1881452"/>
                  <a:gd name="connsiteX19" fmla="*/ 792857 w 3637798"/>
                  <a:gd name="connsiteY19" fmla="*/ 330622 h 1881452"/>
                  <a:gd name="connsiteX20" fmla="*/ 256282 w 3637798"/>
                  <a:gd name="connsiteY20" fmla="*/ 422 h 1881452"/>
                  <a:gd name="connsiteX0" fmla="*/ 256282 w 3618588"/>
                  <a:gd name="connsiteY0" fmla="*/ 422 h 1878901"/>
                  <a:gd name="connsiteX1" fmla="*/ 14982 w 3618588"/>
                  <a:gd name="connsiteY1" fmla="*/ 533822 h 1878901"/>
                  <a:gd name="connsiteX2" fmla="*/ 40382 w 3618588"/>
                  <a:gd name="connsiteY2" fmla="*/ 971972 h 1878901"/>
                  <a:gd name="connsiteX3" fmla="*/ 1370707 w 3618588"/>
                  <a:gd name="connsiteY3" fmla="*/ 1419647 h 1878901"/>
                  <a:gd name="connsiteX4" fmla="*/ 2339082 w 3618588"/>
                  <a:gd name="connsiteY4" fmla="*/ 1876847 h 1878901"/>
                  <a:gd name="connsiteX5" fmla="*/ 3609082 w 3618588"/>
                  <a:gd name="connsiteY5" fmla="*/ 1591097 h 1878901"/>
                  <a:gd name="connsiteX6" fmla="*/ 3570982 w 3618588"/>
                  <a:gd name="connsiteY6" fmla="*/ 1372022 h 1878901"/>
                  <a:gd name="connsiteX7" fmla="*/ 3342382 w 3618588"/>
                  <a:gd name="connsiteY7" fmla="*/ 1267247 h 1878901"/>
                  <a:gd name="connsiteX8" fmla="*/ 3072507 w 3618588"/>
                  <a:gd name="connsiteY8" fmla="*/ 1216447 h 1878901"/>
                  <a:gd name="connsiteX9" fmla="*/ 2653407 w 3618588"/>
                  <a:gd name="connsiteY9" fmla="*/ 1057697 h 1878901"/>
                  <a:gd name="connsiteX10" fmla="*/ 2269232 w 3618588"/>
                  <a:gd name="connsiteY10" fmla="*/ 1194222 h 1878901"/>
                  <a:gd name="connsiteX11" fmla="*/ 1881882 w 3618588"/>
                  <a:gd name="connsiteY11" fmla="*/ 1425997 h 1878901"/>
                  <a:gd name="connsiteX12" fmla="*/ 1415157 w 3618588"/>
                  <a:gd name="connsiteY12" fmla="*/ 1187872 h 1878901"/>
                  <a:gd name="connsiteX13" fmla="*/ 903982 w 3618588"/>
                  <a:gd name="connsiteY13" fmla="*/ 1003722 h 1878901"/>
                  <a:gd name="connsiteX14" fmla="*/ 853182 w 3618588"/>
                  <a:gd name="connsiteY14" fmla="*/ 467147 h 1878901"/>
                  <a:gd name="connsiteX15" fmla="*/ 1211957 w 3618588"/>
                  <a:gd name="connsiteY15" fmla="*/ 375072 h 1878901"/>
                  <a:gd name="connsiteX16" fmla="*/ 1846957 w 3618588"/>
                  <a:gd name="connsiteY16" fmla="*/ 314747 h 1878901"/>
                  <a:gd name="connsiteX17" fmla="*/ 1815207 w 3618588"/>
                  <a:gd name="connsiteY17" fmla="*/ 159172 h 1878901"/>
                  <a:gd name="connsiteX18" fmla="*/ 1183382 w 3618588"/>
                  <a:gd name="connsiteY18" fmla="*/ 219497 h 1878901"/>
                  <a:gd name="connsiteX19" fmla="*/ 792857 w 3618588"/>
                  <a:gd name="connsiteY19" fmla="*/ 330622 h 1878901"/>
                  <a:gd name="connsiteX20" fmla="*/ 256282 w 3618588"/>
                  <a:gd name="connsiteY20" fmla="*/ 422 h 1878901"/>
                  <a:gd name="connsiteX0" fmla="*/ 256282 w 3619991"/>
                  <a:gd name="connsiteY0" fmla="*/ 422 h 1879014"/>
                  <a:gd name="connsiteX1" fmla="*/ 14982 w 3619991"/>
                  <a:gd name="connsiteY1" fmla="*/ 533822 h 1879014"/>
                  <a:gd name="connsiteX2" fmla="*/ 40382 w 3619991"/>
                  <a:gd name="connsiteY2" fmla="*/ 971972 h 1879014"/>
                  <a:gd name="connsiteX3" fmla="*/ 1370707 w 3619991"/>
                  <a:gd name="connsiteY3" fmla="*/ 1419647 h 1879014"/>
                  <a:gd name="connsiteX4" fmla="*/ 2339082 w 3619991"/>
                  <a:gd name="connsiteY4" fmla="*/ 1876847 h 1879014"/>
                  <a:gd name="connsiteX5" fmla="*/ 3609082 w 3619991"/>
                  <a:gd name="connsiteY5" fmla="*/ 1591097 h 1879014"/>
                  <a:gd name="connsiteX6" fmla="*/ 3570982 w 3619991"/>
                  <a:gd name="connsiteY6" fmla="*/ 1372022 h 1879014"/>
                  <a:gd name="connsiteX7" fmla="*/ 3342382 w 3619991"/>
                  <a:gd name="connsiteY7" fmla="*/ 1267247 h 1879014"/>
                  <a:gd name="connsiteX8" fmla="*/ 3072507 w 3619991"/>
                  <a:gd name="connsiteY8" fmla="*/ 1216447 h 1879014"/>
                  <a:gd name="connsiteX9" fmla="*/ 2653407 w 3619991"/>
                  <a:gd name="connsiteY9" fmla="*/ 1057697 h 1879014"/>
                  <a:gd name="connsiteX10" fmla="*/ 2269232 w 3619991"/>
                  <a:gd name="connsiteY10" fmla="*/ 1194222 h 1879014"/>
                  <a:gd name="connsiteX11" fmla="*/ 1881882 w 3619991"/>
                  <a:gd name="connsiteY11" fmla="*/ 1425997 h 1879014"/>
                  <a:gd name="connsiteX12" fmla="*/ 1415157 w 3619991"/>
                  <a:gd name="connsiteY12" fmla="*/ 1187872 h 1879014"/>
                  <a:gd name="connsiteX13" fmla="*/ 903982 w 3619991"/>
                  <a:gd name="connsiteY13" fmla="*/ 1003722 h 1879014"/>
                  <a:gd name="connsiteX14" fmla="*/ 853182 w 3619991"/>
                  <a:gd name="connsiteY14" fmla="*/ 467147 h 1879014"/>
                  <a:gd name="connsiteX15" fmla="*/ 1211957 w 3619991"/>
                  <a:gd name="connsiteY15" fmla="*/ 375072 h 1879014"/>
                  <a:gd name="connsiteX16" fmla="*/ 1846957 w 3619991"/>
                  <a:gd name="connsiteY16" fmla="*/ 314747 h 1879014"/>
                  <a:gd name="connsiteX17" fmla="*/ 1815207 w 3619991"/>
                  <a:gd name="connsiteY17" fmla="*/ 159172 h 1879014"/>
                  <a:gd name="connsiteX18" fmla="*/ 1183382 w 3619991"/>
                  <a:gd name="connsiteY18" fmla="*/ 219497 h 1879014"/>
                  <a:gd name="connsiteX19" fmla="*/ 792857 w 3619991"/>
                  <a:gd name="connsiteY19" fmla="*/ 330622 h 1879014"/>
                  <a:gd name="connsiteX20" fmla="*/ 256282 w 3619991"/>
                  <a:gd name="connsiteY20" fmla="*/ 422 h 1879014"/>
                  <a:gd name="connsiteX0" fmla="*/ 256282 w 3619991"/>
                  <a:gd name="connsiteY0" fmla="*/ 422 h 1879014"/>
                  <a:gd name="connsiteX1" fmla="*/ 14982 w 3619991"/>
                  <a:gd name="connsiteY1" fmla="*/ 533822 h 1879014"/>
                  <a:gd name="connsiteX2" fmla="*/ 40382 w 3619991"/>
                  <a:gd name="connsiteY2" fmla="*/ 971972 h 1879014"/>
                  <a:gd name="connsiteX3" fmla="*/ 1370707 w 3619991"/>
                  <a:gd name="connsiteY3" fmla="*/ 1419647 h 1879014"/>
                  <a:gd name="connsiteX4" fmla="*/ 2339082 w 3619991"/>
                  <a:gd name="connsiteY4" fmla="*/ 1876847 h 1879014"/>
                  <a:gd name="connsiteX5" fmla="*/ 3609082 w 3619991"/>
                  <a:gd name="connsiteY5" fmla="*/ 1591097 h 1879014"/>
                  <a:gd name="connsiteX6" fmla="*/ 3570982 w 3619991"/>
                  <a:gd name="connsiteY6" fmla="*/ 1372022 h 1879014"/>
                  <a:gd name="connsiteX7" fmla="*/ 3342382 w 3619991"/>
                  <a:gd name="connsiteY7" fmla="*/ 1267247 h 1879014"/>
                  <a:gd name="connsiteX8" fmla="*/ 3072507 w 3619991"/>
                  <a:gd name="connsiteY8" fmla="*/ 1216447 h 1879014"/>
                  <a:gd name="connsiteX9" fmla="*/ 2653407 w 3619991"/>
                  <a:gd name="connsiteY9" fmla="*/ 1057697 h 1879014"/>
                  <a:gd name="connsiteX10" fmla="*/ 2269232 w 3619991"/>
                  <a:gd name="connsiteY10" fmla="*/ 1194222 h 1879014"/>
                  <a:gd name="connsiteX11" fmla="*/ 1881882 w 3619991"/>
                  <a:gd name="connsiteY11" fmla="*/ 1425997 h 1879014"/>
                  <a:gd name="connsiteX12" fmla="*/ 1415157 w 3619991"/>
                  <a:gd name="connsiteY12" fmla="*/ 1187872 h 1879014"/>
                  <a:gd name="connsiteX13" fmla="*/ 903982 w 3619991"/>
                  <a:gd name="connsiteY13" fmla="*/ 1003722 h 1879014"/>
                  <a:gd name="connsiteX14" fmla="*/ 853182 w 3619991"/>
                  <a:gd name="connsiteY14" fmla="*/ 467147 h 1879014"/>
                  <a:gd name="connsiteX15" fmla="*/ 1211957 w 3619991"/>
                  <a:gd name="connsiteY15" fmla="*/ 375072 h 1879014"/>
                  <a:gd name="connsiteX16" fmla="*/ 1846957 w 3619991"/>
                  <a:gd name="connsiteY16" fmla="*/ 314747 h 1879014"/>
                  <a:gd name="connsiteX17" fmla="*/ 1815207 w 3619991"/>
                  <a:gd name="connsiteY17" fmla="*/ 159172 h 1879014"/>
                  <a:gd name="connsiteX18" fmla="*/ 1183382 w 3619991"/>
                  <a:gd name="connsiteY18" fmla="*/ 219497 h 1879014"/>
                  <a:gd name="connsiteX19" fmla="*/ 792857 w 3619991"/>
                  <a:gd name="connsiteY19" fmla="*/ 330622 h 1879014"/>
                  <a:gd name="connsiteX20" fmla="*/ 256282 w 3619991"/>
                  <a:gd name="connsiteY20" fmla="*/ 422 h 1879014"/>
                  <a:gd name="connsiteX0" fmla="*/ 256282 w 3619991"/>
                  <a:gd name="connsiteY0" fmla="*/ 422 h 1879014"/>
                  <a:gd name="connsiteX1" fmla="*/ 14982 w 3619991"/>
                  <a:gd name="connsiteY1" fmla="*/ 533822 h 1879014"/>
                  <a:gd name="connsiteX2" fmla="*/ 40382 w 3619991"/>
                  <a:gd name="connsiteY2" fmla="*/ 971972 h 1879014"/>
                  <a:gd name="connsiteX3" fmla="*/ 1370707 w 3619991"/>
                  <a:gd name="connsiteY3" fmla="*/ 1419647 h 1879014"/>
                  <a:gd name="connsiteX4" fmla="*/ 2339082 w 3619991"/>
                  <a:gd name="connsiteY4" fmla="*/ 1876847 h 1879014"/>
                  <a:gd name="connsiteX5" fmla="*/ 3609082 w 3619991"/>
                  <a:gd name="connsiteY5" fmla="*/ 1591097 h 1879014"/>
                  <a:gd name="connsiteX6" fmla="*/ 3570982 w 3619991"/>
                  <a:gd name="connsiteY6" fmla="*/ 1372022 h 1879014"/>
                  <a:gd name="connsiteX7" fmla="*/ 3342382 w 3619991"/>
                  <a:gd name="connsiteY7" fmla="*/ 1267247 h 1879014"/>
                  <a:gd name="connsiteX8" fmla="*/ 3072507 w 3619991"/>
                  <a:gd name="connsiteY8" fmla="*/ 1216447 h 1879014"/>
                  <a:gd name="connsiteX9" fmla="*/ 2653407 w 3619991"/>
                  <a:gd name="connsiteY9" fmla="*/ 1057697 h 1879014"/>
                  <a:gd name="connsiteX10" fmla="*/ 2269232 w 3619991"/>
                  <a:gd name="connsiteY10" fmla="*/ 1194222 h 1879014"/>
                  <a:gd name="connsiteX11" fmla="*/ 1881882 w 3619991"/>
                  <a:gd name="connsiteY11" fmla="*/ 1425997 h 1879014"/>
                  <a:gd name="connsiteX12" fmla="*/ 1415157 w 3619991"/>
                  <a:gd name="connsiteY12" fmla="*/ 1187872 h 1879014"/>
                  <a:gd name="connsiteX13" fmla="*/ 903982 w 3619991"/>
                  <a:gd name="connsiteY13" fmla="*/ 1003722 h 1879014"/>
                  <a:gd name="connsiteX14" fmla="*/ 853182 w 3619991"/>
                  <a:gd name="connsiteY14" fmla="*/ 467147 h 1879014"/>
                  <a:gd name="connsiteX15" fmla="*/ 1211957 w 3619991"/>
                  <a:gd name="connsiteY15" fmla="*/ 375072 h 1879014"/>
                  <a:gd name="connsiteX16" fmla="*/ 1846957 w 3619991"/>
                  <a:gd name="connsiteY16" fmla="*/ 314747 h 1879014"/>
                  <a:gd name="connsiteX17" fmla="*/ 1815207 w 3619991"/>
                  <a:gd name="connsiteY17" fmla="*/ 159172 h 1879014"/>
                  <a:gd name="connsiteX18" fmla="*/ 1183382 w 3619991"/>
                  <a:gd name="connsiteY18" fmla="*/ 219497 h 1879014"/>
                  <a:gd name="connsiteX19" fmla="*/ 792857 w 3619991"/>
                  <a:gd name="connsiteY19" fmla="*/ 330622 h 1879014"/>
                  <a:gd name="connsiteX20" fmla="*/ 256282 w 3619991"/>
                  <a:gd name="connsiteY20" fmla="*/ 422 h 1879014"/>
                  <a:gd name="connsiteX0" fmla="*/ 256282 w 3619991"/>
                  <a:gd name="connsiteY0" fmla="*/ 422 h 1879014"/>
                  <a:gd name="connsiteX1" fmla="*/ 14982 w 3619991"/>
                  <a:gd name="connsiteY1" fmla="*/ 533822 h 1879014"/>
                  <a:gd name="connsiteX2" fmla="*/ 40382 w 3619991"/>
                  <a:gd name="connsiteY2" fmla="*/ 971972 h 1879014"/>
                  <a:gd name="connsiteX3" fmla="*/ 1370707 w 3619991"/>
                  <a:gd name="connsiteY3" fmla="*/ 1419647 h 1879014"/>
                  <a:gd name="connsiteX4" fmla="*/ 2339082 w 3619991"/>
                  <a:gd name="connsiteY4" fmla="*/ 1876847 h 1879014"/>
                  <a:gd name="connsiteX5" fmla="*/ 3609082 w 3619991"/>
                  <a:gd name="connsiteY5" fmla="*/ 1591097 h 1879014"/>
                  <a:gd name="connsiteX6" fmla="*/ 3570982 w 3619991"/>
                  <a:gd name="connsiteY6" fmla="*/ 1372022 h 1879014"/>
                  <a:gd name="connsiteX7" fmla="*/ 3342382 w 3619991"/>
                  <a:gd name="connsiteY7" fmla="*/ 1267247 h 1879014"/>
                  <a:gd name="connsiteX8" fmla="*/ 3072507 w 3619991"/>
                  <a:gd name="connsiteY8" fmla="*/ 1216447 h 1879014"/>
                  <a:gd name="connsiteX9" fmla="*/ 2653407 w 3619991"/>
                  <a:gd name="connsiteY9" fmla="*/ 1057697 h 1879014"/>
                  <a:gd name="connsiteX10" fmla="*/ 2269232 w 3619991"/>
                  <a:gd name="connsiteY10" fmla="*/ 1194222 h 1879014"/>
                  <a:gd name="connsiteX11" fmla="*/ 1881882 w 3619991"/>
                  <a:gd name="connsiteY11" fmla="*/ 1425997 h 1879014"/>
                  <a:gd name="connsiteX12" fmla="*/ 1415157 w 3619991"/>
                  <a:gd name="connsiteY12" fmla="*/ 1187872 h 1879014"/>
                  <a:gd name="connsiteX13" fmla="*/ 903982 w 3619991"/>
                  <a:gd name="connsiteY13" fmla="*/ 1003722 h 1879014"/>
                  <a:gd name="connsiteX14" fmla="*/ 853182 w 3619991"/>
                  <a:gd name="connsiteY14" fmla="*/ 467147 h 1879014"/>
                  <a:gd name="connsiteX15" fmla="*/ 1211957 w 3619991"/>
                  <a:gd name="connsiteY15" fmla="*/ 375072 h 1879014"/>
                  <a:gd name="connsiteX16" fmla="*/ 1846957 w 3619991"/>
                  <a:gd name="connsiteY16" fmla="*/ 314747 h 1879014"/>
                  <a:gd name="connsiteX17" fmla="*/ 1815207 w 3619991"/>
                  <a:gd name="connsiteY17" fmla="*/ 159172 h 1879014"/>
                  <a:gd name="connsiteX18" fmla="*/ 1183382 w 3619991"/>
                  <a:gd name="connsiteY18" fmla="*/ 219497 h 1879014"/>
                  <a:gd name="connsiteX19" fmla="*/ 792857 w 3619991"/>
                  <a:gd name="connsiteY19" fmla="*/ 330622 h 1879014"/>
                  <a:gd name="connsiteX20" fmla="*/ 256282 w 3619991"/>
                  <a:gd name="connsiteY20" fmla="*/ 422 h 1879014"/>
                  <a:gd name="connsiteX0" fmla="*/ 256282 w 3619991"/>
                  <a:gd name="connsiteY0" fmla="*/ 422 h 1879014"/>
                  <a:gd name="connsiteX1" fmla="*/ 14982 w 3619991"/>
                  <a:gd name="connsiteY1" fmla="*/ 533822 h 1879014"/>
                  <a:gd name="connsiteX2" fmla="*/ 40382 w 3619991"/>
                  <a:gd name="connsiteY2" fmla="*/ 971972 h 1879014"/>
                  <a:gd name="connsiteX3" fmla="*/ 1370707 w 3619991"/>
                  <a:gd name="connsiteY3" fmla="*/ 1419647 h 1879014"/>
                  <a:gd name="connsiteX4" fmla="*/ 2339082 w 3619991"/>
                  <a:gd name="connsiteY4" fmla="*/ 1876847 h 1879014"/>
                  <a:gd name="connsiteX5" fmla="*/ 3609082 w 3619991"/>
                  <a:gd name="connsiteY5" fmla="*/ 1591097 h 1879014"/>
                  <a:gd name="connsiteX6" fmla="*/ 3570982 w 3619991"/>
                  <a:gd name="connsiteY6" fmla="*/ 1372022 h 1879014"/>
                  <a:gd name="connsiteX7" fmla="*/ 3342382 w 3619991"/>
                  <a:gd name="connsiteY7" fmla="*/ 1267247 h 1879014"/>
                  <a:gd name="connsiteX8" fmla="*/ 3072507 w 3619991"/>
                  <a:gd name="connsiteY8" fmla="*/ 1216447 h 1879014"/>
                  <a:gd name="connsiteX9" fmla="*/ 2653407 w 3619991"/>
                  <a:gd name="connsiteY9" fmla="*/ 1057697 h 1879014"/>
                  <a:gd name="connsiteX10" fmla="*/ 2269232 w 3619991"/>
                  <a:gd name="connsiteY10" fmla="*/ 1194222 h 1879014"/>
                  <a:gd name="connsiteX11" fmla="*/ 1881882 w 3619991"/>
                  <a:gd name="connsiteY11" fmla="*/ 1425997 h 1879014"/>
                  <a:gd name="connsiteX12" fmla="*/ 1415157 w 3619991"/>
                  <a:gd name="connsiteY12" fmla="*/ 1187872 h 1879014"/>
                  <a:gd name="connsiteX13" fmla="*/ 903982 w 3619991"/>
                  <a:gd name="connsiteY13" fmla="*/ 1003722 h 1879014"/>
                  <a:gd name="connsiteX14" fmla="*/ 853182 w 3619991"/>
                  <a:gd name="connsiteY14" fmla="*/ 467147 h 1879014"/>
                  <a:gd name="connsiteX15" fmla="*/ 1211957 w 3619991"/>
                  <a:gd name="connsiteY15" fmla="*/ 362372 h 1879014"/>
                  <a:gd name="connsiteX16" fmla="*/ 1846957 w 3619991"/>
                  <a:gd name="connsiteY16" fmla="*/ 314747 h 1879014"/>
                  <a:gd name="connsiteX17" fmla="*/ 1815207 w 3619991"/>
                  <a:gd name="connsiteY17" fmla="*/ 159172 h 1879014"/>
                  <a:gd name="connsiteX18" fmla="*/ 1183382 w 3619991"/>
                  <a:gd name="connsiteY18" fmla="*/ 219497 h 1879014"/>
                  <a:gd name="connsiteX19" fmla="*/ 792857 w 3619991"/>
                  <a:gd name="connsiteY19" fmla="*/ 330622 h 1879014"/>
                  <a:gd name="connsiteX20" fmla="*/ 256282 w 3619991"/>
                  <a:gd name="connsiteY20" fmla="*/ 422 h 1879014"/>
                  <a:gd name="connsiteX0" fmla="*/ 256282 w 3619991"/>
                  <a:gd name="connsiteY0" fmla="*/ 422 h 1879014"/>
                  <a:gd name="connsiteX1" fmla="*/ 14982 w 3619991"/>
                  <a:gd name="connsiteY1" fmla="*/ 533822 h 1879014"/>
                  <a:gd name="connsiteX2" fmla="*/ 40382 w 3619991"/>
                  <a:gd name="connsiteY2" fmla="*/ 971972 h 1879014"/>
                  <a:gd name="connsiteX3" fmla="*/ 1370707 w 3619991"/>
                  <a:gd name="connsiteY3" fmla="*/ 1419647 h 1879014"/>
                  <a:gd name="connsiteX4" fmla="*/ 2339082 w 3619991"/>
                  <a:gd name="connsiteY4" fmla="*/ 1876847 h 1879014"/>
                  <a:gd name="connsiteX5" fmla="*/ 3609082 w 3619991"/>
                  <a:gd name="connsiteY5" fmla="*/ 1591097 h 1879014"/>
                  <a:gd name="connsiteX6" fmla="*/ 3570982 w 3619991"/>
                  <a:gd name="connsiteY6" fmla="*/ 1372022 h 1879014"/>
                  <a:gd name="connsiteX7" fmla="*/ 3342382 w 3619991"/>
                  <a:gd name="connsiteY7" fmla="*/ 1267247 h 1879014"/>
                  <a:gd name="connsiteX8" fmla="*/ 3072507 w 3619991"/>
                  <a:gd name="connsiteY8" fmla="*/ 1216447 h 1879014"/>
                  <a:gd name="connsiteX9" fmla="*/ 2653407 w 3619991"/>
                  <a:gd name="connsiteY9" fmla="*/ 1057697 h 1879014"/>
                  <a:gd name="connsiteX10" fmla="*/ 2269232 w 3619991"/>
                  <a:gd name="connsiteY10" fmla="*/ 1194222 h 1879014"/>
                  <a:gd name="connsiteX11" fmla="*/ 1881882 w 3619991"/>
                  <a:gd name="connsiteY11" fmla="*/ 1425997 h 1879014"/>
                  <a:gd name="connsiteX12" fmla="*/ 1415157 w 3619991"/>
                  <a:gd name="connsiteY12" fmla="*/ 1187872 h 1879014"/>
                  <a:gd name="connsiteX13" fmla="*/ 903982 w 3619991"/>
                  <a:gd name="connsiteY13" fmla="*/ 1003722 h 1879014"/>
                  <a:gd name="connsiteX14" fmla="*/ 853182 w 3619991"/>
                  <a:gd name="connsiteY14" fmla="*/ 467147 h 1879014"/>
                  <a:gd name="connsiteX15" fmla="*/ 1211957 w 3619991"/>
                  <a:gd name="connsiteY15" fmla="*/ 362372 h 1879014"/>
                  <a:gd name="connsiteX16" fmla="*/ 1846957 w 3619991"/>
                  <a:gd name="connsiteY16" fmla="*/ 314747 h 1879014"/>
                  <a:gd name="connsiteX17" fmla="*/ 1815207 w 3619991"/>
                  <a:gd name="connsiteY17" fmla="*/ 159172 h 1879014"/>
                  <a:gd name="connsiteX18" fmla="*/ 1183382 w 3619991"/>
                  <a:gd name="connsiteY18" fmla="*/ 219497 h 1879014"/>
                  <a:gd name="connsiteX19" fmla="*/ 792857 w 3619991"/>
                  <a:gd name="connsiteY19" fmla="*/ 330622 h 1879014"/>
                  <a:gd name="connsiteX20" fmla="*/ 256282 w 3619991"/>
                  <a:gd name="connsiteY20" fmla="*/ 422 h 1879014"/>
                  <a:gd name="connsiteX0" fmla="*/ 256282 w 3619991"/>
                  <a:gd name="connsiteY0" fmla="*/ 422 h 1879014"/>
                  <a:gd name="connsiteX1" fmla="*/ 14982 w 3619991"/>
                  <a:gd name="connsiteY1" fmla="*/ 533822 h 1879014"/>
                  <a:gd name="connsiteX2" fmla="*/ 40382 w 3619991"/>
                  <a:gd name="connsiteY2" fmla="*/ 971972 h 1879014"/>
                  <a:gd name="connsiteX3" fmla="*/ 1370707 w 3619991"/>
                  <a:gd name="connsiteY3" fmla="*/ 1419647 h 1879014"/>
                  <a:gd name="connsiteX4" fmla="*/ 2339082 w 3619991"/>
                  <a:gd name="connsiteY4" fmla="*/ 1876847 h 1879014"/>
                  <a:gd name="connsiteX5" fmla="*/ 3609082 w 3619991"/>
                  <a:gd name="connsiteY5" fmla="*/ 1591097 h 1879014"/>
                  <a:gd name="connsiteX6" fmla="*/ 3570982 w 3619991"/>
                  <a:gd name="connsiteY6" fmla="*/ 1372022 h 1879014"/>
                  <a:gd name="connsiteX7" fmla="*/ 3342382 w 3619991"/>
                  <a:gd name="connsiteY7" fmla="*/ 1267247 h 1879014"/>
                  <a:gd name="connsiteX8" fmla="*/ 3072507 w 3619991"/>
                  <a:gd name="connsiteY8" fmla="*/ 1216447 h 1879014"/>
                  <a:gd name="connsiteX9" fmla="*/ 2653407 w 3619991"/>
                  <a:gd name="connsiteY9" fmla="*/ 1057697 h 1879014"/>
                  <a:gd name="connsiteX10" fmla="*/ 2269232 w 3619991"/>
                  <a:gd name="connsiteY10" fmla="*/ 1194222 h 1879014"/>
                  <a:gd name="connsiteX11" fmla="*/ 1881882 w 3619991"/>
                  <a:gd name="connsiteY11" fmla="*/ 1425997 h 1879014"/>
                  <a:gd name="connsiteX12" fmla="*/ 1415157 w 3619991"/>
                  <a:gd name="connsiteY12" fmla="*/ 1187872 h 1879014"/>
                  <a:gd name="connsiteX13" fmla="*/ 903982 w 3619991"/>
                  <a:gd name="connsiteY13" fmla="*/ 1003722 h 1879014"/>
                  <a:gd name="connsiteX14" fmla="*/ 853182 w 3619991"/>
                  <a:gd name="connsiteY14" fmla="*/ 467147 h 1879014"/>
                  <a:gd name="connsiteX15" fmla="*/ 1211957 w 3619991"/>
                  <a:gd name="connsiteY15" fmla="*/ 362372 h 1879014"/>
                  <a:gd name="connsiteX16" fmla="*/ 1846957 w 3619991"/>
                  <a:gd name="connsiteY16" fmla="*/ 314747 h 1879014"/>
                  <a:gd name="connsiteX17" fmla="*/ 1815207 w 3619991"/>
                  <a:gd name="connsiteY17" fmla="*/ 159172 h 1879014"/>
                  <a:gd name="connsiteX18" fmla="*/ 1183382 w 3619991"/>
                  <a:gd name="connsiteY18" fmla="*/ 219497 h 1879014"/>
                  <a:gd name="connsiteX19" fmla="*/ 792857 w 3619991"/>
                  <a:gd name="connsiteY19" fmla="*/ 330622 h 1879014"/>
                  <a:gd name="connsiteX20" fmla="*/ 256282 w 3619991"/>
                  <a:gd name="connsiteY20" fmla="*/ 422 h 1879014"/>
                  <a:gd name="connsiteX0" fmla="*/ 256282 w 3619991"/>
                  <a:gd name="connsiteY0" fmla="*/ 422 h 1879014"/>
                  <a:gd name="connsiteX1" fmla="*/ 14982 w 3619991"/>
                  <a:gd name="connsiteY1" fmla="*/ 533822 h 1879014"/>
                  <a:gd name="connsiteX2" fmla="*/ 40382 w 3619991"/>
                  <a:gd name="connsiteY2" fmla="*/ 971972 h 1879014"/>
                  <a:gd name="connsiteX3" fmla="*/ 1370707 w 3619991"/>
                  <a:gd name="connsiteY3" fmla="*/ 1419647 h 1879014"/>
                  <a:gd name="connsiteX4" fmla="*/ 2339082 w 3619991"/>
                  <a:gd name="connsiteY4" fmla="*/ 1876847 h 1879014"/>
                  <a:gd name="connsiteX5" fmla="*/ 3609082 w 3619991"/>
                  <a:gd name="connsiteY5" fmla="*/ 1591097 h 1879014"/>
                  <a:gd name="connsiteX6" fmla="*/ 3570982 w 3619991"/>
                  <a:gd name="connsiteY6" fmla="*/ 1372022 h 1879014"/>
                  <a:gd name="connsiteX7" fmla="*/ 3342382 w 3619991"/>
                  <a:gd name="connsiteY7" fmla="*/ 1267247 h 1879014"/>
                  <a:gd name="connsiteX8" fmla="*/ 3072507 w 3619991"/>
                  <a:gd name="connsiteY8" fmla="*/ 1216447 h 1879014"/>
                  <a:gd name="connsiteX9" fmla="*/ 2653407 w 3619991"/>
                  <a:gd name="connsiteY9" fmla="*/ 1057697 h 1879014"/>
                  <a:gd name="connsiteX10" fmla="*/ 2269232 w 3619991"/>
                  <a:gd name="connsiteY10" fmla="*/ 1194222 h 1879014"/>
                  <a:gd name="connsiteX11" fmla="*/ 1881882 w 3619991"/>
                  <a:gd name="connsiteY11" fmla="*/ 1425997 h 1879014"/>
                  <a:gd name="connsiteX12" fmla="*/ 1415157 w 3619991"/>
                  <a:gd name="connsiteY12" fmla="*/ 1187872 h 1879014"/>
                  <a:gd name="connsiteX13" fmla="*/ 903982 w 3619991"/>
                  <a:gd name="connsiteY13" fmla="*/ 1003722 h 1879014"/>
                  <a:gd name="connsiteX14" fmla="*/ 856357 w 3619991"/>
                  <a:gd name="connsiteY14" fmla="*/ 479847 h 1879014"/>
                  <a:gd name="connsiteX15" fmla="*/ 1211957 w 3619991"/>
                  <a:gd name="connsiteY15" fmla="*/ 362372 h 1879014"/>
                  <a:gd name="connsiteX16" fmla="*/ 1846957 w 3619991"/>
                  <a:gd name="connsiteY16" fmla="*/ 314747 h 1879014"/>
                  <a:gd name="connsiteX17" fmla="*/ 1815207 w 3619991"/>
                  <a:gd name="connsiteY17" fmla="*/ 159172 h 1879014"/>
                  <a:gd name="connsiteX18" fmla="*/ 1183382 w 3619991"/>
                  <a:gd name="connsiteY18" fmla="*/ 219497 h 1879014"/>
                  <a:gd name="connsiteX19" fmla="*/ 792857 w 3619991"/>
                  <a:gd name="connsiteY19" fmla="*/ 330622 h 1879014"/>
                  <a:gd name="connsiteX20" fmla="*/ 256282 w 3619991"/>
                  <a:gd name="connsiteY20" fmla="*/ 422 h 1879014"/>
                  <a:gd name="connsiteX0" fmla="*/ 256282 w 3619991"/>
                  <a:gd name="connsiteY0" fmla="*/ 500 h 1879092"/>
                  <a:gd name="connsiteX1" fmla="*/ 14982 w 3619991"/>
                  <a:gd name="connsiteY1" fmla="*/ 533900 h 1879092"/>
                  <a:gd name="connsiteX2" fmla="*/ 40382 w 3619991"/>
                  <a:gd name="connsiteY2" fmla="*/ 972050 h 1879092"/>
                  <a:gd name="connsiteX3" fmla="*/ 1370707 w 3619991"/>
                  <a:gd name="connsiteY3" fmla="*/ 1419725 h 1879092"/>
                  <a:gd name="connsiteX4" fmla="*/ 2339082 w 3619991"/>
                  <a:gd name="connsiteY4" fmla="*/ 1876925 h 1879092"/>
                  <a:gd name="connsiteX5" fmla="*/ 3609082 w 3619991"/>
                  <a:gd name="connsiteY5" fmla="*/ 1591175 h 1879092"/>
                  <a:gd name="connsiteX6" fmla="*/ 3570982 w 3619991"/>
                  <a:gd name="connsiteY6" fmla="*/ 1372100 h 1879092"/>
                  <a:gd name="connsiteX7" fmla="*/ 3342382 w 3619991"/>
                  <a:gd name="connsiteY7" fmla="*/ 1267325 h 1879092"/>
                  <a:gd name="connsiteX8" fmla="*/ 3072507 w 3619991"/>
                  <a:gd name="connsiteY8" fmla="*/ 1216525 h 1879092"/>
                  <a:gd name="connsiteX9" fmla="*/ 2653407 w 3619991"/>
                  <a:gd name="connsiteY9" fmla="*/ 1057775 h 1879092"/>
                  <a:gd name="connsiteX10" fmla="*/ 2269232 w 3619991"/>
                  <a:gd name="connsiteY10" fmla="*/ 1194300 h 1879092"/>
                  <a:gd name="connsiteX11" fmla="*/ 1881882 w 3619991"/>
                  <a:gd name="connsiteY11" fmla="*/ 1426075 h 1879092"/>
                  <a:gd name="connsiteX12" fmla="*/ 1415157 w 3619991"/>
                  <a:gd name="connsiteY12" fmla="*/ 1187950 h 1879092"/>
                  <a:gd name="connsiteX13" fmla="*/ 903982 w 3619991"/>
                  <a:gd name="connsiteY13" fmla="*/ 1003800 h 1879092"/>
                  <a:gd name="connsiteX14" fmla="*/ 856357 w 3619991"/>
                  <a:gd name="connsiteY14" fmla="*/ 479925 h 1879092"/>
                  <a:gd name="connsiteX15" fmla="*/ 1211957 w 3619991"/>
                  <a:gd name="connsiteY15" fmla="*/ 362450 h 1879092"/>
                  <a:gd name="connsiteX16" fmla="*/ 1846957 w 3619991"/>
                  <a:gd name="connsiteY16" fmla="*/ 314825 h 1879092"/>
                  <a:gd name="connsiteX17" fmla="*/ 1815207 w 3619991"/>
                  <a:gd name="connsiteY17" fmla="*/ 159250 h 1879092"/>
                  <a:gd name="connsiteX18" fmla="*/ 1183382 w 3619991"/>
                  <a:gd name="connsiteY18" fmla="*/ 219575 h 1879092"/>
                  <a:gd name="connsiteX19" fmla="*/ 792857 w 3619991"/>
                  <a:gd name="connsiteY19" fmla="*/ 330700 h 1879092"/>
                  <a:gd name="connsiteX20" fmla="*/ 256282 w 3619991"/>
                  <a:gd name="connsiteY20" fmla="*/ 500 h 1879092"/>
                  <a:gd name="connsiteX0" fmla="*/ 256282 w 3619991"/>
                  <a:gd name="connsiteY0" fmla="*/ 0 h 1878592"/>
                  <a:gd name="connsiteX1" fmla="*/ 14982 w 3619991"/>
                  <a:gd name="connsiteY1" fmla="*/ 533400 h 1878592"/>
                  <a:gd name="connsiteX2" fmla="*/ 40382 w 3619991"/>
                  <a:gd name="connsiteY2" fmla="*/ 971550 h 1878592"/>
                  <a:gd name="connsiteX3" fmla="*/ 1370707 w 3619991"/>
                  <a:gd name="connsiteY3" fmla="*/ 1419225 h 1878592"/>
                  <a:gd name="connsiteX4" fmla="*/ 2339082 w 3619991"/>
                  <a:gd name="connsiteY4" fmla="*/ 1876425 h 1878592"/>
                  <a:gd name="connsiteX5" fmla="*/ 3609082 w 3619991"/>
                  <a:gd name="connsiteY5" fmla="*/ 1590675 h 1878592"/>
                  <a:gd name="connsiteX6" fmla="*/ 3570982 w 3619991"/>
                  <a:gd name="connsiteY6" fmla="*/ 1371600 h 1878592"/>
                  <a:gd name="connsiteX7" fmla="*/ 3342382 w 3619991"/>
                  <a:gd name="connsiteY7" fmla="*/ 1266825 h 1878592"/>
                  <a:gd name="connsiteX8" fmla="*/ 3072507 w 3619991"/>
                  <a:gd name="connsiteY8" fmla="*/ 1216025 h 1878592"/>
                  <a:gd name="connsiteX9" fmla="*/ 2653407 w 3619991"/>
                  <a:gd name="connsiteY9" fmla="*/ 1057275 h 1878592"/>
                  <a:gd name="connsiteX10" fmla="*/ 2269232 w 3619991"/>
                  <a:gd name="connsiteY10" fmla="*/ 1193800 h 1878592"/>
                  <a:gd name="connsiteX11" fmla="*/ 1881882 w 3619991"/>
                  <a:gd name="connsiteY11" fmla="*/ 1425575 h 1878592"/>
                  <a:gd name="connsiteX12" fmla="*/ 1415157 w 3619991"/>
                  <a:gd name="connsiteY12" fmla="*/ 1187450 h 1878592"/>
                  <a:gd name="connsiteX13" fmla="*/ 903982 w 3619991"/>
                  <a:gd name="connsiteY13" fmla="*/ 1003300 h 1878592"/>
                  <a:gd name="connsiteX14" fmla="*/ 856357 w 3619991"/>
                  <a:gd name="connsiteY14" fmla="*/ 479425 h 1878592"/>
                  <a:gd name="connsiteX15" fmla="*/ 1211957 w 3619991"/>
                  <a:gd name="connsiteY15" fmla="*/ 361950 h 1878592"/>
                  <a:gd name="connsiteX16" fmla="*/ 1846957 w 3619991"/>
                  <a:gd name="connsiteY16" fmla="*/ 314325 h 1878592"/>
                  <a:gd name="connsiteX17" fmla="*/ 1815207 w 3619991"/>
                  <a:gd name="connsiteY17" fmla="*/ 158750 h 1878592"/>
                  <a:gd name="connsiteX18" fmla="*/ 1183382 w 3619991"/>
                  <a:gd name="connsiteY18" fmla="*/ 219075 h 1878592"/>
                  <a:gd name="connsiteX19" fmla="*/ 792857 w 3619991"/>
                  <a:gd name="connsiteY19" fmla="*/ 330200 h 1878592"/>
                  <a:gd name="connsiteX20" fmla="*/ 256282 w 3619991"/>
                  <a:gd name="connsiteY20" fmla="*/ 0 h 1878592"/>
                  <a:gd name="connsiteX0" fmla="*/ 253489 w 3617198"/>
                  <a:gd name="connsiteY0" fmla="*/ 0 h 1878592"/>
                  <a:gd name="connsiteX1" fmla="*/ 12189 w 3617198"/>
                  <a:gd name="connsiteY1" fmla="*/ 533400 h 1878592"/>
                  <a:gd name="connsiteX2" fmla="*/ 37589 w 3617198"/>
                  <a:gd name="connsiteY2" fmla="*/ 971550 h 1878592"/>
                  <a:gd name="connsiteX3" fmla="*/ 1367914 w 3617198"/>
                  <a:gd name="connsiteY3" fmla="*/ 1419225 h 1878592"/>
                  <a:gd name="connsiteX4" fmla="*/ 2336289 w 3617198"/>
                  <a:gd name="connsiteY4" fmla="*/ 1876425 h 1878592"/>
                  <a:gd name="connsiteX5" fmla="*/ 3606289 w 3617198"/>
                  <a:gd name="connsiteY5" fmla="*/ 1590675 h 1878592"/>
                  <a:gd name="connsiteX6" fmla="*/ 3568189 w 3617198"/>
                  <a:gd name="connsiteY6" fmla="*/ 1371600 h 1878592"/>
                  <a:gd name="connsiteX7" fmla="*/ 3339589 w 3617198"/>
                  <a:gd name="connsiteY7" fmla="*/ 1266825 h 1878592"/>
                  <a:gd name="connsiteX8" fmla="*/ 3069714 w 3617198"/>
                  <a:gd name="connsiteY8" fmla="*/ 1216025 h 1878592"/>
                  <a:gd name="connsiteX9" fmla="*/ 2650614 w 3617198"/>
                  <a:gd name="connsiteY9" fmla="*/ 1057275 h 1878592"/>
                  <a:gd name="connsiteX10" fmla="*/ 2266439 w 3617198"/>
                  <a:gd name="connsiteY10" fmla="*/ 1193800 h 1878592"/>
                  <a:gd name="connsiteX11" fmla="*/ 1879089 w 3617198"/>
                  <a:gd name="connsiteY11" fmla="*/ 1425575 h 1878592"/>
                  <a:gd name="connsiteX12" fmla="*/ 1412364 w 3617198"/>
                  <a:gd name="connsiteY12" fmla="*/ 1187450 h 1878592"/>
                  <a:gd name="connsiteX13" fmla="*/ 901189 w 3617198"/>
                  <a:gd name="connsiteY13" fmla="*/ 1003300 h 1878592"/>
                  <a:gd name="connsiteX14" fmla="*/ 853564 w 3617198"/>
                  <a:gd name="connsiteY14" fmla="*/ 479425 h 1878592"/>
                  <a:gd name="connsiteX15" fmla="*/ 1209164 w 3617198"/>
                  <a:gd name="connsiteY15" fmla="*/ 361950 h 1878592"/>
                  <a:gd name="connsiteX16" fmla="*/ 1844164 w 3617198"/>
                  <a:gd name="connsiteY16" fmla="*/ 314325 h 1878592"/>
                  <a:gd name="connsiteX17" fmla="*/ 1812414 w 3617198"/>
                  <a:gd name="connsiteY17" fmla="*/ 158750 h 1878592"/>
                  <a:gd name="connsiteX18" fmla="*/ 1180589 w 3617198"/>
                  <a:gd name="connsiteY18" fmla="*/ 219075 h 1878592"/>
                  <a:gd name="connsiteX19" fmla="*/ 790064 w 3617198"/>
                  <a:gd name="connsiteY19" fmla="*/ 330200 h 1878592"/>
                  <a:gd name="connsiteX20" fmla="*/ 253489 w 3617198"/>
                  <a:gd name="connsiteY20" fmla="*/ 0 h 1878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617198" h="1878592">
                    <a:moveTo>
                      <a:pt x="253489" y="0"/>
                    </a:moveTo>
                    <a:cubicBezTo>
                      <a:pt x="207981" y="11642"/>
                      <a:pt x="41822" y="327025"/>
                      <a:pt x="12189" y="533400"/>
                    </a:cubicBezTo>
                    <a:cubicBezTo>
                      <a:pt x="-17444" y="739775"/>
                      <a:pt x="13247" y="942975"/>
                      <a:pt x="37589" y="971550"/>
                    </a:cubicBezTo>
                    <a:cubicBezTo>
                      <a:pt x="61931" y="1000125"/>
                      <a:pt x="968922" y="1235075"/>
                      <a:pt x="1367914" y="1419225"/>
                    </a:cubicBezTo>
                    <a:cubicBezTo>
                      <a:pt x="1766906" y="1603375"/>
                      <a:pt x="1963227" y="1847850"/>
                      <a:pt x="2336289" y="1876425"/>
                    </a:cubicBezTo>
                    <a:cubicBezTo>
                      <a:pt x="2709351" y="1905000"/>
                      <a:pt x="3581947" y="1642533"/>
                      <a:pt x="3606289" y="1590675"/>
                    </a:cubicBezTo>
                    <a:cubicBezTo>
                      <a:pt x="3630631" y="1538817"/>
                      <a:pt x="3612639" y="1425575"/>
                      <a:pt x="3568189" y="1371600"/>
                    </a:cubicBezTo>
                    <a:cubicBezTo>
                      <a:pt x="3523739" y="1317625"/>
                      <a:pt x="3422668" y="1292754"/>
                      <a:pt x="3339589" y="1266825"/>
                    </a:cubicBezTo>
                    <a:cubicBezTo>
                      <a:pt x="3256510" y="1240896"/>
                      <a:pt x="3172372" y="1246717"/>
                      <a:pt x="3069714" y="1216025"/>
                    </a:cubicBezTo>
                    <a:cubicBezTo>
                      <a:pt x="2967056" y="1185333"/>
                      <a:pt x="2790314" y="1110192"/>
                      <a:pt x="2650614" y="1057275"/>
                    </a:cubicBezTo>
                    <a:cubicBezTo>
                      <a:pt x="2503506" y="1210733"/>
                      <a:pt x="2394497" y="1132417"/>
                      <a:pt x="2266439" y="1193800"/>
                    </a:cubicBezTo>
                    <a:cubicBezTo>
                      <a:pt x="2138381" y="1255183"/>
                      <a:pt x="2043131" y="1449917"/>
                      <a:pt x="1879089" y="1425575"/>
                    </a:cubicBezTo>
                    <a:cubicBezTo>
                      <a:pt x="1723514" y="1346200"/>
                      <a:pt x="1628264" y="1279525"/>
                      <a:pt x="1412364" y="1187450"/>
                    </a:cubicBezTo>
                    <a:cubicBezTo>
                      <a:pt x="1196464" y="1095375"/>
                      <a:pt x="1071581" y="1064683"/>
                      <a:pt x="901189" y="1003300"/>
                    </a:cubicBezTo>
                    <a:cubicBezTo>
                      <a:pt x="884256" y="824442"/>
                      <a:pt x="921297" y="705908"/>
                      <a:pt x="853564" y="479425"/>
                    </a:cubicBezTo>
                    <a:cubicBezTo>
                      <a:pt x="973156" y="448733"/>
                      <a:pt x="1044064" y="389467"/>
                      <a:pt x="1209164" y="361950"/>
                    </a:cubicBezTo>
                    <a:cubicBezTo>
                      <a:pt x="1374264" y="334433"/>
                      <a:pt x="1832522" y="334433"/>
                      <a:pt x="1844164" y="314325"/>
                    </a:cubicBezTo>
                    <a:cubicBezTo>
                      <a:pt x="1855806" y="294217"/>
                      <a:pt x="1835697" y="169333"/>
                      <a:pt x="1812414" y="158750"/>
                    </a:cubicBezTo>
                    <a:cubicBezTo>
                      <a:pt x="1789131" y="148167"/>
                      <a:pt x="1416597" y="179917"/>
                      <a:pt x="1180589" y="219075"/>
                    </a:cubicBezTo>
                    <a:cubicBezTo>
                      <a:pt x="944581" y="258233"/>
                      <a:pt x="920239" y="293158"/>
                      <a:pt x="790064" y="330200"/>
                    </a:cubicBezTo>
                    <a:cubicBezTo>
                      <a:pt x="627081" y="182033"/>
                      <a:pt x="346622" y="4233"/>
                      <a:pt x="253489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73" name="フリーフォーム: 図形 372">
              <a:extLst>
                <a:ext uri="{FF2B5EF4-FFF2-40B4-BE49-F238E27FC236}">
                  <a16:creationId xmlns:a16="http://schemas.microsoft.com/office/drawing/2014/main" id="{0F64F0AE-7C5E-E2E6-10EC-3003DF5A6585}"/>
                </a:ext>
              </a:extLst>
            </p:cNvPr>
            <p:cNvSpPr/>
            <p:nvPr/>
          </p:nvSpPr>
          <p:spPr bwMode="auto">
            <a:xfrm>
              <a:off x="6674035" y="4439639"/>
              <a:ext cx="1991988" cy="1138586"/>
            </a:xfrm>
            <a:custGeom>
              <a:avLst/>
              <a:gdLst>
                <a:gd name="connsiteX0" fmla="*/ 139190 w 1991988"/>
                <a:gd name="connsiteY0" fmla="*/ 0 h 1138586"/>
                <a:gd name="connsiteX1" fmla="*/ 433825 w 1991988"/>
                <a:gd name="connsiteY1" fmla="*/ 181313 h 1138586"/>
                <a:gd name="connsiteX2" fmla="*/ 648263 w 1991988"/>
                <a:gd name="connsiteY2" fmla="*/ 120294 h 1138586"/>
                <a:gd name="connsiteX3" fmla="*/ 995199 w 1991988"/>
                <a:gd name="connsiteY3" fmla="*/ 87170 h 1138586"/>
                <a:gd name="connsiteX4" fmla="*/ 1012633 w 1991988"/>
                <a:gd name="connsiteY4" fmla="*/ 172596 h 1138586"/>
                <a:gd name="connsiteX5" fmla="*/ 663954 w 1991988"/>
                <a:gd name="connsiteY5" fmla="*/ 198747 h 1138586"/>
                <a:gd name="connsiteX6" fmla="*/ 468693 w 1991988"/>
                <a:gd name="connsiteY6" fmla="*/ 263253 h 1138586"/>
                <a:gd name="connsiteX7" fmla="*/ 494844 w 1991988"/>
                <a:gd name="connsiteY7" fmla="*/ 550914 h 1138586"/>
                <a:gd name="connsiteX8" fmla="*/ 775531 w 1991988"/>
                <a:gd name="connsiteY8" fmla="*/ 652032 h 1138586"/>
                <a:gd name="connsiteX9" fmla="*/ 1031811 w 1991988"/>
                <a:gd name="connsiteY9" fmla="*/ 782787 h 1138586"/>
                <a:gd name="connsiteX10" fmla="*/ 1244505 w 1991988"/>
                <a:gd name="connsiteY10" fmla="*/ 655518 h 1138586"/>
                <a:gd name="connsiteX11" fmla="*/ 1455457 w 1991988"/>
                <a:gd name="connsiteY11" fmla="*/ 580552 h 1138586"/>
                <a:gd name="connsiteX12" fmla="*/ 1685586 w 1991988"/>
                <a:gd name="connsiteY12" fmla="*/ 667722 h 1138586"/>
                <a:gd name="connsiteX13" fmla="*/ 1833774 w 1991988"/>
                <a:gd name="connsiteY13" fmla="*/ 695617 h 1138586"/>
                <a:gd name="connsiteX14" fmla="*/ 1959300 w 1991988"/>
                <a:gd name="connsiteY14" fmla="*/ 753149 h 1138586"/>
                <a:gd name="connsiteX15" fmla="*/ 1980220 w 1991988"/>
                <a:gd name="connsiteY15" fmla="*/ 873443 h 1138586"/>
                <a:gd name="connsiteX16" fmla="*/ 1979704 w 1991988"/>
                <a:gd name="connsiteY16" fmla="*/ 873759 h 1138586"/>
                <a:gd name="connsiteX17" fmla="*/ 1991988 w 1991988"/>
                <a:gd name="connsiteY17" fmla="*/ 973253 h 1138586"/>
                <a:gd name="connsiteX18" fmla="*/ 1713480 w 1991988"/>
                <a:gd name="connsiteY18" fmla="*/ 1094855 h 1138586"/>
                <a:gd name="connsiteX19" fmla="*/ 1245377 w 1991988"/>
                <a:gd name="connsiteY19" fmla="*/ 1121005 h 1138586"/>
                <a:gd name="connsiteX20" fmla="*/ 1016698 w 1991988"/>
                <a:gd name="connsiteY20" fmla="*/ 960116 h 1138586"/>
                <a:gd name="connsiteX21" fmla="*/ 944762 w 1991988"/>
                <a:gd name="connsiteY21" fmla="*/ 888338 h 1138586"/>
                <a:gd name="connsiteX22" fmla="*/ 897828 w 1991988"/>
                <a:gd name="connsiteY22" fmla="*/ 858979 h 1138586"/>
                <a:gd name="connsiteX23" fmla="*/ 751123 w 1991988"/>
                <a:gd name="connsiteY23" fmla="*/ 779300 h 1138586"/>
                <a:gd name="connsiteX24" fmla="*/ 546437 w 1991988"/>
                <a:gd name="connsiteY24" fmla="*/ 700438 h 1138586"/>
                <a:gd name="connsiteX25" fmla="*/ 346684 w 1991988"/>
                <a:gd name="connsiteY25" fmla="*/ 636502 h 1138586"/>
                <a:gd name="connsiteX26" fmla="*/ 346923 w 1991988"/>
                <a:gd name="connsiteY26" fmla="*/ 694757 h 1138586"/>
                <a:gd name="connsiteX27" fmla="*/ 346655 w 1991988"/>
                <a:gd name="connsiteY27" fmla="*/ 1103572 h 1138586"/>
                <a:gd name="connsiteX28" fmla="*/ 158368 w 1991988"/>
                <a:gd name="connsiteY28" fmla="*/ 1103572 h 1138586"/>
                <a:gd name="connsiteX29" fmla="*/ 121756 w 1991988"/>
                <a:gd name="connsiteY29" fmla="*/ 838575 h 1138586"/>
                <a:gd name="connsiteX30" fmla="*/ 45592 w 1991988"/>
                <a:gd name="connsiteY30" fmla="*/ 589569 h 1138586"/>
                <a:gd name="connsiteX31" fmla="*/ 28033 w 1991988"/>
                <a:gd name="connsiteY31" fmla="*/ 536557 h 1138586"/>
                <a:gd name="connsiteX32" fmla="*/ 20639 w 1991988"/>
                <a:gd name="connsiteY32" fmla="*/ 533480 h 1138586"/>
                <a:gd name="connsiteX33" fmla="*/ 6692 w 1991988"/>
                <a:gd name="connsiteY33" fmla="*/ 292891 h 1138586"/>
                <a:gd name="connsiteX34" fmla="*/ 139190 w 1991988"/>
                <a:gd name="connsiteY34" fmla="*/ 0 h 1138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991988" h="1138586">
                  <a:moveTo>
                    <a:pt x="139190" y="0"/>
                  </a:moveTo>
                  <a:cubicBezTo>
                    <a:pt x="190330" y="2324"/>
                    <a:pt x="344330" y="99954"/>
                    <a:pt x="433825" y="181313"/>
                  </a:cubicBezTo>
                  <a:cubicBezTo>
                    <a:pt x="505304" y="160973"/>
                    <a:pt x="518670" y="141796"/>
                    <a:pt x="648263" y="120294"/>
                  </a:cubicBezTo>
                  <a:cubicBezTo>
                    <a:pt x="777855" y="98793"/>
                    <a:pt x="982415" y="81359"/>
                    <a:pt x="995199" y="87170"/>
                  </a:cubicBezTo>
                  <a:cubicBezTo>
                    <a:pt x="1007984" y="92981"/>
                    <a:pt x="1019026" y="161555"/>
                    <a:pt x="1012633" y="172596"/>
                  </a:cubicBezTo>
                  <a:cubicBezTo>
                    <a:pt x="1006241" y="183638"/>
                    <a:pt x="754610" y="183638"/>
                    <a:pt x="663954" y="198747"/>
                  </a:cubicBezTo>
                  <a:cubicBezTo>
                    <a:pt x="573297" y="213857"/>
                    <a:pt x="534361" y="246400"/>
                    <a:pt x="468693" y="263253"/>
                  </a:cubicBezTo>
                  <a:cubicBezTo>
                    <a:pt x="505885" y="387615"/>
                    <a:pt x="485546" y="452703"/>
                    <a:pt x="494844" y="550914"/>
                  </a:cubicBezTo>
                  <a:cubicBezTo>
                    <a:pt x="588406" y="584620"/>
                    <a:pt x="656980" y="601473"/>
                    <a:pt x="775531" y="652032"/>
                  </a:cubicBezTo>
                  <a:cubicBezTo>
                    <a:pt x="894082" y="702590"/>
                    <a:pt x="946384" y="739202"/>
                    <a:pt x="1031811" y="782787"/>
                  </a:cubicBezTo>
                  <a:cubicBezTo>
                    <a:pt x="1121886" y="796153"/>
                    <a:pt x="1174188" y="689224"/>
                    <a:pt x="1244505" y="655518"/>
                  </a:cubicBezTo>
                  <a:cubicBezTo>
                    <a:pt x="1314822" y="621813"/>
                    <a:pt x="1374679" y="664816"/>
                    <a:pt x="1455457" y="580552"/>
                  </a:cubicBezTo>
                  <a:cubicBezTo>
                    <a:pt x="1532166" y="609609"/>
                    <a:pt x="1629216" y="650869"/>
                    <a:pt x="1685586" y="667722"/>
                  </a:cubicBezTo>
                  <a:cubicBezTo>
                    <a:pt x="1741956" y="684575"/>
                    <a:pt x="1788156" y="681379"/>
                    <a:pt x="1833774" y="695617"/>
                  </a:cubicBezTo>
                  <a:cubicBezTo>
                    <a:pt x="1879394" y="709854"/>
                    <a:pt x="1934892" y="723511"/>
                    <a:pt x="1959300" y="753149"/>
                  </a:cubicBezTo>
                  <a:cubicBezTo>
                    <a:pt x="1983706" y="782787"/>
                    <a:pt x="1993586" y="844968"/>
                    <a:pt x="1980220" y="873443"/>
                  </a:cubicBezTo>
                  <a:lnTo>
                    <a:pt x="1979704" y="873759"/>
                  </a:lnTo>
                  <a:lnTo>
                    <a:pt x="1991988" y="973253"/>
                  </a:lnTo>
                  <a:cubicBezTo>
                    <a:pt x="1947748" y="1011171"/>
                    <a:pt x="1837916" y="1061076"/>
                    <a:pt x="1713480" y="1094855"/>
                  </a:cubicBezTo>
                  <a:cubicBezTo>
                    <a:pt x="1589044" y="1128633"/>
                    <a:pt x="1377004" y="1158924"/>
                    <a:pt x="1245377" y="1121005"/>
                  </a:cubicBezTo>
                  <a:cubicBezTo>
                    <a:pt x="1146657" y="1092566"/>
                    <a:pt x="1096724" y="1042062"/>
                    <a:pt x="1016698" y="960116"/>
                  </a:cubicBezTo>
                  <a:lnTo>
                    <a:pt x="944762" y="888338"/>
                  </a:lnTo>
                  <a:lnTo>
                    <a:pt x="897828" y="858979"/>
                  </a:lnTo>
                  <a:cubicBezTo>
                    <a:pt x="853712" y="831929"/>
                    <a:pt x="805895" y="804579"/>
                    <a:pt x="751123" y="779300"/>
                  </a:cubicBezTo>
                  <a:cubicBezTo>
                    <a:pt x="696351" y="754020"/>
                    <a:pt x="624146" y="726998"/>
                    <a:pt x="546437" y="700438"/>
                  </a:cubicBezTo>
                  <a:lnTo>
                    <a:pt x="346684" y="636502"/>
                  </a:lnTo>
                  <a:lnTo>
                    <a:pt x="346923" y="694757"/>
                  </a:lnTo>
                  <a:cubicBezTo>
                    <a:pt x="348085" y="859560"/>
                    <a:pt x="352375" y="1095691"/>
                    <a:pt x="346655" y="1103572"/>
                  </a:cubicBezTo>
                  <a:cubicBezTo>
                    <a:pt x="340117" y="1112580"/>
                    <a:pt x="165196" y="1113452"/>
                    <a:pt x="158368" y="1103572"/>
                  </a:cubicBezTo>
                  <a:cubicBezTo>
                    <a:pt x="151540" y="1093693"/>
                    <a:pt x="156043" y="1008848"/>
                    <a:pt x="121756" y="838575"/>
                  </a:cubicBezTo>
                  <a:cubicBezTo>
                    <a:pt x="96041" y="710871"/>
                    <a:pt x="68691" y="651160"/>
                    <a:pt x="45592" y="589569"/>
                  </a:cubicBezTo>
                  <a:lnTo>
                    <a:pt x="28033" y="536557"/>
                  </a:lnTo>
                  <a:lnTo>
                    <a:pt x="20639" y="533480"/>
                  </a:lnTo>
                  <a:cubicBezTo>
                    <a:pt x="7273" y="517789"/>
                    <a:pt x="-9580" y="406212"/>
                    <a:pt x="6692" y="292891"/>
                  </a:cubicBezTo>
                  <a:cubicBezTo>
                    <a:pt x="22964" y="179570"/>
                    <a:pt x="114202" y="6392"/>
                    <a:pt x="139190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395" name="グループ化 394">
              <a:extLst>
                <a:ext uri="{FF2B5EF4-FFF2-40B4-BE49-F238E27FC236}">
                  <a16:creationId xmlns:a16="http://schemas.microsoft.com/office/drawing/2014/main" id="{80804C69-3F07-6834-04A4-A979572DEE25}"/>
                </a:ext>
              </a:extLst>
            </p:cNvPr>
            <p:cNvGrpSpPr/>
            <p:nvPr/>
          </p:nvGrpSpPr>
          <p:grpSpPr>
            <a:xfrm>
              <a:off x="7153801" y="4896840"/>
              <a:ext cx="1991988" cy="1138586"/>
              <a:chOff x="4985262" y="4283075"/>
              <a:chExt cx="3627719" cy="2073542"/>
            </a:xfrm>
          </p:grpSpPr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23571871-478F-7226-BD3E-9EABA5978702}"/>
                  </a:ext>
                </a:extLst>
              </p:cNvPr>
              <p:cNvSpPr/>
              <p:nvPr/>
            </p:nvSpPr>
            <p:spPr bwMode="auto">
              <a:xfrm>
                <a:off x="5029201" y="5238750"/>
                <a:ext cx="592666" cy="1067005"/>
              </a:xfrm>
              <a:custGeom>
                <a:avLst/>
                <a:gdLst>
                  <a:gd name="connsiteX0" fmla="*/ 244475 w 587375"/>
                  <a:gd name="connsiteY0" fmla="*/ 1054100 h 1054100"/>
                  <a:gd name="connsiteX1" fmla="*/ 587375 w 587375"/>
                  <a:gd name="connsiteY1" fmla="*/ 1054100 h 1054100"/>
                  <a:gd name="connsiteX2" fmla="*/ 587375 w 587375"/>
                  <a:gd name="connsiteY2" fmla="*/ 171450 h 1054100"/>
                  <a:gd name="connsiteX3" fmla="*/ 0 w 587375"/>
                  <a:gd name="connsiteY3" fmla="*/ 0 h 1054100"/>
                  <a:gd name="connsiteX4" fmla="*/ 142875 w 587375"/>
                  <a:gd name="connsiteY4" fmla="*/ 514350 h 1054100"/>
                  <a:gd name="connsiteX5" fmla="*/ 244475 w 587375"/>
                  <a:gd name="connsiteY5" fmla="*/ 1054100 h 1054100"/>
                  <a:gd name="connsiteX0" fmla="*/ 244475 w 587375"/>
                  <a:gd name="connsiteY0" fmla="*/ 1054100 h 1054100"/>
                  <a:gd name="connsiteX1" fmla="*/ 587375 w 587375"/>
                  <a:gd name="connsiteY1" fmla="*/ 1054100 h 1054100"/>
                  <a:gd name="connsiteX2" fmla="*/ 587375 w 587375"/>
                  <a:gd name="connsiteY2" fmla="*/ 171450 h 1054100"/>
                  <a:gd name="connsiteX3" fmla="*/ 0 w 587375"/>
                  <a:gd name="connsiteY3" fmla="*/ 0 h 1054100"/>
                  <a:gd name="connsiteX4" fmla="*/ 142875 w 587375"/>
                  <a:gd name="connsiteY4" fmla="*/ 514350 h 1054100"/>
                  <a:gd name="connsiteX5" fmla="*/ 244475 w 587375"/>
                  <a:gd name="connsiteY5" fmla="*/ 1054100 h 1054100"/>
                  <a:gd name="connsiteX0" fmla="*/ 244475 w 587375"/>
                  <a:gd name="connsiteY0" fmla="*/ 1054100 h 1054100"/>
                  <a:gd name="connsiteX1" fmla="*/ 587375 w 587375"/>
                  <a:gd name="connsiteY1" fmla="*/ 1054100 h 1054100"/>
                  <a:gd name="connsiteX2" fmla="*/ 587375 w 587375"/>
                  <a:gd name="connsiteY2" fmla="*/ 171450 h 1054100"/>
                  <a:gd name="connsiteX3" fmla="*/ 0 w 587375"/>
                  <a:gd name="connsiteY3" fmla="*/ 0 h 1054100"/>
                  <a:gd name="connsiteX4" fmla="*/ 177800 w 587375"/>
                  <a:gd name="connsiteY4" fmla="*/ 571500 h 1054100"/>
                  <a:gd name="connsiteX5" fmla="*/ 244475 w 587375"/>
                  <a:gd name="connsiteY5" fmla="*/ 1054100 h 1054100"/>
                  <a:gd name="connsiteX0" fmla="*/ 244475 w 587375"/>
                  <a:gd name="connsiteY0" fmla="*/ 1054100 h 1054100"/>
                  <a:gd name="connsiteX1" fmla="*/ 587375 w 587375"/>
                  <a:gd name="connsiteY1" fmla="*/ 1054100 h 1054100"/>
                  <a:gd name="connsiteX2" fmla="*/ 587375 w 587375"/>
                  <a:gd name="connsiteY2" fmla="*/ 171450 h 1054100"/>
                  <a:gd name="connsiteX3" fmla="*/ 0 w 587375"/>
                  <a:gd name="connsiteY3" fmla="*/ 0 h 1054100"/>
                  <a:gd name="connsiteX4" fmla="*/ 177800 w 587375"/>
                  <a:gd name="connsiteY4" fmla="*/ 571500 h 1054100"/>
                  <a:gd name="connsiteX5" fmla="*/ 244475 w 587375"/>
                  <a:gd name="connsiteY5" fmla="*/ 1054100 h 1054100"/>
                  <a:gd name="connsiteX0" fmla="*/ 244475 w 587375"/>
                  <a:gd name="connsiteY0" fmla="*/ 1054100 h 1054100"/>
                  <a:gd name="connsiteX1" fmla="*/ 587375 w 587375"/>
                  <a:gd name="connsiteY1" fmla="*/ 1054100 h 1054100"/>
                  <a:gd name="connsiteX2" fmla="*/ 587375 w 587375"/>
                  <a:gd name="connsiteY2" fmla="*/ 190500 h 1054100"/>
                  <a:gd name="connsiteX3" fmla="*/ 0 w 587375"/>
                  <a:gd name="connsiteY3" fmla="*/ 0 h 1054100"/>
                  <a:gd name="connsiteX4" fmla="*/ 177800 w 587375"/>
                  <a:gd name="connsiteY4" fmla="*/ 571500 h 1054100"/>
                  <a:gd name="connsiteX5" fmla="*/ 244475 w 587375"/>
                  <a:gd name="connsiteY5" fmla="*/ 1054100 h 1054100"/>
                  <a:gd name="connsiteX0" fmla="*/ 244475 w 587375"/>
                  <a:gd name="connsiteY0" fmla="*/ 1054100 h 1062096"/>
                  <a:gd name="connsiteX1" fmla="*/ 587375 w 587375"/>
                  <a:gd name="connsiteY1" fmla="*/ 1054100 h 1062096"/>
                  <a:gd name="connsiteX2" fmla="*/ 587375 w 587375"/>
                  <a:gd name="connsiteY2" fmla="*/ 190500 h 1062096"/>
                  <a:gd name="connsiteX3" fmla="*/ 0 w 587375"/>
                  <a:gd name="connsiteY3" fmla="*/ 0 h 1062096"/>
                  <a:gd name="connsiteX4" fmla="*/ 177800 w 587375"/>
                  <a:gd name="connsiteY4" fmla="*/ 571500 h 1062096"/>
                  <a:gd name="connsiteX5" fmla="*/ 244475 w 587375"/>
                  <a:gd name="connsiteY5" fmla="*/ 1054100 h 1062096"/>
                  <a:gd name="connsiteX0" fmla="*/ 244475 w 592666"/>
                  <a:gd name="connsiteY0" fmla="*/ 1054100 h 1067005"/>
                  <a:gd name="connsiteX1" fmla="*/ 587375 w 592666"/>
                  <a:gd name="connsiteY1" fmla="*/ 1054100 h 1067005"/>
                  <a:gd name="connsiteX2" fmla="*/ 587375 w 592666"/>
                  <a:gd name="connsiteY2" fmla="*/ 190500 h 1067005"/>
                  <a:gd name="connsiteX3" fmla="*/ 0 w 592666"/>
                  <a:gd name="connsiteY3" fmla="*/ 0 h 1067005"/>
                  <a:gd name="connsiteX4" fmla="*/ 177800 w 592666"/>
                  <a:gd name="connsiteY4" fmla="*/ 571500 h 1067005"/>
                  <a:gd name="connsiteX5" fmla="*/ 244475 w 592666"/>
                  <a:gd name="connsiteY5" fmla="*/ 1054100 h 1067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2666" h="1067005">
                    <a:moveTo>
                      <a:pt x="244475" y="1054100"/>
                    </a:moveTo>
                    <a:cubicBezTo>
                      <a:pt x="256910" y="1072092"/>
                      <a:pt x="575469" y="1070504"/>
                      <a:pt x="587375" y="1054100"/>
                    </a:cubicBezTo>
                    <a:cubicBezTo>
                      <a:pt x="599281" y="1037696"/>
                      <a:pt x="587375" y="478367"/>
                      <a:pt x="587375" y="190500"/>
                    </a:cubicBezTo>
                    <a:lnTo>
                      <a:pt x="0" y="0"/>
                    </a:lnTo>
                    <a:cubicBezTo>
                      <a:pt x="47625" y="171450"/>
                      <a:pt x="115358" y="261408"/>
                      <a:pt x="177800" y="571500"/>
                    </a:cubicBezTo>
                    <a:cubicBezTo>
                      <a:pt x="240242" y="881592"/>
                      <a:pt x="232040" y="1036108"/>
                      <a:pt x="244475" y="105410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6FCC9505-9A17-1E69-B31A-9BB798BA9699}"/>
                  </a:ext>
                </a:extLst>
              </p:cNvPr>
              <p:cNvSpPr/>
              <p:nvPr/>
            </p:nvSpPr>
            <p:spPr bwMode="auto">
              <a:xfrm>
                <a:off x="6667499" y="5861966"/>
                <a:ext cx="1945482" cy="494651"/>
              </a:xfrm>
              <a:custGeom>
                <a:avLst/>
                <a:gdLst>
                  <a:gd name="connsiteX0" fmla="*/ 0 w 1890712"/>
                  <a:gd name="connsiteY0" fmla="*/ 0 h 481013"/>
                  <a:gd name="connsiteX1" fmla="*/ 500062 w 1890712"/>
                  <a:gd name="connsiteY1" fmla="*/ 481013 h 481013"/>
                  <a:gd name="connsiteX2" fmla="*/ 1312069 w 1890712"/>
                  <a:gd name="connsiteY2" fmla="*/ 442913 h 481013"/>
                  <a:gd name="connsiteX3" fmla="*/ 1890712 w 1890712"/>
                  <a:gd name="connsiteY3" fmla="*/ 195263 h 481013"/>
                  <a:gd name="connsiteX4" fmla="*/ 1890712 w 1890712"/>
                  <a:gd name="connsiteY4" fmla="*/ 4763 h 481013"/>
                  <a:gd name="connsiteX5" fmla="*/ 757237 w 1890712"/>
                  <a:gd name="connsiteY5" fmla="*/ 271463 h 481013"/>
                  <a:gd name="connsiteX6" fmla="*/ 0 w 1890712"/>
                  <a:gd name="connsiteY6" fmla="*/ 0 h 481013"/>
                  <a:gd name="connsiteX0" fmla="*/ 0 w 1890712"/>
                  <a:gd name="connsiteY0" fmla="*/ 0 h 478631"/>
                  <a:gd name="connsiteX1" fmla="*/ 564356 w 1890712"/>
                  <a:gd name="connsiteY1" fmla="*/ 478631 h 478631"/>
                  <a:gd name="connsiteX2" fmla="*/ 1312069 w 1890712"/>
                  <a:gd name="connsiteY2" fmla="*/ 442913 h 478631"/>
                  <a:gd name="connsiteX3" fmla="*/ 1890712 w 1890712"/>
                  <a:gd name="connsiteY3" fmla="*/ 195263 h 478631"/>
                  <a:gd name="connsiteX4" fmla="*/ 1890712 w 1890712"/>
                  <a:gd name="connsiteY4" fmla="*/ 4763 h 478631"/>
                  <a:gd name="connsiteX5" fmla="*/ 757237 w 1890712"/>
                  <a:gd name="connsiteY5" fmla="*/ 271463 h 478631"/>
                  <a:gd name="connsiteX6" fmla="*/ 0 w 1890712"/>
                  <a:gd name="connsiteY6" fmla="*/ 0 h 478631"/>
                  <a:gd name="connsiteX0" fmla="*/ 0 w 1890712"/>
                  <a:gd name="connsiteY0" fmla="*/ 0 h 510113"/>
                  <a:gd name="connsiteX1" fmla="*/ 564356 w 1890712"/>
                  <a:gd name="connsiteY1" fmla="*/ 478631 h 510113"/>
                  <a:gd name="connsiteX2" fmla="*/ 1312069 w 1890712"/>
                  <a:gd name="connsiteY2" fmla="*/ 442913 h 510113"/>
                  <a:gd name="connsiteX3" fmla="*/ 1890712 w 1890712"/>
                  <a:gd name="connsiteY3" fmla="*/ 195263 h 510113"/>
                  <a:gd name="connsiteX4" fmla="*/ 1890712 w 1890712"/>
                  <a:gd name="connsiteY4" fmla="*/ 4763 h 510113"/>
                  <a:gd name="connsiteX5" fmla="*/ 757237 w 1890712"/>
                  <a:gd name="connsiteY5" fmla="*/ 271463 h 510113"/>
                  <a:gd name="connsiteX6" fmla="*/ 0 w 1890712"/>
                  <a:gd name="connsiteY6" fmla="*/ 0 h 510113"/>
                  <a:gd name="connsiteX0" fmla="*/ 0 w 1885950"/>
                  <a:gd name="connsiteY0" fmla="*/ 28574 h 498833"/>
                  <a:gd name="connsiteX1" fmla="*/ 559594 w 1885950"/>
                  <a:gd name="connsiteY1" fmla="*/ 473868 h 498833"/>
                  <a:gd name="connsiteX2" fmla="*/ 1307307 w 1885950"/>
                  <a:gd name="connsiteY2" fmla="*/ 438150 h 498833"/>
                  <a:gd name="connsiteX3" fmla="*/ 1885950 w 1885950"/>
                  <a:gd name="connsiteY3" fmla="*/ 190500 h 498833"/>
                  <a:gd name="connsiteX4" fmla="*/ 1885950 w 1885950"/>
                  <a:gd name="connsiteY4" fmla="*/ 0 h 498833"/>
                  <a:gd name="connsiteX5" fmla="*/ 752475 w 1885950"/>
                  <a:gd name="connsiteY5" fmla="*/ 266700 h 498833"/>
                  <a:gd name="connsiteX6" fmla="*/ 0 w 1885950"/>
                  <a:gd name="connsiteY6" fmla="*/ 28574 h 498833"/>
                  <a:gd name="connsiteX0" fmla="*/ 0 w 1885950"/>
                  <a:gd name="connsiteY0" fmla="*/ 28574 h 498833"/>
                  <a:gd name="connsiteX1" fmla="*/ 559594 w 1885950"/>
                  <a:gd name="connsiteY1" fmla="*/ 473868 h 498833"/>
                  <a:gd name="connsiteX2" fmla="*/ 1307307 w 1885950"/>
                  <a:gd name="connsiteY2" fmla="*/ 438150 h 498833"/>
                  <a:gd name="connsiteX3" fmla="*/ 1885950 w 1885950"/>
                  <a:gd name="connsiteY3" fmla="*/ 190500 h 498833"/>
                  <a:gd name="connsiteX4" fmla="*/ 1885950 w 1885950"/>
                  <a:gd name="connsiteY4" fmla="*/ 0 h 498833"/>
                  <a:gd name="connsiteX5" fmla="*/ 752475 w 1885950"/>
                  <a:gd name="connsiteY5" fmla="*/ 266700 h 498833"/>
                  <a:gd name="connsiteX6" fmla="*/ 0 w 1885950"/>
                  <a:gd name="connsiteY6" fmla="*/ 28574 h 498833"/>
                  <a:gd name="connsiteX0" fmla="*/ 0 w 1945482"/>
                  <a:gd name="connsiteY0" fmla="*/ 0 h 503437"/>
                  <a:gd name="connsiteX1" fmla="*/ 619126 w 1945482"/>
                  <a:gd name="connsiteY1" fmla="*/ 476250 h 503437"/>
                  <a:gd name="connsiteX2" fmla="*/ 1366839 w 1945482"/>
                  <a:gd name="connsiteY2" fmla="*/ 440532 h 503437"/>
                  <a:gd name="connsiteX3" fmla="*/ 1945482 w 1945482"/>
                  <a:gd name="connsiteY3" fmla="*/ 192882 h 503437"/>
                  <a:gd name="connsiteX4" fmla="*/ 1945482 w 1945482"/>
                  <a:gd name="connsiteY4" fmla="*/ 2382 h 503437"/>
                  <a:gd name="connsiteX5" fmla="*/ 812007 w 1945482"/>
                  <a:gd name="connsiteY5" fmla="*/ 269082 h 503437"/>
                  <a:gd name="connsiteX6" fmla="*/ 0 w 1945482"/>
                  <a:gd name="connsiteY6" fmla="*/ 0 h 503437"/>
                  <a:gd name="connsiteX0" fmla="*/ 0 w 1945482"/>
                  <a:gd name="connsiteY0" fmla="*/ 0 h 503437"/>
                  <a:gd name="connsiteX1" fmla="*/ 619126 w 1945482"/>
                  <a:gd name="connsiteY1" fmla="*/ 476250 h 503437"/>
                  <a:gd name="connsiteX2" fmla="*/ 1366839 w 1945482"/>
                  <a:gd name="connsiteY2" fmla="*/ 440532 h 503437"/>
                  <a:gd name="connsiteX3" fmla="*/ 1945482 w 1945482"/>
                  <a:gd name="connsiteY3" fmla="*/ 192882 h 503437"/>
                  <a:gd name="connsiteX4" fmla="*/ 1945482 w 1945482"/>
                  <a:gd name="connsiteY4" fmla="*/ 2382 h 503437"/>
                  <a:gd name="connsiteX5" fmla="*/ 812007 w 1945482"/>
                  <a:gd name="connsiteY5" fmla="*/ 269082 h 503437"/>
                  <a:gd name="connsiteX6" fmla="*/ 0 w 1945482"/>
                  <a:gd name="connsiteY6" fmla="*/ 0 h 503437"/>
                  <a:gd name="connsiteX0" fmla="*/ 0 w 1945482"/>
                  <a:gd name="connsiteY0" fmla="*/ 0 h 508502"/>
                  <a:gd name="connsiteX1" fmla="*/ 619126 w 1945482"/>
                  <a:gd name="connsiteY1" fmla="*/ 476250 h 508502"/>
                  <a:gd name="connsiteX2" fmla="*/ 1366839 w 1945482"/>
                  <a:gd name="connsiteY2" fmla="*/ 440532 h 508502"/>
                  <a:gd name="connsiteX3" fmla="*/ 1945482 w 1945482"/>
                  <a:gd name="connsiteY3" fmla="*/ 192882 h 508502"/>
                  <a:gd name="connsiteX4" fmla="*/ 1945482 w 1945482"/>
                  <a:gd name="connsiteY4" fmla="*/ 2382 h 508502"/>
                  <a:gd name="connsiteX5" fmla="*/ 812007 w 1945482"/>
                  <a:gd name="connsiteY5" fmla="*/ 269082 h 508502"/>
                  <a:gd name="connsiteX6" fmla="*/ 0 w 1945482"/>
                  <a:gd name="connsiteY6" fmla="*/ 0 h 508502"/>
                  <a:gd name="connsiteX0" fmla="*/ 0 w 1945482"/>
                  <a:gd name="connsiteY0" fmla="*/ 0 h 501322"/>
                  <a:gd name="connsiteX1" fmla="*/ 619126 w 1945482"/>
                  <a:gd name="connsiteY1" fmla="*/ 476250 h 501322"/>
                  <a:gd name="connsiteX2" fmla="*/ 1438277 w 1945482"/>
                  <a:gd name="connsiteY2" fmla="*/ 414338 h 501322"/>
                  <a:gd name="connsiteX3" fmla="*/ 1945482 w 1945482"/>
                  <a:gd name="connsiteY3" fmla="*/ 192882 h 501322"/>
                  <a:gd name="connsiteX4" fmla="*/ 1945482 w 1945482"/>
                  <a:gd name="connsiteY4" fmla="*/ 2382 h 501322"/>
                  <a:gd name="connsiteX5" fmla="*/ 812007 w 1945482"/>
                  <a:gd name="connsiteY5" fmla="*/ 269082 h 501322"/>
                  <a:gd name="connsiteX6" fmla="*/ 0 w 1945482"/>
                  <a:gd name="connsiteY6" fmla="*/ 0 h 501322"/>
                  <a:gd name="connsiteX0" fmla="*/ 0 w 1945482"/>
                  <a:gd name="connsiteY0" fmla="*/ 0 h 507201"/>
                  <a:gd name="connsiteX1" fmla="*/ 619126 w 1945482"/>
                  <a:gd name="connsiteY1" fmla="*/ 476250 h 507201"/>
                  <a:gd name="connsiteX2" fmla="*/ 1438277 w 1945482"/>
                  <a:gd name="connsiteY2" fmla="*/ 414338 h 507201"/>
                  <a:gd name="connsiteX3" fmla="*/ 1945482 w 1945482"/>
                  <a:gd name="connsiteY3" fmla="*/ 192882 h 507201"/>
                  <a:gd name="connsiteX4" fmla="*/ 1945482 w 1945482"/>
                  <a:gd name="connsiteY4" fmla="*/ 2382 h 507201"/>
                  <a:gd name="connsiteX5" fmla="*/ 812007 w 1945482"/>
                  <a:gd name="connsiteY5" fmla="*/ 269082 h 507201"/>
                  <a:gd name="connsiteX6" fmla="*/ 0 w 1945482"/>
                  <a:gd name="connsiteY6" fmla="*/ 0 h 507201"/>
                  <a:gd name="connsiteX0" fmla="*/ 0 w 1955006"/>
                  <a:gd name="connsiteY0" fmla="*/ 0 h 507201"/>
                  <a:gd name="connsiteX1" fmla="*/ 619126 w 1955006"/>
                  <a:gd name="connsiteY1" fmla="*/ 476250 h 507201"/>
                  <a:gd name="connsiteX2" fmla="*/ 1438277 w 1955006"/>
                  <a:gd name="connsiteY2" fmla="*/ 414338 h 507201"/>
                  <a:gd name="connsiteX3" fmla="*/ 1945482 w 1955006"/>
                  <a:gd name="connsiteY3" fmla="*/ 192882 h 507201"/>
                  <a:gd name="connsiteX4" fmla="*/ 1945482 w 1955006"/>
                  <a:gd name="connsiteY4" fmla="*/ 2382 h 507201"/>
                  <a:gd name="connsiteX5" fmla="*/ 812007 w 1955006"/>
                  <a:gd name="connsiteY5" fmla="*/ 269082 h 507201"/>
                  <a:gd name="connsiteX6" fmla="*/ 0 w 1955006"/>
                  <a:gd name="connsiteY6" fmla="*/ 0 h 507201"/>
                  <a:gd name="connsiteX0" fmla="*/ 0 w 1976010"/>
                  <a:gd name="connsiteY0" fmla="*/ 0 h 507201"/>
                  <a:gd name="connsiteX1" fmla="*/ 619126 w 1976010"/>
                  <a:gd name="connsiteY1" fmla="*/ 476250 h 507201"/>
                  <a:gd name="connsiteX2" fmla="*/ 1438277 w 1976010"/>
                  <a:gd name="connsiteY2" fmla="*/ 414338 h 507201"/>
                  <a:gd name="connsiteX3" fmla="*/ 1945482 w 1976010"/>
                  <a:gd name="connsiteY3" fmla="*/ 192882 h 507201"/>
                  <a:gd name="connsiteX4" fmla="*/ 1921670 w 1976010"/>
                  <a:gd name="connsiteY4" fmla="*/ 1 h 507201"/>
                  <a:gd name="connsiteX5" fmla="*/ 812007 w 1976010"/>
                  <a:gd name="connsiteY5" fmla="*/ 269082 h 507201"/>
                  <a:gd name="connsiteX6" fmla="*/ 0 w 1976010"/>
                  <a:gd name="connsiteY6" fmla="*/ 0 h 507201"/>
                  <a:gd name="connsiteX0" fmla="*/ 0 w 1979497"/>
                  <a:gd name="connsiteY0" fmla="*/ 671 h 507872"/>
                  <a:gd name="connsiteX1" fmla="*/ 619126 w 1979497"/>
                  <a:gd name="connsiteY1" fmla="*/ 476921 h 507872"/>
                  <a:gd name="connsiteX2" fmla="*/ 1438277 w 1979497"/>
                  <a:gd name="connsiteY2" fmla="*/ 415009 h 507872"/>
                  <a:gd name="connsiteX3" fmla="*/ 1945482 w 1979497"/>
                  <a:gd name="connsiteY3" fmla="*/ 193553 h 507872"/>
                  <a:gd name="connsiteX4" fmla="*/ 1921670 w 1979497"/>
                  <a:gd name="connsiteY4" fmla="*/ 672 h 507872"/>
                  <a:gd name="connsiteX5" fmla="*/ 812007 w 1979497"/>
                  <a:gd name="connsiteY5" fmla="*/ 269753 h 507872"/>
                  <a:gd name="connsiteX6" fmla="*/ 0 w 1979497"/>
                  <a:gd name="connsiteY6" fmla="*/ 671 h 507872"/>
                  <a:gd name="connsiteX0" fmla="*/ 0 w 1945482"/>
                  <a:gd name="connsiteY0" fmla="*/ 671 h 507872"/>
                  <a:gd name="connsiteX1" fmla="*/ 619126 w 1945482"/>
                  <a:gd name="connsiteY1" fmla="*/ 476921 h 507872"/>
                  <a:gd name="connsiteX2" fmla="*/ 1438277 w 1945482"/>
                  <a:gd name="connsiteY2" fmla="*/ 415009 h 507872"/>
                  <a:gd name="connsiteX3" fmla="*/ 1945482 w 1945482"/>
                  <a:gd name="connsiteY3" fmla="*/ 193553 h 507872"/>
                  <a:gd name="connsiteX4" fmla="*/ 1921670 w 1945482"/>
                  <a:gd name="connsiteY4" fmla="*/ 672 h 507872"/>
                  <a:gd name="connsiteX5" fmla="*/ 812007 w 1945482"/>
                  <a:gd name="connsiteY5" fmla="*/ 269753 h 507872"/>
                  <a:gd name="connsiteX6" fmla="*/ 0 w 1945482"/>
                  <a:gd name="connsiteY6" fmla="*/ 671 h 507872"/>
                  <a:gd name="connsiteX0" fmla="*/ 0 w 1945482"/>
                  <a:gd name="connsiteY0" fmla="*/ 671 h 491277"/>
                  <a:gd name="connsiteX1" fmla="*/ 585789 w 1945482"/>
                  <a:gd name="connsiteY1" fmla="*/ 462633 h 491277"/>
                  <a:gd name="connsiteX2" fmla="*/ 1438277 w 1945482"/>
                  <a:gd name="connsiteY2" fmla="*/ 415009 h 491277"/>
                  <a:gd name="connsiteX3" fmla="*/ 1945482 w 1945482"/>
                  <a:gd name="connsiteY3" fmla="*/ 193553 h 491277"/>
                  <a:gd name="connsiteX4" fmla="*/ 1921670 w 1945482"/>
                  <a:gd name="connsiteY4" fmla="*/ 672 h 491277"/>
                  <a:gd name="connsiteX5" fmla="*/ 812007 w 1945482"/>
                  <a:gd name="connsiteY5" fmla="*/ 269753 h 491277"/>
                  <a:gd name="connsiteX6" fmla="*/ 0 w 1945482"/>
                  <a:gd name="connsiteY6" fmla="*/ 671 h 491277"/>
                  <a:gd name="connsiteX0" fmla="*/ 0 w 1945482"/>
                  <a:gd name="connsiteY0" fmla="*/ 671 h 494651"/>
                  <a:gd name="connsiteX1" fmla="*/ 585789 w 1945482"/>
                  <a:gd name="connsiteY1" fmla="*/ 462633 h 494651"/>
                  <a:gd name="connsiteX2" fmla="*/ 1438277 w 1945482"/>
                  <a:gd name="connsiteY2" fmla="*/ 415009 h 494651"/>
                  <a:gd name="connsiteX3" fmla="*/ 1945482 w 1945482"/>
                  <a:gd name="connsiteY3" fmla="*/ 193553 h 494651"/>
                  <a:gd name="connsiteX4" fmla="*/ 1921670 w 1945482"/>
                  <a:gd name="connsiteY4" fmla="*/ 672 h 494651"/>
                  <a:gd name="connsiteX5" fmla="*/ 812007 w 1945482"/>
                  <a:gd name="connsiteY5" fmla="*/ 269753 h 494651"/>
                  <a:gd name="connsiteX6" fmla="*/ 0 w 1945482"/>
                  <a:gd name="connsiteY6" fmla="*/ 671 h 494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45482" h="494651">
                    <a:moveTo>
                      <a:pt x="0" y="671"/>
                    </a:moveTo>
                    <a:cubicBezTo>
                      <a:pt x="264319" y="253084"/>
                      <a:pt x="346076" y="393577"/>
                      <a:pt x="585789" y="462633"/>
                    </a:cubicBezTo>
                    <a:cubicBezTo>
                      <a:pt x="825502" y="531689"/>
                      <a:pt x="1211661" y="476525"/>
                      <a:pt x="1438277" y="415009"/>
                    </a:cubicBezTo>
                    <a:cubicBezTo>
                      <a:pt x="1664893" y="353493"/>
                      <a:pt x="1864917" y="262609"/>
                      <a:pt x="1945482" y="193553"/>
                    </a:cubicBezTo>
                    <a:lnTo>
                      <a:pt x="1921670" y="672"/>
                    </a:lnTo>
                    <a:cubicBezTo>
                      <a:pt x="1902620" y="-12822"/>
                      <a:pt x="1181895" y="180059"/>
                      <a:pt x="812007" y="269753"/>
                    </a:cubicBezTo>
                    <a:lnTo>
                      <a:pt x="0" y="671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F557CB34-253D-663A-5291-6E88E7CBFB9A}"/>
                  </a:ext>
                </a:extLst>
              </p:cNvPr>
              <p:cNvSpPr/>
              <p:nvPr/>
            </p:nvSpPr>
            <p:spPr bwMode="auto">
              <a:xfrm>
                <a:off x="4985262" y="4283075"/>
                <a:ext cx="3617198" cy="1878592"/>
              </a:xfrm>
              <a:custGeom>
                <a:avLst/>
                <a:gdLst>
                  <a:gd name="connsiteX0" fmla="*/ 260350 w 3654425"/>
                  <a:gd name="connsiteY0" fmla="*/ 0 h 1882775"/>
                  <a:gd name="connsiteX1" fmla="*/ 0 w 3654425"/>
                  <a:gd name="connsiteY1" fmla="*/ 615950 h 1882775"/>
                  <a:gd name="connsiteX2" fmla="*/ 63500 w 3654425"/>
                  <a:gd name="connsiteY2" fmla="*/ 977900 h 1882775"/>
                  <a:gd name="connsiteX3" fmla="*/ 1393825 w 3654425"/>
                  <a:gd name="connsiteY3" fmla="*/ 1425575 h 1882775"/>
                  <a:gd name="connsiteX4" fmla="*/ 2362200 w 3654425"/>
                  <a:gd name="connsiteY4" fmla="*/ 1882775 h 1882775"/>
                  <a:gd name="connsiteX5" fmla="*/ 3654425 w 3654425"/>
                  <a:gd name="connsiteY5" fmla="*/ 1600200 h 1882775"/>
                  <a:gd name="connsiteX6" fmla="*/ 3594100 w 3654425"/>
                  <a:gd name="connsiteY6" fmla="*/ 1377950 h 1882775"/>
                  <a:gd name="connsiteX7" fmla="*/ 3365500 w 3654425"/>
                  <a:gd name="connsiteY7" fmla="*/ 1260475 h 1882775"/>
                  <a:gd name="connsiteX8" fmla="*/ 3114675 w 3654425"/>
                  <a:gd name="connsiteY8" fmla="*/ 1225550 h 1882775"/>
                  <a:gd name="connsiteX9" fmla="*/ 2676525 w 3654425"/>
                  <a:gd name="connsiteY9" fmla="*/ 1063625 h 1882775"/>
                  <a:gd name="connsiteX10" fmla="*/ 2292350 w 3654425"/>
                  <a:gd name="connsiteY10" fmla="*/ 1200150 h 1882775"/>
                  <a:gd name="connsiteX11" fmla="*/ 1905000 w 3654425"/>
                  <a:gd name="connsiteY11" fmla="*/ 1431925 h 1882775"/>
                  <a:gd name="connsiteX12" fmla="*/ 1482725 w 3654425"/>
                  <a:gd name="connsiteY12" fmla="*/ 1200150 h 1882775"/>
                  <a:gd name="connsiteX13" fmla="*/ 927100 w 3654425"/>
                  <a:gd name="connsiteY13" fmla="*/ 1009650 h 1882775"/>
                  <a:gd name="connsiteX14" fmla="*/ 876300 w 3654425"/>
                  <a:gd name="connsiteY14" fmla="*/ 473075 h 1882775"/>
                  <a:gd name="connsiteX15" fmla="*/ 1235075 w 3654425"/>
                  <a:gd name="connsiteY15" fmla="*/ 381000 h 1882775"/>
                  <a:gd name="connsiteX16" fmla="*/ 1870075 w 3654425"/>
                  <a:gd name="connsiteY16" fmla="*/ 320675 h 1882775"/>
                  <a:gd name="connsiteX17" fmla="*/ 1838325 w 3654425"/>
                  <a:gd name="connsiteY17" fmla="*/ 165100 h 1882775"/>
                  <a:gd name="connsiteX18" fmla="*/ 1206500 w 3654425"/>
                  <a:gd name="connsiteY18" fmla="*/ 225425 h 1882775"/>
                  <a:gd name="connsiteX19" fmla="*/ 815975 w 3654425"/>
                  <a:gd name="connsiteY19" fmla="*/ 336550 h 1882775"/>
                  <a:gd name="connsiteX20" fmla="*/ 260350 w 3654425"/>
                  <a:gd name="connsiteY20" fmla="*/ 0 h 1882775"/>
                  <a:gd name="connsiteX0" fmla="*/ 222250 w 3616325"/>
                  <a:gd name="connsiteY0" fmla="*/ 0 h 1882775"/>
                  <a:gd name="connsiteX1" fmla="*/ 0 w 3616325"/>
                  <a:gd name="connsiteY1" fmla="*/ 539750 h 1882775"/>
                  <a:gd name="connsiteX2" fmla="*/ 25400 w 3616325"/>
                  <a:gd name="connsiteY2" fmla="*/ 977900 h 1882775"/>
                  <a:gd name="connsiteX3" fmla="*/ 1355725 w 3616325"/>
                  <a:gd name="connsiteY3" fmla="*/ 1425575 h 1882775"/>
                  <a:gd name="connsiteX4" fmla="*/ 2324100 w 3616325"/>
                  <a:gd name="connsiteY4" fmla="*/ 1882775 h 1882775"/>
                  <a:gd name="connsiteX5" fmla="*/ 3616325 w 3616325"/>
                  <a:gd name="connsiteY5" fmla="*/ 1600200 h 1882775"/>
                  <a:gd name="connsiteX6" fmla="*/ 3556000 w 3616325"/>
                  <a:gd name="connsiteY6" fmla="*/ 1377950 h 1882775"/>
                  <a:gd name="connsiteX7" fmla="*/ 3327400 w 3616325"/>
                  <a:gd name="connsiteY7" fmla="*/ 1260475 h 1882775"/>
                  <a:gd name="connsiteX8" fmla="*/ 3076575 w 3616325"/>
                  <a:gd name="connsiteY8" fmla="*/ 1225550 h 1882775"/>
                  <a:gd name="connsiteX9" fmla="*/ 2638425 w 3616325"/>
                  <a:gd name="connsiteY9" fmla="*/ 1063625 h 1882775"/>
                  <a:gd name="connsiteX10" fmla="*/ 2254250 w 3616325"/>
                  <a:gd name="connsiteY10" fmla="*/ 1200150 h 1882775"/>
                  <a:gd name="connsiteX11" fmla="*/ 1866900 w 3616325"/>
                  <a:gd name="connsiteY11" fmla="*/ 1431925 h 1882775"/>
                  <a:gd name="connsiteX12" fmla="*/ 1444625 w 3616325"/>
                  <a:gd name="connsiteY12" fmla="*/ 1200150 h 1882775"/>
                  <a:gd name="connsiteX13" fmla="*/ 889000 w 3616325"/>
                  <a:gd name="connsiteY13" fmla="*/ 1009650 h 1882775"/>
                  <a:gd name="connsiteX14" fmla="*/ 838200 w 3616325"/>
                  <a:gd name="connsiteY14" fmla="*/ 473075 h 1882775"/>
                  <a:gd name="connsiteX15" fmla="*/ 1196975 w 3616325"/>
                  <a:gd name="connsiteY15" fmla="*/ 381000 h 1882775"/>
                  <a:gd name="connsiteX16" fmla="*/ 1831975 w 3616325"/>
                  <a:gd name="connsiteY16" fmla="*/ 320675 h 1882775"/>
                  <a:gd name="connsiteX17" fmla="*/ 1800225 w 3616325"/>
                  <a:gd name="connsiteY17" fmla="*/ 165100 h 1882775"/>
                  <a:gd name="connsiteX18" fmla="*/ 1168400 w 3616325"/>
                  <a:gd name="connsiteY18" fmla="*/ 225425 h 1882775"/>
                  <a:gd name="connsiteX19" fmla="*/ 777875 w 3616325"/>
                  <a:gd name="connsiteY19" fmla="*/ 336550 h 1882775"/>
                  <a:gd name="connsiteX20" fmla="*/ 222250 w 3616325"/>
                  <a:gd name="connsiteY20" fmla="*/ 0 h 1882775"/>
                  <a:gd name="connsiteX0" fmla="*/ 232000 w 3626075"/>
                  <a:gd name="connsiteY0" fmla="*/ 0 h 1882775"/>
                  <a:gd name="connsiteX1" fmla="*/ 9750 w 3626075"/>
                  <a:gd name="connsiteY1" fmla="*/ 539750 h 1882775"/>
                  <a:gd name="connsiteX2" fmla="*/ 35150 w 3626075"/>
                  <a:gd name="connsiteY2" fmla="*/ 977900 h 1882775"/>
                  <a:gd name="connsiteX3" fmla="*/ 1365475 w 3626075"/>
                  <a:gd name="connsiteY3" fmla="*/ 1425575 h 1882775"/>
                  <a:gd name="connsiteX4" fmla="*/ 2333850 w 3626075"/>
                  <a:gd name="connsiteY4" fmla="*/ 1882775 h 1882775"/>
                  <a:gd name="connsiteX5" fmla="*/ 3626075 w 3626075"/>
                  <a:gd name="connsiteY5" fmla="*/ 1600200 h 1882775"/>
                  <a:gd name="connsiteX6" fmla="*/ 3565750 w 3626075"/>
                  <a:gd name="connsiteY6" fmla="*/ 1377950 h 1882775"/>
                  <a:gd name="connsiteX7" fmla="*/ 3337150 w 3626075"/>
                  <a:gd name="connsiteY7" fmla="*/ 1260475 h 1882775"/>
                  <a:gd name="connsiteX8" fmla="*/ 3086325 w 3626075"/>
                  <a:gd name="connsiteY8" fmla="*/ 1225550 h 1882775"/>
                  <a:gd name="connsiteX9" fmla="*/ 2648175 w 3626075"/>
                  <a:gd name="connsiteY9" fmla="*/ 1063625 h 1882775"/>
                  <a:gd name="connsiteX10" fmla="*/ 2264000 w 3626075"/>
                  <a:gd name="connsiteY10" fmla="*/ 1200150 h 1882775"/>
                  <a:gd name="connsiteX11" fmla="*/ 1876650 w 3626075"/>
                  <a:gd name="connsiteY11" fmla="*/ 1431925 h 1882775"/>
                  <a:gd name="connsiteX12" fmla="*/ 1454375 w 3626075"/>
                  <a:gd name="connsiteY12" fmla="*/ 1200150 h 1882775"/>
                  <a:gd name="connsiteX13" fmla="*/ 898750 w 3626075"/>
                  <a:gd name="connsiteY13" fmla="*/ 1009650 h 1882775"/>
                  <a:gd name="connsiteX14" fmla="*/ 847950 w 3626075"/>
                  <a:gd name="connsiteY14" fmla="*/ 473075 h 1882775"/>
                  <a:gd name="connsiteX15" fmla="*/ 1206725 w 3626075"/>
                  <a:gd name="connsiteY15" fmla="*/ 381000 h 1882775"/>
                  <a:gd name="connsiteX16" fmla="*/ 1841725 w 3626075"/>
                  <a:gd name="connsiteY16" fmla="*/ 320675 h 1882775"/>
                  <a:gd name="connsiteX17" fmla="*/ 1809975 w 3626075"/>
                  <a:gd name="connsiteY17" fmla="*/ 165100 h 1882775"/>
                  <a:gd name="connsiteX18" fmla="*/ 1178150 w 3626075"/>
                  <a:gd name="connsiteY18" fmla="*/ 225425 h 1882775"/>
                  <a:gd name="connsiteX19" fmla="*/ 787625 w 3626075"/>
                  <a:gd name="connsiteY19" fmla="*/ 336550 h 1882775"/>
                  <a:gd name="connsiteX20" fmla="*/ 232000 w 3626075"/>
                  <a:gd name="connsiteY20" fmla="*/ 0 h 1882775"/>
                  <a:gd name="connsiteX0" fmla="*/ 234438 w 3628513"/>
                  <a:gd name="connsiteY0" fmla="*/ 0 h 1882775"/>
                  <a:gd name="connsiteX1" fmla="*/ 12188 w 3628513"/>
                  <a:gd name="connsiteY1" fmla="*/ 539750 h 1882775"/>
                  <a:gd name="connsiteX2" fmla="*/ 37588 w 3628513"/>
                  <a:gd name="connsiteY2" fmla="*/ 977900 h 1882775"/>
                  <a:gd name="connsiteX3" fmla="*/ 1367913 w 3628513"/>
                  <a:gd name="connsiteY3" fmla="*/ 1425575 h 1882775"/>
                  <a:gd name="connsiteX4" fmla="*/ 2336288 w 3628513"/>
                  <a:gd name="connsiteY4" fmla="*/ 1882775 h 1882775"/>
                  <a:gd name="connsiteX5" fmla="*/ 3628513 w 3628513"/>
                  <a:gd name="connsiteY5" fmla="*/ 1600200 h 1882775"/>
                  <a:gd name="connsiteX6" fmla="*/ 3568188 w 3628513"/>
                  <a:gd name="connsiteY6" fmla="*/ 1377950 h 1882775"/>
                  <a:gd name="connsiteX7" fmla="*/ 3339588 w 3628513"/>
                  <a:gd name="connsiteY7" fmla="*/ 1260475 h 1882775"/>
                  <a:gd name="connsiteX8" fmla="*/ 3088763 w 3628513"/>
                  <a:gd name="connsiteY8" fmla="*/ 1225550 h 1882775"/>
                  <a:gd name="connsiteX9" fmla="*/ 2650613 w 3628513"/>
                  <a:gd name="connsiteY9" fmla="*/ 1063625 h 1882775"/>
                  <a:gd name="connsiteX10" fmla="*/ 2266438 w 3628513"/>
                  <a:gd name="connsiteY10" fmla="*/ 1200150 h 1882775"/>
                  <a:gd name="connsiteX11" fmla="*/ 1879088 w 3628513"/>
                  <a:gd name="connsiteY11" fmla="*/ 1431925 h 1882775"/>
                  <a:gd name="connsiteX12" fmla="*/ 1456813 w 3628513"/>
                  <a:gd name="connsiteY12" fmla="*/ 1200150 h 1882775"/>
                  <a:gd name="connsiteX13" fmla="*/ 901188 w 3628513"/>
                  <a:gd name="connsiteY13" fmla="*/ 1009650 h 1882775"/>
                  <a:gd name="connsiteX14" fmla="*/ 850388 w 3628513"/>
                  <a:gd name="connsiteY14" fmla="*/ 473075 h 1882775"/>
                  <a:gd name="connsiteX15" fmla="*/ 1209163 w 3628513"/>
                  <a:gd name="connsiteY15" fmla="*/ 381000 h 1882775"/>
                  <a:gd name="connsiteX16" fmla="*/ 1844163 w 3628513"/>
                  <a:gd name="connsiteY16" fmla="*/ 320675 h 1882775"/>
                  <a:gd name="connsiteX17" fmla="*/ 1812413 w 3628513"/>
                  <a:gd name="connsiteY17" fmla="*/ 165100 h 1882775"/>
                  <a:gd name="connsiteX18" fmla="*/ 1180588 w 3628513"/>
                  <a:gd name="connsiteY18" fmla="*/ 225425 h 1882775"/>
                  <a:gd name="connsiteX19" fmla="*/ 790063 w 3628513"/>
                  <a:gd name="connsiteY19" fmla="*/ 336550 h 1882775"/>
                  <a:gd name="connsiteX20" fmla="*/ 234438 w 3628513"/>
                  <a:gd name="connsiteY20" fmla="*/ 0 h 1882775"/>
                  <a:gd name="connsiteX0" fmla="*/ 256282 w 3631307"/>
                  <a:gd name="connsiteY0" fmla="*/ 0 h 1876425"/>
                  <a:gd name="connsiteX1" fmla="*/ 14982 w 3631307"/>
                  <a:gd name="connsiteY1" fmla="*/ 533400 h 1876425"/>
                  <a:gd name="connsiteX2" fmla="*/ 40382 w 3631307"/>
                  <a:gd name="connsiteY2" fmla="*/ 971550 h 1876425"/>
                  <a:gd name="connsiteX3" fmla="*/ 1370707 w 3631307"/>
                  <a:gd name="connsiteY3" fmla="*/ 1419225 h 1876425"/>
                  <a:gd name="connsiteX4" fmla="*/ 2339082 w 3631307"/>
                  <a:gd name="connsiteY4" fmla="*/ 1876425 h 1876425"/>
                  <a:gd name="connsiteX5" fmla="*/ 3631307 w 3631307"/>
                  <a:gd name="connsiteY5" fmla="*/ 1593850 h 1876425"/>
                  <a:gd name="connsiteX6" fmla="*/ 3570982 w 3631307"/>
                  <a:gd name="connsiteY6" fmla="*/ 1371600 h 1876425"/>
                  <a:gd name="connsiteX7" fmla="*/ 3342382 w 3631307"/>
                  <a:gd name="connsiteY7" fmla="*/ 1254125 h 1876425"/>
                  <a:gd name="connsiteX8" fmla="*/ 3091557 w 3631307"/>
                  <a:gd name="connsiteY8" fmla="*/ 1219200 h 1876425"/>
                  <a:gd name="connsiteX9" fmla="*/ 2653407 w 3631307"/>
                  <a:gd name="connsiteY9" fmla="*/ 1057275 h 1876425"/>
                  <a:gd name="connsiteX10" fmla="*/ 2269232 w 3631307"/>
                  <a:gd name="connsiteY10" fmla="*/ 1193800 h 1876425"/>
                  <a:gd name="connsiteX11" fmla="*/ 1881882 w 3631307"/>
                  <a:gd name="connsiteY11" fmla="*/ 1425575 h 1876425"/>
                  <a:gd name="connsiteX12" fmla="*/ 1459607 w 3631307"/>
                  <a:gd name="connsiteY12" fmla="*/ 1193800 h 1876425"/>
                  <a:gd name="connsiteX13" fmla="*/ 903982 w 3631307"/>
                  <a:gd name="connsiteY13" fmla="*/ 1003300 h 1876425"/>
                  <a:gd name="connsiteX14" fmla="*/ 853182 w 3631307"/>
                  <a:gd name="connsiteY14" fmla="*/ 466725 h 1876425"/>
                  <a:gd name="connsiteX15" fmla="*/ 1211957 w 3631307"/>
                  <a:gd name="connsiteY15" fmla="*/ 374650 h 1876425"/>
                  <a:gd name="connsiteX16" fmla="*/ 1846957 w 3631307"/>
                  <a:gd name="connsiteY16" fmla="*/ 314325 h 1876425"/>
                  <a:gd name="connsiteX17" fmla="*/ 1815207 w 3631307"/>
                  <a:gd name="connsiteY17" fmla="*/ 158750 h 1876425"/>
                  <a:gd name="connsiteX18" fmla="*/ 1183382 w 3631307"/>
                  <a:gd name="connsiteY18" fmla="*/ 219075 h 1876425"/>
                  <a:gd name="connsiteX19" fmla="*/ 792857 w 3631307"/>
                  <a:gd name="connsiteY19" fmla="*/ 330200 h 1876425"/>
                  <a:gd name="connsiteX20" fmla="*/ 256282 w 3631307"/>
                  <a:gd name="connsiteY20" fmla="*/ 0 h 1876425"/>
                  <a:gd name="connsiteX0" fmla="*/ 256282 w 3631307"/>
                  <a:gd name="connsiteY0" fmla="*/ 422 h 1876847"/>
                  <a:gd name="connsiteX1" fmla="*/ 14982 w 3631307"/>
                  <a:gd name="connsiteY1" fmla="*/ 533822 h 1876847"/>
                  <a:gd name="connsiteX2" fmla="*/ 40382 w 3631307"/>
                  <a:gd name="connsiteY2" fmla="*/ 971972 h 1876847"/>
                  <a:gd name="connsiteX3" fmla="*/ 1370707 w 3631307"/>
                  <a:gd name="connsiteY3" fmla="*/ 1419647 h 1876847"/>
                  <a:gd name="connsiteX4" fmla="*/ 2339082 w 3631307"/>
                  <a:gd name="connsiteY4" fmla="*/ 1876847 h 1876847"/>
                  <a:gd name="connsiteX5" fmla="*/ 3631307 w 3631307"/>
                  <a:gd name="connsiteY5" fmla="*/ 1594272 h 1876847"/>
                  <a:gd name="connsiteX6" fmla="*/ 3570982 w 3631307"/>
                  <a:gd name="connsiteY6" fmla="*/ 1372022 h 1876847"/>
                  <a:gd name="connsiteX7" fmla="*/ 3342382 w 3631307"/>
                  <a:gd name="connsiteY7" fmla="*/ 1254547 h 1876847"/>
                  <a:gd name="connsiteX8" fmla="*/ 3091557 w 3631307"/>
                  <a:gd name="connsiteY8" fmla="*/ 1219622 h 1876847"/>
                  <a:gd name="connsiteX9" fmla="*/ 2653407 w 3631307"/>
                  <a:gd name="connsiteY9" fmla="*/ 1057697 h 1876847"/>
                  <a:gd name="connsiteX10" fmla="*/ 2269232 w 3631307"/>
                  <a:gd name="connsiteY10" fmla="*/ 1194222 h 1876847"/>
                  <a:gd name="connsiteX11" fmla="*/ 1881882 w 3631307"/>
                  <a:gd name="connsiteY11" fmla="*/ 1425997 h 1876847"/>
                  <a:gd name="connsiteX12" fmla="*/ 1459607 w 3631307"/>
                  <a:gd name="connsiteY12" fmla="*/ 1194222 h 1876847"/>
                  <a:gd name="connsiteX13" fmla="*/ 903982 w 3631307"/>
                  <a:gd name="connsiteY13" fmla="*/ 1003722 h 1876847"/>
                  <a:gd name="connsiteX14" fmla="*/ 853182 w 3631307"/>
                  <a:gd name="connsiteY14" fmla="*/ 467147 h 1876847"/>
                  <a:gd name="connsiteX15" fmla="*/ 1211957 w 3631307"/>
                  <a:gd name="connsiteY15" fmla="*/ 375072 h 1876847"/>
                  <a:gd name="connsiteX16" fmla="*/ 1846957 w 3631307"/>
                  <a:gd name="connsiteY16" fmla="*/ 314747 h 1876847"/>
                  <a:gd name="connsiteX17" fmla="*/ 1815207 w 3631307"/>
                  <a:gd name="connsiteY17" fmla="*/ 159172 h 1876847"/>
                  <a:gd name="connsiteX18" fmla="*/ 1183382 w 3631307"/>
                  <a:gd name="connsiteY18" fmla="*/ 219497 h 1876847"/>
                  <a:gd name="connsiteX19" fmla="*/ 792857 w 3631307"/>
                  <a:gd name="connsiteY19" fmla="*/ 330622 h 1876847"/>
                  <a:gd name="connsiteX20" fmla="*/ 256282 w 3631307"/>
                  <a:gd name="connsiteY20" fmla="*/ 422 h 1876847"/>
                  <a:gd name="connsiteX0" fmla="*/ 256282 w 3631307"/>
                  <a:gd name="connsiteY0" fmla="*/ 422 h 1876847"/>
                  <a:gd name="connsiteX1" fmla="*/ 14982 w 3631307"/>
                  <a:gd name="connsiteY1" fmla="*/ 533822 h 1876847"/>
                  <a:gd name="connsiteX2" fmla="*/ 40382 w 3631307"/>
                  <a:gd name="connsiteY2" fmla="*/ 971972 h 1876847"/>
                  <a:gd name="connsiteX3" fmla="*/ 1370707 w 3631307"/>
                  <a:gd name="connsiteY3" fmla="*/ 1419647 h 1876847"/>
                  <a:gd name="connsiteX4" fmla="*/ 2339082 w 3631307"/>
                  <a:gd name="connsiteY4" fmla="*/ 1876847 h 1876847"/>
                  <a:gd name="connsiteX5" fmla="*/ 3631307 w 3631307"/>
                  <a:gd name="connsiteY5" fmla="*/ 1594272 h 1876847"/>
                  <a:gd name="connsiteX6" fmla="*/ 3570982 w 3631307"/>
                  <a:gd name="connsiteY6" fmla="*/ 1372022 h 1876847"/>
                  <a:gd name="connsiteX7" fmla="*/ 3342382 w 3631307"/>
                  <a:gd name="connsiteY7" fmla="*/ 1254547 h 1876847"/>
                  <a:gd name="connsiteX8" fmla="*/ 3091557 w 3631307"/>
                  <a:gd name="connsiteY8" fmla="*/ 1219622 h 1876847"/>
                  <a:gd name="connsiteX9" fmla="*/ 2653407 w 3631307"/>
                  <a:gd name="connsiteY9" fmla="*/ 1057697 h 1876847"/>
                  <a:gd name="connsiteX10" fmla="*/ 2269232 w 3631307"/>
                  <a:gd name="connsiteY10" fmla="*/ 1194222 h 1876847"/>
                  <a:gd name="connsiteX11" fmla="*/ 1881882 w 3631307"/>
                  <a:gd name="connsiteY11" fmla="*/ 1425997 h 1876847"/>
                  <a:gd name="connsiteX12" fmla="*/ 1459607 w 3631307"/>
                  <a:gd name="connsiteY12" fmla="*/ 1194222 h 1876847"/>
                  <a:gd name="connsiteX13" fmla="*/ 903982 w 3631307"/>
                  <a:gd name="connsiteY13" fmla="*/ 1003722 h 1876847"/>
                  <a:gd name="connsiteX14" fmla="*/ 853182 w 3631307"/>
                  <a:gd name="connsiteY14" fmla="*/ 467147 h 1876847"/>
                  <a:gd name="connsiteX15" fmla="*/ 1211957 w 3631307"/>
                  <a:gd name="connsiteY15" fmla="*/ 375072 h 1876847"/>
                  <a:gd name="connsiteX16" fmla="*/ 1846957 w 3631307"/>
                  <a:gd name="connsiteY16" fmla="*/ 314747 h 1876847"/>
                  <a:gd name="connsiteX17" fmla="*/ 1815207 w 3631307"/>
                  <a:gd name="connsiteY17" fmla="*/ 159172 h 1876847"/>
                  <a:gd name="connsiteX18" fmla="*/ 1183382 w 3631307"/>
                  <a:gd name="connsiteY18" fmla="*/ 219497 h 1876847"/>
                  <a:gd name="connsiteX19" fmla="*/ 792857 w 3631307"/>
                  <a:gd name="connsiteY19" fmla="*/ 330622 h 1876847"/>
                  <a:gd name="connsiteX20" fmla="*/ 256282 w 3631307"/>
                  <a:gd name="connsiteY20" fmla="*/ 422 h 1876847"/>
                  <a:gd name="connsiteX0" fmla="*/ 256282 w 3631307"/>
                  <a:gd name="connsiteY0" fmla="*/ 422 h 1876847"/>
                  <a:gd name="connsiteX1" fmla="*/ 14982 w 3631307"/>
                  <a:gd name="connsiteY1" fmla="*/ 533822 h 1876847"/>
                  <a:gd name="connsiteX2" fmla="*/ 40382 w 3631307"/>
                  <a:gd name="connsiteY2" fmla="*/ 971972 h 1876847"/>
                  <a:gd name="connsiteX3" fmla="*/ 1370707 w 3631307"/>
                  <a:gd name="connsiteY3" fmla="*/ 1419647 h 1876847"/>
                  <a:gd name="connsiteX4" fmla="*/ 2339082 w 3631307"/>
                  <a:gd name="connsiteY4" fmla="*/ 1876847 h 1876847"/>
                  <a:gd name="connsiteX5" fmla="*/ 3631307 w 3631307"/>
                  <a:gd name="connsiteY5" fmla="*/ 1594272 h 1876847"/>
                  <a:gd name="connsiteX6" fmla="*/ 3570982 w 3631307"/>
                  <a:gd name="connsiteY6" fmla="*/ 1372022 h 1876847"/>
                  <a:gd name="connsiteX7" fmla="*/ 3342382 w 3631307"/>
                  <a:gd name="connsiteY7" fmla="*/ 1254547 h 1876847"/>
                  <a:gd name="connsiteX8" fmla="*/ 3091557 w 3631307"/>
                  <a:gd name="connsiteY8" fmla="*/ 1219622 h 1876847"/>
                  <a:gd name="connsiteX9" fmla="*/ 2653407 w 3631307"/>
                  <a:gd name="connsiteY9" fmla="*/ 1057697 h 1876847"/>
                  <a:gd name="connsiteX10" fmla="*/ 2269232 w 3631307"/>
                  <a:gd name="connsiteY10" fmla="*/ 1194222 h 1876847"/>
                  <a:gd name="connsiteX11" fmla="*/ 1881882 w 3631307"/>
                  <a:gd name="connsiteY11" fmla="*/ 1425997 h 1876847"/>
                  <a:gd name="connsiteX12" fmla="*/ 1459607 w 3631307"/>
                  <a:gd name="connsiteY12" fmla="*/ 1194222 h 1876847"/>
                  <a:gd name="connsiteX13" fmla="*/ 903982 w 3631307"/>
                  <a:gd name="connsiteY13" fmla="*/ 1003722 h 1876847"/>
                  <a:gd name="connsiteX14" fmla="*/ 853182 w 3631307"/>
                  <a:gd name="connsiteY14" fmla="*/ 467147 h 1876847"/>
                  <a:gd name="connsiteX15" fmla="*/ 1211957 w 3631307"/>
                  <a:gd name="connsiteY15" fmla="*/ 375072 h 1876847"/>
                  <a:gd name="connsiteX16" fmla="*/ 1846957 w 3631307"/>
                  <a:gd name="connsiteY16" fmla="*/ 314747 h 1876847"/>
                  <a:gd name="connsiteX17" fmla="*/ 1815207 w 3631307"/>
                  <a:gd name="connsiteY17" fmla="*/ 159172 h 1876847"/>
                  <a:gd name="connsiteX18" fmla="*/ 1183382 w 3631307"/>
                  <a:gd name="connsiteY18" fmla="*/ 219497 h 1876847"/>
                  <a:gd name="connsiteX19" fmla="*/ 792857 w 3631307"/>
                  <a:gd name="connsiteY19" fmla="*/ 330622 h 1876847"/>
                  <a:gd name="connsiteX20" fmla="*/ 256282 w 3631307"/>
                  <a:gd name="connsiteY20" fmla="*/ 422 h 1876847"/>
                  <a:gd name="connsiteX0" fmla="*/ 256282 w 3631307"/>
                  <a:gd name="connsiteY0" fmla="*/ 422 h 1876847"/>
                  <a:gd name="connsiteX1" fmla="*/ 14982 w 3631307"/>
                  <a:gd name="connsiteY1" fmla="*/ 533822 h 1876847"/>
                  <a:gd name="connsiteX2" fmla="*/ 40382 w 3631307"/>
                  <a:gd name="connsiteY2" fmla="*/ 971972 h 1876847"/>
                  <a:gd name="connsiteX3" fmla="*/ 1370707 w 3631307"/>
                  <a:gd name="connsiteY3" fmla="*/ 1419647 h 1876847"/>
                  <a:gd name="connsiteX4" fmla="*/ 2339082 w 3631307"/>
                  <a:gd name="connsiteY4" fmla="*/ 1876847 h 1876847"/>
                  <a:gd name="connsiteX5" fmla="*/ 3631307 w 3631307"/>
                  <a:gd name="connsiteY5" fmla="*/ 1594272 h 1876847"/>
                  <a:gd name="connsiteX6" fmla="*/ 3570982 w 3631307"/>
                  <a:gd name="connsiteY6" fmla="*/ 1372022 h 1876847"/>
                  <a:gd name="connsiteX7" fmla="*/ 3342382 w 3631307"/>
                  <a:gd name="connsiteY7" fmla="*/ 1254547 h 1876847"/>
                  <a:gd name="connsiteX8" fmla="*/ 3091557 w 3631307"/>
                  <a:gd name="connsiteY8" fmla="*/ 1219622 h 1876847"/>
                  <a:gd name="connsiteX9" fmla="*/ 2653407 w 3631307"/>
                  <a:gd name="connsiteY9" fmla="*/ 1057697 h 1876847"/>
                  <a:gd name="connsiteX10" fmla="*/ 2269232 w 3631307"/>
                  <a:gd name="connsiteY10" fmla="*/ 1194222 h 1876847"/>
                  <a:gd name="connsiteX11" fmla="*/ 1881882 w 3631307"/>
                  <a:gd name="connsiteY11" fmla="*/ 1425997 h 1876847"/>
                  <a:gd name="connsiteX12" fmla="*/ 1459607 w 3631307"/>
                  <a:gd name="connsiteY12" fmla="*/ 1194222 h 1876847"/>
                  <a:gd name="connsiteX13" fmla="*/ 903982 w 3631307"/>
                  <a:gd name="connsiteY13" fmla="*/ 1003722 h 1876847"/>
                  <a:gd name="connsiteX14" fmla="*/ 853182 w 3631307"/>
                  <a:gd name="connsiteY14" fmla="*/ 467147 h 1876847"/>
                  <a:gd name="connsiteX15" fmla="*/ 1211957 w 3631307"/>
                  <a:gd name="connsiteY15" fmla="*/ 375072 h 1876847"/>
                  <a:gd name="connsiteX16" fmla="*/ 1846957 w 3631307"/>
                  <a:gd name="connsiteY16" fmla="*/ 314747 h 1876847"/>
                  <a:gd name="connsiteX17" fmla="*/ 1815207 w 3631307"/>
                  <a:gd name="connsiteY17" fmla="*/ 159172 h 1876847"/>
                  <a:gd name="connsiteX18" fmla="*/ 1183382 w 3631307"/>
                  <a:gd name="connsiteY18" fmla="*/ 219497 h 1876847"/>
                  <a:gd name="connsiteX19" fmla="*/ 792857 w 3631307"/>
                  <a:gd name="connsiteY19" fmla="*/ 330622 h 1876847"/>
                  <a:gd name="connsiteX20" fmla="*/ 256282 w 3631307"/>
                  <a:gd name="connsiteY20" fmla="*/ 422 h 1876847"/>
                  <a:gd name="connsiteX0" fmla="*/ 256282 w 3631307"/>
                  <a:gd name="connsiteY0" fmla="*/ 422 h 1876847"/>
                  <a:gd name="connsiteX1" fmla="*/ 14982 w 3631307"/>
                  <a:gd name="connsiteY1" fmla="*/ 533822 h 1876847"/>
                  <a:gd name="connsiteX2" fmla="*/ 40382 w 3631307"/>
                  <a:gd name="connsiteY2" fmla="*/ 971972 h 1876847"/>
                  <a:gd name="connsiteX3" fmla="*/ 1370707 w 3631307"/>
                  <a:gd name="connsiteY3" fmla="*/ 1419647 h 1876847"/>
                  <a:gd name="connsiteX4" fmla="*/ 2339082 w 3631307"/>
                  <a:gd name="connsiteY4" fmla="*/ 1876847 h 1876847"/>
                  <a:gd name="connsiteX5" fmla="*/ 3631307 w 3631307"/>
                  <a:gd name="connsiteY5" fmla="*/ 1594272 h 1876847"/>
                  <a:gd name="connsiteX6" fmla="*/ 3570982 w 3631307"/>
                  <a:gd name="connsiteY6" fmla="*/ 1372022 h 1876847"/>
                  <a:gd name="connsiteX7" fmla="*/ 3342382 w 3631307"/>
                  <a:gd name="connsiteY7" fmla="*/ 1254547 h 1876847"/>
                  <a:gd name="connsiteX8" fmla="*/ 3091557 w 3631307"/>
                  <a:gd name="connsiteY8" fmla="*/ 1219622 h 1876847"/>
                  <a:gd name="connsiteX9" fmla="*/ 2653407 w 3631307"/>
                  <a:gd name="connsiteY9" fmla="*/ 1057697 h 1876847"/>
                  <a:gd name="connsiteX10" fmla="*/ 2269232 w 3631307"/>
                  <a:gd name="connsiteY10" fmla="*/ 1194222 h 1876847"/>
                  <a:gd name="connsiteX11" fmla="*/ 1881882 w 3631307"/>
                  <a:gd name="connsiteY11" fmla="*/ 1425997 h 1876847"/>
                  <a:gd name="connsiteX12" fmla="*/ 1459607 w 3631307"/>
                  <a:gd name="connsiteY12" fmla="*/ 1194222 h 1876847"/>
                  <a:gd name="connsiteX13" fmla="*/ 903982 w 3631307"/>
                  <a:gd name="connsiteY13" fmla="*/ 1003722 h 1876847"/>
                  <a:gd name="connsiteX14" fmla="*/ 853182 w 3631307"/>
                  <a:gd name="connsiteY14" fmla="*/ 467147 h 1876847"/>
                  <a:gd name="connsiteX15" fmla="*/ 1211957 w 3631307"/>
                  <a:gd name="connsiteY15" fmla="*/ 375072 h 1876847"/>
                  <a:gd name="connsiteX16" fmla="*/ 1846957 w 3631307"/>
                  <a:gd name="connsiteY16" fmla="*/ 314747 h 1876847"/>
                  <a:gd name="connsiteX17" fmla="*/ 1815207 w 3631307"/>
                  <a:gd name="connsiteY17" fmla="*/ 159172 h 1876847"/>
                  <a:gd name="connsiteX18" fmla="*/ 1183382 w 3631307"/>
                  <a:gd name="connsiteY18" fmla="*/ 219497 h 1876847"/>
                  <a:gd name="connsiteX19" fmla="*/ 792857 w 3631307"/>
                  <a:gd name="connsiteY19" fmla="*/ 330622 h 1876847"/>
                  <a:gd name="connsiteX20" fmla="*/ 256282 w 3631307"/>
                  <a:gd name="connsiteY20" fmla="*/ 422 h 1876847"/>
                  <a:gd name="connsiteX0" fmla="*/ 256282 w 3631307"/>
                  <a:gd name="connsiteY0" fmla="*/ 422 h 1876847"/>
                  <a:gd name="connsiteX1" fmla="*/ 14982 w 3631307"/>
                  <a:gd name="connsiteY1" fmla="*/ 533822 h 1876847"/>
                  <a:gd name="connsiteX2" fmla="*/ 40382 w 3631307"/>
                  <a:gd name="connsiteY2" fmla="*/ 971972 h 1876847"/>
                  <a:gd name="connsiteX3" fmla="*/ 1370707 w 3631307"/>
                  <a:gd name="connsiteY3" fmla="*/ 1419647 h 1876847"/>
                  <a:gd name="connsiteX4" fmla="*/ 2339082 w 3631307"/>
                  <a:gd name="connsiteY4" fmla="*/ 1876847 h 1876847"/>
                  <a:gd name="connsiteX5" fmla="*/ 3631307 w 3631307"/>
                  <a:gd name="connsiteY5" fmla="*/ 1594272 h 1876847"/>
                  <a:gd name="connsiteX6" fmla="*/ 3570982 w 3631307"/>
                  <a:gd name="connsiteY6" fmla="*/ 1372022 h 1876847"/>
                  <a:gd name="connsiteX7" fmla="*/ 3342382 w 3631307"/>
                  <a:gd name="connsiteY7" fmla="*/ 1254547 h 1876847"/>
                  <a:gd name="connsiteX8" fmla="*/ 3091557 w 3631307"/>
                  <a:gd name="connsiteY8" fmla="*/ 1219622 h 1876847"/>
                  <a:gd name="connsiteX9" fmla="*/ 2653407 w 3631307"/>
                  <a:gd name="connsiteY9" fmla="*/ 1057697 h 1876847"/>
                  <a:gd name="connsiteX10" fmla="*/ 2269232 w 3631307"/>
                  <a:gd name="connsiteY10" fmla="*/ 1194222 h 1876847"/>
                  <a:gd name="connsiteX11" fmla="*/ 1881882 w 3631307"/>
                  <a:gd name="connsiteY11" fmla="*/ 1425997 h 1876847"/>
                  <a:gd name="connsiteX12" fmla="*/ 1415157 w 3631307"/>
                  <a:gd name="connsiteY12" fmla="*/ 1187872 h 1876847"/>
                  <a:gd name="connsiteX13" fmla="*/ 903982 w 3631307"/>
                  <a:gd name="connsiteY13" fmla="*/ 1003722 h 1876847"/>
                  <a:gd name="connsiteX14" fmla="*/ 853182 w 3631307"/>
                  <a:gd name="connsiteY14" fmla="*/ 467147 h 1876847"/>
                  <a:gd name="connsiteX15" fmla="*/ 1211957 w 3631307"/>
                  <a:gd name="connsiteY15" fmla="*/ 375072 h 1876847"/>
                  <a:gd name="connsiteX16" fmla="*/ 1846957 w 3631307"/>
                  <a:gd name="connsiteY16" fmla="*/ 314747 h 1876847"/>
                  <a:gd name="connsiteX17" fmla="*/ 1815207 w 3631307"/>
                  <a:gd name="connsiteY17" fmla="*/ 159172 h 1876847"/>
                  <a:gd name="connsiteX18" fmla="*/ 1183382 w 3631307"/>
                  <a:gd name="connsiteY18" fmla="*/ 219497 h 1876847"/>
                  <a:gd name="connsiteX19" fmla="*/ 792857 w 3631307"/>
                  <a:gd name="connsiteY19" fmla="*/ 330622 h 1876847"/>
                  <a:gd name="connsiteX20" fmla="*/ 256282 w 3631307"/>
                  <a:gd name="connsiteY20" fmla="*/ 422 h 1876847"/>
                  <a:gd name="connsiteX0" fmla="*/ 256282 w 3631307"/>
                  <a:gd name="connsiteY0" fmla="*/ 422 h 1876847"/>
                  <a:gd name="connsiteX1" fmla="*/ 14982 w 3631307"/>
                  <a:gd name="connsiteY1" fmla="*/ 533822 h 1876847"/>
                  <a:gd name="connsiteX2" fmla="*/ 40382 w 3631307"/>
                  <a:gd name="connsiteY2" fmla="*/ 971972 h 1876847"/>
                  <a:gd name="connsiteX3" fmla="*/ 1370707 w 3631307"/>
                  <a:gd name="connsiteY3" fmla="*/ 1419647 h 1876847"/>
                  <a:gd name="connsiteX4" fmla="*/ 2339082 w 3631307"/>
                  <a:gd name="connsiteY4" fmla="*/ 1876847 h 1876847"/>
                  <a:gd name="connsiteX5" fmla="*/ 3631307 w 3631307"/>
                  <a:gd name="connsiteY5" fmla="*/ 1594272 h 1876847"/>
                  <a:gd name="connsiteX6" fmla="*/ 3570982 w 3631307"/>
                  <a:gd name="connsiteY6" fmla="*/ 1372022 h 1876847"/>
                  <a:gd name="connsiteX7" fmla="*/ 3342382 w 3631307"/>
                  <a:gd name="connsiteY7" fmla="*/ 1254547 h 1876847"/>
                  <a:gd name="connsiteX8" fmla="*/ 3091557 w 3631307"/>
                  <a:gd name="connsiteY8" fmla="*/ 1219622 h 1876847"/>
                  <a:gd name="connsiteX9" fmla="*/ 2653407 w 3631307"/>
                  <a:gd name="connsiteY9" fmla="*/ 1057697 h 1876847"/>
                  <a:gd name="connsiteX10" fmla="*/ 2269232 w 3631307"/>
                  <a:gd name="connsiteY10" fmla="*/ 1194222 h 1876847"/>
                  <a:gd name="connsiteX11" fmla="*/ 1881882 w 3631307"/>
                  <a:gd name="connsiteY11" fmla="*/ 1425997 h 1876847"/>
                  <a:gd name="connsiteX12" fmla="*/ 1415157 w 3631307"/>
                  <a:gd name="connsiteY12" fmla="*/ 1187872 h 1876847"/>
                  <a:gd name="connsiteX13" fmla="*/ 903982 w 3631307"/>
                  <a:gd name="connsiteY13" fmla="*/ 1003722 h 1876847"/>
                  <a:gd name="connsiteX14" fmla="*/ 853182 w 3631307"/>
                  <a:gd name="connsiteY14" fmla="*/ 467147 h 1876847"/>
                  <a:gd name="connsiteX15" fmla="*/ 1211957 w 3631307"/>
                  <a:gd name="connsiteY15" fmla="*/ 375072 h 1876847"/>
                  <a:gd name="connsiteX16" fmla="*/ 1846957 w 3631307"/>
                  <a:gd name="connsiteY16" fmla="*/ 314747 h 1876847"/>
                  <a:gd name="connsiteX17" fmla="*/ 1815207 w 3631307"/>
                  <a:gd name="connsiteY17" fmla="*/ 159172 h 1876847"/>
                  <a:gd name="connsiteX18" fmla="*/ 1183382 w 3631307"/>
                  <a:gd name="connsiteY18" fmla="*/ 219497 h 1876847"/>
                  <a:gd name="connsiteX19" fmla="*/ 792857 w 3631307"/>
                  <a:gd name="connsiteY19" fmla="*/ 330622 h 1876847"/>
                  <a:gd name="connsiteX20" fmla="*/ 256282 w 3631307"/>
                  <a:gd name="connsiteY20" fmla="*/ 422 h 1876847"/>
                  <a:gd name="connsiteX0" fmla="*/ 256282 w 3631307"/>
                  <a:gd name="connsiteY0" fmla="*/ 422 h 1876847"/>
                  <a:gd name="connsiteX1" fmla="*/ 14982 w 3631307"/>
                  <a:gd name="connsiteY1" fmla="*/ 533822 h 1876847"/>
                  <a:gd name="connsiteX2" fmla="*/ 40382 w 3631307"/>
                  <a:gd name="connsiteY2" fmla="*/ 971972 h 1876847"/>
                  <a:gd name="connsiteX3" fmla="*/ 1370707 w 3631307"/>
                  <a:gd name="connsiteY3" fmla="*/ 1419647 h 1876847"/>
                  <a:gd name="connsiteX4" fmla="*/ 2339082 w 3631307"/>
                  <a:gd name="connsiteY4" fmla="*/ 1876847 h 1876847"/>
                  <a:gd name="connsiteX5" fmla="*/ 3631307 w 3631307"/>
                  <a:gd name="connsiteY5" fmla="*/ 1594272 h 1876847"/>
                  <a:gd name="connsiteX6" fmla="*/ 3570982 w 3631307"/>
                  <a:gd name="connsiteY6" fmla="*/ 1372022 h 1876847"/>
                  <a:gd name="connsiteX7" fmla="*/ 3342382 w 3631307"/>
                  <a:gd name="connsiteY7" fmla="*/ 1254547 h 1876847"/>
                  <a:gd name="connsiteX8" fmla="*/ 3091557 w 3631307"/>
                  <a:gd name="connsiteY8" fmla="*/ 1219622 h 1876847"/>
                  <a:gd name="connsiteX9" fmla="*/ 2653407 w 3631307"/>
                  <a:gd name="connsiteY9" fmla="*/ 1057697 h 1876847"/>
                  <a:gd name="connsiteX10" fmla="*/ 2269232 w 3631307"/>
                  <a:gd name="connsiteY10" fmla="*/ 1194222 h 1876847"/>
                  <a:gd name="connsiteX11" fmla="*/ 1881882 w 3631307"/>
                  <a:gd name="connsiteY11" fmla="*/ 1425997 h 1876847"/>
                  <a:gd name="connsiteX12" fmla="*/ 1415157 w 3631307"/>
                  <a:gd name="connsiteY12" fmla="*/ 1187872 h 1876847"/>
                  <a:gd name="connsiteX13" fmla="*/ 903982 w 3631307"/>
                  <a:gd name="connsiteY13" fmla="*/ 1003722 h 1876847"/>
                  <a:gd name="connsiteX14" fmla="*/ 853182 w 3631307"/>
                  <a:gd name="connsiteY14" fmla="*/ 467147 h 1876847"/>
                  <a:gd name="connsiteX15" fmla="*/ 1211957 w 3631307"/>
                  <a:gd name="connsiteY15" fmla="*/ 375072 h 1876847"/>
                  <a:gd name="connsiteX16" fmla="*/ 1846957 w 3631307"/>
                  <a:gd name="connsiteY16" fmla="*/ 314747 h 1876847"/>
                  <a:gd name="connsiteX17" fmla="*/ 1815207 w 3631307"/>
                  <a:gd name="connsiteY17" fmla="*/ 159172 h 1876847"/>
                  <a:gd name="connsiteX18" fmla="*/ 1183382 w 3631307"/>
                  <a:gd name="connsiteY18" fmla="*/ 219497 h 1876847"/>
                  <a:gd name="connsiteX19" fmla="*/ 792857 w 3631307"/>
                  <a:gd name="connsiteY19" fmla="*/ 330622 h 1876847"/>
                  <a:gd name="connsiteX20" fmla="*/ 256282 w 3631307"/>
                  <a:gd name="connsiteY20" fmla="*/ 422 h 1876847"/>
                  <a:gd name="connsiteX0" fmla="*/ 256282 w 3631307"/>
                  <a:gd name="connsiteY0" fmla="*/ 422 h 1882427"/>
                  <a:gd name="connsiteX1" fmla="*/ 14982 w 3631307"/>
                  <a:gd name="connsiteY1" fmla="*/ 533822 h 1882427"/>
                  <a:gd name="connsiteX2" fmla="*/ 40382 w 3631307"/>
                  <a:gd name="connsiteY2" fmla="*/ 971972 h 1882427"/>
                  <a:gd name="connsiteX3" fmla="*/ 1370707 w 3631307"/>
                  <a:gd name="connsiteY3" fmla="*/ 1419647 h 1882427"/>
                  <a:gd name="connsiteX4" fmla="*/ 2339082 w 3631307"/>
                  <a:gd name="connsiteY4" fmla="*/ 1876847 h 1882427"/>
                  <a:gd name="connsiteX5" fmla="*/ 3631307 w 3631307"/>
                  <a:gd name="connsiteY5" fmla="*/ 1594272 h 1882427"/>
                  <a:gd name="connsiteX6" fmla="*/ 3570982 w 3631307"/>
                  <a:gd name="connsiteY6" fmla="*/ 1372022 h 1882427"/>
                  <a:gd name="connsiteX7" fmla="*/ 3342382 w 3631307"/>
                  <a:gd name="connsiteY7" fmla="*/ 1254547 h 1882427"/>
                  <a:gd name="connsiteX8" fmla="*/ 3091557 w 3631307"/>
                  <a:gd name="connsiteY8" fmla="*/ 1219622 h 1882427"/>
                  <a:gd name="connsiteX9" fmla="*/ 2653407 w 3631307"/>
                  <a:gd name="connsiteY9" fmla="*/ 1057697 h 1882427"/>
                  <a:gd name="connsiteX10" fmla="*/ 2269232 w 3631307"/>
                  <a:gd name="connsiteY10" fmla="*/ 1194222 h 1882427"/>
                  <a:gd name="connsiteX11" fmla="*/ 1881882 w 3631307"/>
                  <a:gd name="connsiteY11" fmla="*/ 1425997 h 1882427"/>
                  <a:gd name="connsiteX12" fmla="*/ 1415157 w 3631307"/>
                  <a:gd name="connsiteY12" fmla="*/ 1187872 h 1882427"/>
                  <a:gd name="connsiteX13" fmla="*/ 903982 w 3631307"/>
                  <a:gd name="connsiteY13" fmla="*/ 1003722 h 1882427"/>
                  <a:gd name="connsiteX14" fmla="*/ 853182 w 3631307"/>
                  <a:gd name="connsiteY14" fmla="*/ 467147 h 1882427"/>
                  <a:gd name="connsiteX15" fmla="*/ 1211957 w 3631307"/>
                  <a:gd name="connsiteY15" fmla="*/ 375072 h 1882427"/>
                  <a:gd name="connsiteX16" fmla="*/ 1846957 w 3631307"/>
                  <a:gd name="connsiteY16" fmla="*/ 314747 h 1882427"/>
                  <a:gd name="connsiteX17" fmla="*/ 1815207 w 3631307"/>
                  <a:gd name="connsiteY17" fmla="*/ 159172 h 1882427"/>
                  <a:gd name="connsiteX18" fmla="*/ 1183382 w 3631307"/>
                  <a:gd name="connsiteY18" fmla="*/ 219497 h 1882427"/>
                  <a:gd name="connsiteX19" fmla="*/ 792857 w 3631307"/>
                  <a:gd name="connsiteY19" fmla="*/ 330622 h 1882427"/>
                  <a:gd name="connsiteX20" fmla="*/ 256282 w 3631307"/>
                  <a:gd name="connsiteY20" fmla="*/ 422 h 1882427"/>
                  <a:gd name="connsiteX0" fmla="*/ 256282 w 3635685"/>
                  <a:gd name="connsiteY0" fmla="*/ 422 h 1881452"/>
                  <a:gd name="connsiteX1" fmla="*/ 14982 w 3635685"/>
                  <a:gd name="connsiteY1" fmla="*/ 533822 h 1881452"/>
                  <a:gd name="connsiteX2" fmla="*/ 40382 w 3635685"/>
                  <a:gd name="connsiteY2" fmla="*/ 971972 h 1881452"/>
                  <a:gd name="connsiteX3" fmla="*/ 1370707 w 3635685"/>
                  <a:gd name="connsiteY3" fmla="*/ 1419647 h 1881452"/>
                  <a:gd name="connsiteX4" fmla="*/ 2339082 w 3635685"/>
                  <a:gd name="connsiteY4" fmla="*/ 1876847 h 1881452"/>
                  <a:gd name="connsiteX5" fmla="*/ 3631307 w 3635685"/>
                  <a:gd name="connsiteY5" fmla="*/ 1594272 h 1881452"/>
                  <a:gd name="connsiteX6" fmla="*/ 3570982 w 3635685"/>
                  <a:gd name="connsiteY6" fmla="*/ 1372022 h 1881452"/>
                  <a:gd name="connsiteX7" fmla="*/ 3342382 w 3635685"/>
                  <a:gd name="connsiteY7" fmla="*/ 1254547 h 1881452"/>
                  <a:gd name="connsiteX8" fmla="*/ 3091557 w 3635685"/>
                  <a:gd name="connsiteY8" fmla="*/ 1219622 h 1881452"/>
                  <a:gd name="connsiteX9" fmla="*/ 2653407 w 3635685"/>
                  <a:gd name="connsiteY9" fmla="*/ 1057697 h 1881452"/>
                  <a:gd name="connsiteX10" fmla="*/ 2269232 w 3635685"/>
                  <a:gd name="connsiteY10" fmla="*/ 1194222 h 1881452"/>
                  <a:gd name="connsiteX11" fmla="*/ 1881882 w 3635685"/>
                  <a:gd name="connsiteY11" fmla="*/ 1425997 h 1881452"/>
                  <a:gd name="connsiteX12" fmla="*/ 1415157 w 3635685"/>
                  <a:gd name="connsiteY12" fmla="*/ 1187872 h 1881452"/>
                  <a:gd name="connsiteX13" fmla="*/ 903982 w 3635685"/>
                  <a:gd name="connsiteY13" fmla="*/ 1003722 h 1881452"/>
                  <a:gd name="connsiteX14" fmla="*/ 853182 w 3635685"/>
                  <a:gd name="connsiteY14" fmla="*/ 467147 h 1881452"/>
                  <a:gd name="connsiteX15" fmla="*/ 1211957 w 3635685"/>
                  <a:gd name="connsiteY15" fmla="*/ 375072 h 1881452"/>
                  <a:gd name="connsiteX16" fmla="*/ 1846957 w 3635685"/>
                  <a:gd name="connsiteY16" fmla="*/ 314747 h 1881452"/>
                  <a:gd name="connsiteX17" fmla="*/ 1815207 w 3635685"/>
                  <a:gd name="connsiteY17" fmla="*/ 159172 h 1881452"/>
                  <a:gd name="connsiteX18" fmla="*/ 1183382 w 3635685"/>
                  <a:gd name="connsiteY18" fmla="*/ 219497 h 1881452"/>
                  <a:gd name="connsiteX19" fmla="*/ 792857 w 3635685"/>
                  <a:gd name="connsiteY19" fmla="*/ 330622 h 1881452"/>
                  <a:gd name="connsiteX20" fmla="*/ 256282 w 3635685"/>
                  <a:gd name="connsiteY20" fmla="*/ 422 h 1881452"/>
                  <a:gd name="connsiteX0" fmla="*/ 256282 w 3638205"/>
                  <a:gd name="connsiteY0" fmla="*/ 422 h 1881452"/>
                  <a:gd name="connsiteX1" fmla="*/ 14982 w 3638205"/>
                  <a:gd name="connsiteY1" fmla="*/ 533822 h 1881452"/>
                  <a:gd name="connsiteX2" fmla="*/ 40382 w 3638205"/>
                  <a:gd name="connsiteY2" fmla="*/ 971972 h 1881452"/>
                  <a:gd name="connsiteX3" fmla="*/ 1370707 w 3638205"/>
                  <a:gd name="connsiteY3" fmla="*/ 1419647 h 1881452"/>
                  <a:gd name="connsiteX4" fmla="*/ 2339082 w 3638205"/>
                  <a:gd name="connsiteY4" fmla="*/ 1876847 h 1881452"/>
                  <a:gd name="connsiteX5" fmla="*/ 3631307 w 3638205"/>
                  <a:gd name="connsiteY5" fmla="*/ 1594272 h 1881452"/>
                  <a:gd name="connsiteX6" fmla="*/ 3570982 w 3638205"/>
                  <a:gd name="connsiteY6" fmla="*/ 1372022 h 1881452"/>
                  <a:gd name="connsiteX7" fmla="*/ 3342382 w 3638205"/>
                  <a:gd name="connsiteY7" fmla="*/ 1254547 h 1881452"/>
                  <a:gd name="connsiteX8" fmla="*/ 3091557 w 3638205"/>
                  <a:gd name="connsiteY8" fmla="*/ 1219622 h 1881452"/>
                  <a:gd name="connsiteX9" fmla="*/ 2653407 w 3638205"/>
                  <a:gd name="connsiteY9" fmla="*/ 1057697 h 1881452"/>
                  <a:gd name="connsiteX10" fmla="*/ 2269232 w 3638205"/>
                  <a:gd name="connsiteY10" fmla="*/ 1194222 h 1881452"/>
                  <a:gd name="connsiteX11" fmla="*/ 1881882 w 3638205"/>
                  <a:gd name="connsiteY11" fmla="*/ 1425997 h 1881452"/>
                  <a:gd name="connsiteX12" fmla="*/ 1415157 w 3638205"/>
                  <a:gd name="connsiteY12" fmla="*/ 1187872 h 1881452"/>
                  <a:gd name="connsiteX13" fmla="*/ 903982 w 3638205"/>
                  <a:gd name="connsiteY13" fmla="*/ 1003722 h 1881452"/>
                  <a:gd name="connsiteX14" fmla="*/ 853182 w 3638205"/>
                  <a:gd name="connsiteY14" fmla="*/ 467147 h 1881452"/>
                  <a:gd name="connsiteX15" fmla="*/ 1211957 w 3638205"/>
                  <a:gd name="connsiteY15" fmla="*/ 375072 h 1881452"/>
                  <a:gd name="connsiteX16" fmla="*/ 1846957 w 3638205"/>
                  <a:gd name="connsiteY16" fmla="*/ 314747 h 1881452"/>
                  <a:gd name="connsiteX17" fmla="*/ 1815207 w 3638205"/>
                  <a:gd name="connsiteY17" fmla="*/ 159172 h 1881452"/>
                  <a:gd name="connsiteX18" fmla="*/ 1183382 w 3638205"/>
                  <a:gd name="connsiteY18" fmla="*/ 219497 h 1881452"/>
                  <a:gd name="connsiteX19" fmla="*/ 792857 w 3638205"/>
                  <a:gd name="connsiteY19" fmla="*/ 330622 h 1881452"/>
                  <a:gd name="connsiteX20" fmla="*/ 256282 w 3638205"/>
                  <a:gd name="connsiteY20" fmla="*/ 422 h 1881452"/>
                  <a:gd name="connsiteX0" fmla="*/ 256282 w 3638205"/>
                  <a:gd name="connsiteY0" fmla="*/ 422 h 1881452"/>
                  <a:gd name="connsiteX1" fmla="*/ 14982 w 3638205"/>
                  <a:gd name="connsiteY1" fmla="*/ 533822 h 1881452"/>
                  <a:gd name="connsiteX2" fmla="*/ 40382 w 3638205"/>
                  <a:gd name="connsiteY2" fmla="*/ 971972 h 1881452"/>
                  <a:gd name="connsiteX3" fmla="*/ 1370707 w 3638205"/>
                  <a:gd name="connsiteY3" fmla="*/ 1419647 h 1881452"/>
                  <a:gd name="connsiteX4" fmla="*/ 2339082 w 3638205"/>
                  <a:gd name="connsiteY4" fmla="*/ 1876847 h 1881452"/>
                  <a:gd name="connsiteX5" fmla="*/ 3631307 w 3638205"/>
                  <a:gd name="connsiteY5" fmla="*/ 1594272 h 1881452"/>
                  <a:gd name="connsiteX6" fmla="*/ 3570982 w 3638205"/>
                  <a:gd name="connsiteY6" fmla="*/ 1372022 h 1881452"/>
                  <a:gd name="connsiteX7" fmla="*/ 3342382 w 3638205"/>
                  <a:gd name="connsiteY7" fmla="*/ 1254547 h 1881452"/>
                  <a:gd name="connsiteX8" fmla="*/ 3091557 w 3638205"/>
                  <a:gd name="connsiteY8" fmla="*/ 1219622 h 1881452"/>
                  <a:gd name="connsiteX9" fmla="*/ 2653407 w 3638205"/>
                  <a:gd name="connsiteY9" fmla="*/ 1057697 h 1881452"/>
                  <a:gd name="connsiteX10" fmla="*/ 2269232 w 3638205"/>
                  <a:gd name="connsiteY10" fmla="*/ 1194222 h 1881452"/>
                  <a:gd name="connsiteX11" fmla="*/ 1881882 w 3638205"/>
                  <a:gd name="connsiteY11" fmla="*/ 1425997 h 1881452"/>
                  <a:gd name="connsiteX12" fmla="*/ 1415157 w 3638205"/>
                  <a:gd name="connsiteY12" fmla="*/ 1187872 h 1881452"/>
                  <a:gd name="connsiteX13" fmla="*/ 903982 w 3638205"/>
                  <a:gd name="connsiteY13" fmla="*/ 1003722 h 1881452"/>
                  <a:gd name="connsiteX14" fmla="*/ 853182 w 3638205"/>
                  <a:gd name="connsiteY14" fmla="*/ 467147 h 1881452"/>
                  <a:gd name="connsiteX15" fmla="*/ 1211957 w 3638205"/>
                  <a:gd name="connsiteY15" fmla="*/ 375072 h 1881452"/>
                  <a:gd name="connsiteX16" fmla="*/ 1846957 w 3638205"/>
                  <a:gd name="connsiteY16" fmla="*/ 314747 h 1881452"/>
                  <a:gd name="connsiteX17" fmla="*/ 1815207 w 3638205"/>
                  <a:gd name="connsiteY17" fmla="*/ 159172 h 1881452"/>
                  <a:gd name="connsiteX18" fmla="*/ 1183382 w 3638205"/>
                  <a:gd name="connsiteY18" fmla="*/ 219497 h 1881452"/>
                  <a:gd name="connsiteX19" fmla="*/ 792857 w 3638205"/>
                  <a:gd name="connsiteY19" fmla="*/ 330622 h 1881452"/>
                  <a:gd name="connsiteX20" fmla="*/ 256282 w 3638205"/>
                  <a:gd name="connsiteY20" fmla="*/ 422 h 1881452"/>
                  <a:gd name="connsiteX0" fmla="*/ 256282 w 3637798"/>
                  <a:gd name="connsiteY0" fmla="*/ 422 h 1881452"/>
                  <a:gd name="connsiteX1" fmla="*/ 14982 w 3637798"/>
                  <a:gd name="connsiteY1" fmla="*/ 533822 h 1881452"/>
                  <a:gd name="connsiteX2" fmla="*/ 40382 w 3637798"/>
                  <a:gd name="connsiteY2" fmla="*/ 971972 h 1881452"/>
                  <a:gd name="connsiteX3" fmla="*/ 1370707 w 3637798"/>
                  <a:gd name="connsiteY3" fmla="*/ 1419647 h 1881452"/>
                  <a:gd name="connsiteX4" fmla="*/ 2339082 w 3637798"/>
                  <a:gd name="connsiteY4" fmla="*/ 1876847 h 1881452"/>
                  <a:gd name="connsiteX5" fmla="*/ 3631307 w 3637798"/>
                  <a:gd name="connsiteY5" fmla="*/ 1594272 h 1881452"/>
                  <a:gd name="connsiteX6" fmla="*/ 3570982 w 3637798"/>
                  <a:gd name="connsiteY6" fmla="*/ 1372022 h 1881452"/>
                  <a:gd name="connsiteX7" fmla="*/ 3342382 w 3637798"/>
                  <a:gd name="connsiteY7" fmla="*/ 1267247 h 1881452"/>
                  <a:gd name="connsiteX8" fmla="*/ 3091557 w 3637798"/>
                  <a:gd name="connsiteY8" fmla="*/ 1219622 h 1881452"/>
                  <a:gd name="connsiteX9" fmla="*/ 2653407 w 3637798"/>
                  <a:gd name="connsiteY9" fmla="*/ 1057697 h 1881452"/>
                  <a:gd name="connsiteX10" fmla="*/ 2269232 w 3637798"/>
                  <a:gd name="connsiteY10" fmla="*/ 1194222 h 1881452"/>
                  <a:gd name="connsiteX11" fmla="*/ 1881882 w 3637798"/>
                  <a:gd name="connsiteY11" fmla="*/ 1425997 h 1881452"/>
                  <a:gd name="connsiteX12" fmla="*/ 1415157 w 3637798"/>
                  <a:gd name="connsiteY12" fmla="*/ 1187872 h 1881452"/>
                  <a:gd name="connsiteX13" fmla="*/ 903982 w 3637798"/>
                  <a:gd name="connsiteY13" fmla="*/ 1003722 h 1881452"/>
                  <a:gd name="connsiteX14" fmla="*/ 853182 w 3637798"/>
                  <a:gd name="connsiteY14" fmla="*/ 467147 h 1881452"/>
                  <a:gd name="connsiteX15" fmla="*/ 1211957 w 3637798"/>
                  <a:gd name="connsiteY15" fmla="*/ 375072 h 1881452"/>
                  <a:gd name="connsiteX16" fmla="*/ 1846957 w 3637798"/>
                  <a:gd name="connsiteY16" fmla="*/ 314747 h 1881452"/>
                  <a:gd name="connsiteX17" fmla="*/ 1815207 w 3637798"/>
                  <a:gd name="connsiteY17" fmla="*/ 159172 h 1881452"/>
                  <a:gd name="connsiteX18" fmla="*/ 1183382 w 3637798"/>
                  <a:gd name="connsiteY18" fmla="*/ 219497 h 1881452"/>
                  <a:gd name="connsiteX19" fmla="*/ 792857 w 3637798"/>
                  <a:gd name="connsiteY19" fmla="*/ 330622 h 1881452"/>
                  <a:gd name="connsiteX20" fmla="*/ 256282 w 3637798"/>
                  <a:gd name="connsiteY20" fmla="*/ 422 h 1881452"/>
                  <a:gd name="connsiteX0" fmla="*/ 256282 w 3637798"/>
                  <a:gd name="connsiteY0" fmla="*/ 422 h 1881452"/>
                  <a:gd name="connsiteX1" fmla="*/ 14982 w 3637798"/>
                  <a:gd name="connsiteY1" fmla="*/ 533822 h 1881452"/>
                  <a:gd name="connsiteX2" fmla="*/ 40382 w 3637798"/>
                  <a:gd name="connsiteY2" fmla="*/ 971972 h 1881452"/>
                  <a:gd name="connsiteX3" fmla="*/ 1370707 w 3637798"/>
                  <a:gd name="connsiteY3" fmla="*/ 1419647 h 1881452"/>
                  <a:gd name="connsiteX4" fmla="*/ 2339082 w 3637798"/>
                  <a:gd name="connsiteY4" fmla="*/ 1876847 h 1881452"/>
                  <a:gd name="connsiteX5" fmla="*/ 3631307 w 3637798"/>
                  <a:gd name="connsiteY5" fmla="*/ 1594272 h 1881452"/>
                  <a:gd name="connsiteX6" fmla="*/ 3570982 w 3637798"/>
                  <a:gd name="connsiteY6" fmla="*/ 1372022 h 1881452"/>
                  <a:gd name="connsiteX7" fmla="*/ 3342382 w 3637798"/>
                  <a:gd name="connsiteY7" fmla="*/ 1267247 h 1881452"/>
                  <a:gd name="connsiteX8" fmla="*/ 3072507 w 3637798"/>
                  <a:gd name="connsiteY8" fmla="*/ 1216447 h 1881452"/>
                  <a:gd name="connsiteX9" fmla="*/ 2653407 w 3637798"/>
                  <a:gd name="connsiteY9" fmla="*/ 1057697 h 1881452"/>
                  <a:gd name="connsiteX10" fmla="*/ 2269232 w 3637798"/>
                  <a:gd name="connsiteY10" fmla="*/ 1194222 h 1881452"/>
                  <a:gd name="connsiteX11" fmla="*/ 1881882 w 3637798"/>
                  <a:gd name="connsiteY11" fmla="*/ 1425997 h 1881452"/>
                  <a:gd name="connsiteX12" fmla="*/ 1415157 w 3637798"/>
                  <a:gd name="connsiteY12" fmla="*/ 1187872 h 1881452"/>
                  <a:gd name="connsiteX13" fmla="*/ 903982 w 3637798"/>
                  <a:gd name="connsiteY13" fmla="*/ 1003722 h 1881452"/>
                  <a:gd name="connsiteX14" fmla="*/ 853182 w 3637798"/>
                  <a:gd name="connsiteY14" fmla="*/ 467147 h 1881452"/>
                  <a:gd name="connsiteX15" fmla="*/ 1211957 w 3637798"/>
                  <a:gd name="connsiteY15" fmla="*/ 375072 h 1881452"/>
                  <a:gd name="connsiteX16" fmla="*/ 1846957 w 3637798"/>
                  <a:gd name="connsiteY16" fmla="*/ 314747 h 1881452"/>
                  <a:gd name="connsiteX17" fmla="*/ 1815207 w 3637798"/>
                  <a:gd name="connsiteY17" fmla="*/ 159172 h 1881452"/>
                  <a:gd name="connsiteX18" fmla="*/ 1183382 w 3637798"/>
                  <a:gd name="connsiteY18" fmla="*/ 219497 h 1881452"/>
                  <a:gd name="connsiteX19" fmla="*/ 792857 w 3637798"/>
                  <a:gd name="connsiteY19" fmla="*/ 330622 h 1881452"/>
                  <a:gd name="connsiteX20" fmla="*/ 256282 w 3637798"/>
                  <a:gd name="connsiteY20" fmla="*/ 422 h 1881452"/>
                  <a:gd name="connsiteX0" fmla="*/ 256282 w 3637798"/>
                  <a:gd name="connsiteY0" fmla="*/ 422 h 1881452"/>
                  <a:gd name="connsiteX1" fmla="*/ 14982 w 3637798"/>
                  <a:gd name="connsiteY1" fmla="*/ 533822 h 1881452"/>
                  <a:gd name="connsiteX2" fmla="*/ 40382 w 3637798"/>
                  <a:gd name="connsiteY2" fmla="*/ 971972 h 1881452"/>
                  <a:gd name="connsiteX3" fmla="*/ 1370707 w 3637798"/>
                  <a:gd name="connsiteY3" fmla="*/ 1419647 h 1881452"/>
                  <a:gd name="connsiteX4" fmla="*/ 2339082 w 3637798"/>
                  <a:gd name="connsiteY4" fmla="*/ 1876847 h 1881452"/>
                  <a:gd name="connsiteX5" fmla="*/ 3631307 w 3637798"/>
                  <a:gd name="connsiteY5" fmla="*/ 1594272 h 1881452"/>
                  <a:gd name="connsiteX6" fmla="*/ 3570982 w 3637798"/>
                  <a:gd name="connsiteY6" fmla="*/ 1372022 h 1881452"/>
                  <a:gd name="connsiteX7" fmla="*/ 3342382 w 3637798"/>
                  <a:gd name="connsiteY7" fmla="*/ 1267247 h 1881452"/>
                  <a:gd name="connsiteX8" fmla="*/ 3072507 w 3637798"/>
                  <a:gd name="connsiteY8" fmla="*/ 1216447 h 1881452"/>
                  <a:gd name="connsiteX9" fmla="*/ 2653407 w 3637798"/>
                  <a:gd name="connsiteY9" fmla="*/ 1057697 h 1881452"/>
                  <a:gd name="connsiteX10" fmla="*/ 2269232 w 3637798"/>
                  <a:gd name="connsiteY10" fmla="*/ 1194222 h 1881452"/>
                  <a:gd name="connsiteX11" fmla="*/ 1881882 w 3637798"/>
                  <a:gd name="connsiteY11" fmla="*/ 1425997 h 1881452"/>
                  <a:gd name="connsiteX12" fmla="*/ 1415157 w 3637798"/>
                  <a:gd name="connsiteY12" fmla="*/ 1187872 h 1881452"/>
                  <a:gd name="connsiteX13" fmla="*/ 903982 w 3637798"/>
                  <a:gd name="connsiteY13" fmla="*/ 1003722 h 1881452"/>
                  <a:gd name="connsiteX14" fmla="*/ 853182 w 3637798"/>
                  <a:gd name="connsiteY14" fmla="*/ 467147 h 1881452"/>
                  <a:gd name="connsiteX15" fmla="*/ 1211957 w 3637798"/>
                  <a:gd name="connsiteY15" fmla="*/ 375072 h 1881452"/>
                  <a:gd name="connsiteX16" fmla="*/ 1846957 w 3637798"/>
                  <a:gd name="connsiteY16" fmla="*/ 314747 h 1881452"/>
                  <a:gd name="connsiteX17" fmla="*/ 1815207 w 3637798"/>
                  <a:gd name="connsiteY17" fmla="*/ 159172 h 1881452"/>
                  <a:gd name="connsiteX18" fmla="*/ 1183382 w 3637798"/>
                  <a:gd name="connsiteY18" fmla="*/ 219497 h 1881452"/>
                  <a:gd name="connsiteX19" fmla="*/ 792857 w 3637798"/>
                  <a:gd name="connsiteY19" fmla="*/ 330622 h 1881452"/>
                  <a:gd name="connsiteX20" fmla="*/ 256282 w 3637798"/>
                  <a:gd name="connsiteY20" fmla="*/ 422 h 1881452"/>
                  <a:gd name="connsiteX0" fmla="*/ 256282 w 3618588"/>
                  <a:gd name="connsiteY0" fmla="*/ 422 h 1878901"/>
                  <a:gd name="connsiteX1" fmla="*/ 14982 w 3618588"/>
                  <a:gd name="connsiteY1" fmla="*/ 533822 h 1878901"/>
                  <a:gd name="connsiteX2" fmla="*/ 40382 w 3618588"/>
                  <a:gd name="connsiteY2" fmla="*/ 971972 h 1878901"/>
                  <a:gd name="connsiteX3" fmla="*/ 1370707 w 3618588"/>
                  <a:gd name="connsiteY3" fmla="*/ 1419647 h 1878901"/>
                  <a:gd name="connsiteX4" fmla="*/ 2339082 w 3618588"/>
                  <a:gd name="connsiteY4" fmla="*/ 1876847 h 1878901"/>
                  <a:gd name="connsiteX5" fmla="*/ 3609082 w 3618588"/>
                  <a:gd name="connsiteY5" fmla="*/ 1591097 h 1878901"/>
                  <a:gd name="connsiteX6" fmla="*/ 3570982 w 3618588"/>
                  <a:gd name="connsiteY6" fmla="*/ 1372022 h 1878901"/>
                  <a:gd name="connsiteX7" fmla="*/ 3342382 w 3618588"/>
                  <a:gd name="connsiteY7" fmla="*/ 1267247 h 1878901"/>
                  <a:gd name="connsiteX8" fmla="*/ 3072507 w 3618588"/>
                  <a:gd name="connsiteY8" fmla="*/ 1216447 h 1878901"/>
                  <a:gd name="connsiteX9" fmla="*/ 2653407 w 3618588"/>
                  <a:gd name="connsiteY9" fmla="*/ 1057697 h 1878901"/>
                  <a:gd name="connsiteX10" fmla="*/ 2269232 w 3618588"/>
                  <a:gd name="connsiteY10" fmla="*/ 1194222 h 1878901"/>
                  <a:gd name="connsiteX11" fmla="*/ 1881882 w 3618588"/>
                  <a:gd name="connsiteY11" fmla="*/ 1425997 h 1878901"/>
                  <a:gd name="connsiteX12" fmla="*/ 1415157 w 3618588"/>
                  <a:gd name="connsiteY12" fmla="*/ 1187872 h 1878901"/>
                  <a:gd name="connsiteX13" fmla="*/ 903982 w 3618588"/>
                  <a:gd name="connsiteY13" fmla="*/ 1003722 h 1878901"/>
                  <a:gd name="connsiteX14" fmla="*/ 853182 w 3618588"/>
                  <a:gd name="connsiteY14" fmla="*/ 467147 h 1878901"/>
                  <a:gd name="connsiteX15" fmla="*/ 1211957 w 3618588"/>
                  <a:gd name="connsiteY15" fmla="*/ 375072 h 1878901"/>
                  <a:gd name="connsiteX16" fmla="*/ 1846957 w 3618588"/>
                  <a:gd name="connsiteY16" fmla="*/ 314747 h 1878901"/>
                  <a:gd name="connsiteX17" fmla="*/ 1815207 w 3618588"/>
                  <a:gd name="connsiteY17" fmla="*/ 159172 h 1878901"/>
                  <a:gd name="connsiteX18" fmla="*/ 1183382 w 3618588"/>
                  <a:gd name="connsiteY18" fmla="*/ 219497 h 1878901"/>
                  <a:gd name="connsiteX19" fmla="*/ 792857 w 3618588"/>
                  <a:gd name="connsiteY19" fmla="*/ 330622 h 1878901"/>
                  <a:gd name="connsiteX20" fmla="*/ 256282 w 3618588"/>
                  <a:gd name="connsiteY20" fmla="*/ 422 h 1878901"/>
                  <a:gd name="connsiteX0" fmla="*/ 256282 w 3619991"/>
                  <a:gd name="connsiteY0" fmla="*/ 422 h 1879014"/>
                  <a:gd name="connsiteX1" fmla="*/ 14982 w 3619991"/>
                  <a:gd name="connsiteY1" fmla="*/ 533822 h 1879014"/>
                  <a:gd name="connsiteX2" fmla="*/ 40382 w 3619991"/>
                  <a:gd name="connsiteY2" fmla="*/ 971972 h 1879014"/>
                  <a:gd name="connsiteX3" fmla="*/ 1370707 w 3619991"/>
                  <a:gd name="connsiteY3" fmla="*/ 1419647 h 1879014"/>
                  <a:gd name="connsiteX4" fmla="*/ 2339082 w 3619991"/>
                  <a:gd name="connsiteY4" fmla="*/ 1876847 h 1879014"/>
                  <a:gd name="connsiteX5" fmla="*/ 3609082 w 3619991"/>
                  <a:gd name="connsiteY5" fmla="*/ 1591097 h 1879014"/>
                  <a:gd name="connsiteX6" fmla="*/ 3570982 w 3619991"/>
                  <a:gd name="connsiteY6" fmla="*/ 1372022 h 1879014"/>
                  <a:gd name="connsiteX7" fmla="*/ 3342382 w 3619991"/>
                  <a:gd name="connsiteY7" fmla="*/ 1267247 h 1879014"/>
                  <a:gd name="connsiteX8" fmla="*/ 3072507 w 3619991"/>
                  <a:gd name="connsiteY8" fmla="*/ 1216447 h 1879014"/>
                  <a:gd name="connsiteX9" fmla="*/ 2653407 w 3619991"/>
                  <a:gd name="connsiteY9" fmla="*/ 1057697 h 1879014"/>
                  <a:gd name="connsiteX10" fmla="*/ 2269232 w 3619991"/>
                  <a:gd name="connsiteY10" fmla="*/ 1194222 h 1879014"/>
                  <a:gd name="connsiteX11" fmla="*/ 1881882 w 3619991"/>
                  <a:gd name="connsiteY11" fmla="*/ 1425997 h 1879014"/>
                  <a:gd name="connsiteX12" fmla="*/ 1415157 w 3619991"/>
                  <a:gd name="connsiteY12" fmla="*/ 1187872 h 1879014"/>
                  <a:gd name="connsiteX13" fmla="*/ 903982 w 3619991"/>
                  <a:gd name="connsiteY13" fmla="*/ 1003722 h 1879014"/>
                  <a:gd name="connsiteX14" fmla="*/ 853182 w 3619991"/>
                  <a:gd name="connsiteY14" fmla="*/ 467147 h 1879014"/>
                  <a:gd name="connsiteX15" fmla="*/ 1211957 w 3619991"/>
                  <a:gd name="connsiteY15" fmla="*/ 375072 h 1879014"/>
                  <a:gd name="connsiteX16" fmla="*/ 1846957 w 3619991"/>
                  <a:gd name="connsiteY16" fmla="*/ 314747 h 1879014"/>
                  <a:gd name="connsiteX17" fmla="*/ 1815207 w 3619991"/>
                  <a:gd name="connsiteY17" fmla="*/ 159172 h 1879014"/>
                  <a:gd name="connsiteX18" fmla="*/ 1183382 w 3619991"/>
                  <a:gd name="connsiteY18" fmla="*/ 219497 h 1879014"/>
                  <a:gd name="connsiteX19" fmla="*/ 792857 w 3619991"/>
                  <a:gd name="connsiteY19" fmla="*/ 330622 h 1879014"/>
                  <a:gd name="connsiteX20" fmla="*/ 256282 w 3619991"/>
                  <a:gd name="connsiteY20" fmla="*/ 422 h 1879014"/>
                  <a:gd name="connsiteX0" fmla="*/ 256282 w 3619991"/>
                  <a:gd name="connsiteY0" fmla="*/ 422 h 1879014"/>
                  <a:gd name="connsiteX1" fmla="*/ 14982 w 3619991"/>
                  <a:gd name="connsiteY1" fmla="*/ 533822 h 1879014"/>
                  <a:gd name="connsiteX2" fmla="*/ 40382 w 3619991"/>
                  <a:gd name="connsiteY2" fmla="*/ 971972 h 1879014"/>
                  <a:gd name="connsiteX3" fmla="*/ 1370707 w 3619991"/>
                  <a:gd name="connsiteY3" fmla="*/ 1419647 h 1879014"/>
                  <a:gd name="connsiteX4" fmla="*/ 2339082 w 3619991"/>
                  <a:gd name="connsiteY4" fmla="*/ 1876847 h 1879014"/>
                  <a:gd name="connsiteX5" fmla="*/ 3609082 w 3619991"/>
                  <a:gd name="connsiteY5" fmla="*/ 1591097 h 1879014"/>
                  <a:gd name="connsiteX6" fmla="*/ 3570982 w 3619991"/>
                  <a:gd name="connsiteY6" fmla="*/ 1372022 h 1879014"/>
                  <a:gd name="connsiteX7" fmla="*/ 3342382 w 3619991"/>
                  <a:gd name="connsiteY7" fmla="*/ 1267247 h 1879014"/>
                  <a:gd name="connsiteX8" fmla="*/ 3072507 w 3619991"/>
                  <a:gd name="connsiteY8" fmla="*/ 1216447 h 1879014"/>
                  <a:gd name="connsiteX9" fmla="*/ 2653407 w 3619991"/>
                  <a:gd name="connsiteY9" fmla="*/ 1057697 h 1879014"/>
                  <a:gd name="connsiteX10" fmla="*/ 2269232 w 3619991"/>
                  <a:gd name="connsiteY10" fmla="*/ 1194222 h 1879014"/>
                  <a:gd name="connsiteX11" fmla="*/ 1881882 w 3619991"/>
                  <a:gd name="connsiteY11" fmla="*/ 1425997 h 1879014"/>
                  <a:gd name="connsiteX12" fmla="*/ 1415157 w 3619991"/>
                  <a:gd name="connsiteY12" fmla="*/ 1187872 h 1879014"/>
                  <a:gd name="connsiteX13" fmla="*/ 903982 w 3619991"/>
                  <a:gd name="connsiteY13" fmla="*/ 1003722 h 1879014"/>
                  <a:gd name="connsiteX14" fmla="*/ 853182 w 3619991"/>
                  <a:gd name="connsiteY14" fmla="*/ 467147 h 1879014"/>
                  <a:gd name="connsiteX15" fmla="*/ 1211957 w 3619991"/>
                  <a:gd name="connsiteY15" fmla="*/ 375072 h 1879014"/>
                  <a:gd name="connsiteX16" fmla="*/ 1846957 w 3619991"/>
                  <a:gd name="connsiteY16" fmla="*/ 314747 h 1879014"/>
                  <a:gd name="connsiteX17" fmla="*/ 1815207 w 3619991"/>
                  <a:gd name="connsiteY17" fmla="*/ 159172 h 1879014"/>
                  <a:gd name="connsiteX18" fmla="*/ 1183382 w 3619991"/>
                  <a:gd name="connsiteY18" fmla="*/ 219497 h 1879014"/>
                  <a:gd name="connsiteX19" fmla="*/ 792857 w 3619991"/>
                  <a:gd name="connsiteY19" fmla="*/ 330622 h 1879014"/>
                  <a:gd name="connsiteX20" fmla="*/ 256282 w 3619991"/>
                  <a:gd name="connsiteY20" fmla="*/ 422 h 1879014"/>
                  <a:gd name="connsiteX0" fmla="*/ 256282 w 3619991"/>
                  <a:gd name="connsiteY0" fmla="*/ 422 h 1879014"/>
                  <a:gd name="connsiteX1" fmla="*/ 14982 w 3619991"/>
                  <a:gd name="connsiteY1" fmla="*/ 533822 h 1879014"/>
                  <a:gd name="connsiteX2" fmla="*/ 40382 w 3619991"/>
                  <a:gd name="connsiteY2" fmla="*/ 971972 h 1879014"/>
                  <a:gd name="connsiteX3" fmla="*/ 1370707 w 3619991"/>
                  <a:gd name="connsiteY3" fmla="*/ 1419647 h 1879014"/>
                  <a:gd name="connsiteX4" fmla="*/ 2339082 w 3619991"/>
                  <a:gd name="connsiteY4" fmla="*/ 1876847 h 1879014"/>
                  <a:gd name="connsiteX5" fmla="*/ 3609082 w 3619991"/>
                  <a:gd name="connsiteY5" fmla="*/ 1591097 h 1879014"/>
                  <a:gd name="connsiteX6" fmla="*/ 3570982 w 3619991"/>
                  <a:gd name="connsiteY6" fmla="*/ 1372022 h 1879014"/>
                  <a:gd name="connsiteX7" fmla="*/ 3342382 w 3619991"/>
                  <a:gd name="connsiteY7" fmla="*/ 1267247 h 1879014"/>
                  <a:gd name="connsiteX8" fmla="*/ 3072507 w 3619991"/>
                  <a:gd name="connsiteY8" fmla="*/ 1216447 h 1879014"/>
                  <a:gd name="connsiteX9" fmla="*/ 2653407 w 3619991"/>
                  <a:gd name="connsiteY9" fmla="*/ 1057697 h 1879014"/>
                  <a:gd name="connsiteX10" fmla="*/ 2269232 w 3619991"/>
                  <a:gd name="connsiteY10" fmla="*/ 1194222 h 1879014"/>
                  <a:gd name="connsiteX11" fmla="*/ 1881882 w 3619991"/>
                  <a:gd name="connsiteY11" fmla="*/ 1425997 h 1879014"/>
                  <a:gd name="connsiteX12" fmla="*/ 1415157 w 3619991"/>
                  <a:gd name="connsiteY12" fmla="*/ 1187872 h 1879014"/>
                  <a:gd name="connsiteX13" fmla="*/ 903982 w 3619991"/>
                  <a:gd name="connsiteY13" fmla="*/ 1003722 h 1879014"/>
                  <a:gd name="connsiteX14" fmla="*/ 853182 w 3619991"/>
                  <a:gd name="connsiteY14" fmla="*/ 467147 h 1879014"/>
                  <a:gd name="connsiteX15" fmla="*/ 1211957 w 3619991"/>
                  <a:gd name="connsiteY15" fmla="*/ 375072 h 1879014"/>
                  <a:gd name="connsiteX16" fmla="*/ 1846957 w 3619991"/>
                  <a:gd name="connsiteY16" fmla="*/ 314747 h 1879014"/>
                  <a:gd name="connsiteX17" fmla="*/ 1815207 w 3619991"/>
                  <a:gd name="connsiteY17" fmla="*/ 159172 h 1879014"/>
                  <a:gd name="connsiteX18" fmla="*/ 1183382 w 3619991"/>
                  <a:gd name="connsiteY18" fmla="*/ 219497 h 1879014"/>
                  <a:gd name="connsiteX19" fmla="*/ 792857 w 3619991"/>
                  <a:gd name="connsiteY19" fmla="*/ 330622 h 1879014"/>
                  <a:gd name="connsiteX20" fmla="*/ 256282 w 3619991"/>
                  <a:gd name="connsiteY20" fmla="*/ 422 h 1879014"/>
                  <a:gd name="connsiteX0" fmla="*/ 256282 w 3619991"/>
                  <a:gd name="connsiteY0" fmla="*/ 422 h 1879014"/>
                  <a:gd name="connsiteX1" fmla="*/ 14982 w 3619991"/>
                  <a:gd name="connsiteY1" fmla="*/ 533822 h 1879014"/>
                  <a:gd name="connsiteX2" fmla="*/ 40382 w 3619991"/>
                  <a:gd name="connsiteY2" fmla="*/ 971972 h 1879014"/>
                  <a:gd name="connsiteX3" fmla="*/ 1370707 w 3619991"/>
                  <a:gd name="connsiteY3" fmla="*/ 1419647 h 1879014"/>
                  <a:gd name="connsiteX4" fmla="*/ 2339082 w 3619991"/>
                  <a:gd name="connsiteY4" fmla="*/ 1876847 h 1879014"/>
                  <a:gd name="connsiteX5" fmla="*/ 3609082 w 3619991"/>
                  <a:gd name="connsiteY5" fmla="*/ 1591097 h 1879014"/>
                  <a:gd name="connsiteX6" fmla="*/ 3570982 w 3619991"/>
                  <a:gd name="connsiteY6" fmla="*/ 1372022 h 1879014"/>
                  <a:gd name="connsiteX7" fmla="*/ 3342382 w 3619991"/>
                  <a:gd name="connsiteY7" fmla="*/ 1267247 h 1879014"/>
                  <a:gd name="connsiteX8" fmla="*/ 3072507 w 3619991"/>
                  <a:gd name="connsiteY8" fmla="*/ 1216447 h 1879014"/>
                  <a:gd name="connsiteX9" fmla="*/ 2653407 w 3619991"/>
                  <a:gd name="connsiteY9" fmla="*/ 1057697 h 1879014"/>
                  <a:gd name="connsiteX10" fmla="*/ 2269232 w 3619991"/>
                  <a:gd name="connsiteY10" fmla="*/ 1194222 h 1879014"/>
                  <a:gd name="connsiteX11" fmla="*/ 1881882 w 3619991"/>
                  <a:gd name="connsiteY11" fmla="*/ 1425997 h 1879014"/>
                  <a:gd name="connsiteX12" fmla="*/ 1415157 w 3619991"/>
                  <a:gd name="connsiteY12" fmla="*/ 1187872 h 1879014"/>
                  <a:gd name="connsiteX13" fmla="*/ 903982 w 3619991"/>
                  <a:gd name="connsiteY13" fmla="*/ 1003722 h 1879014"/>
                  <a:gd name="connsiteX14" fmla="*/ 853182 w 3619991"/>
                  <a:gd name="connsiteY14" fmla="*/ 467147 h 1879014"/>
                  <a:gd name="connsiteX15" fmla="*/ 1211957 w 3619991"/>
                  <a:gd name="connsiteY15" fmla="*/ 375072 h 1879014"/>
                  <a:gd name="connsiteX16" fmla="*/ 1846957 w 3619991"/>
                  <a:gd name="connsiteY16" fmla="*/ 314747 h 1879014"/>
                  <a:gd name="connsiteX17" fmla="*/ 1815207 w 3619991"/>
                  <a:gd name="connsiteY17" fmla="*/ 159172 h 1879014"/>
                  <a:gd name="connsiteX18" fmla="*/ 1183382 w 3619991"/>
                  <a:gd name="connsiteY18" fmla="*/ 219497 h 1879014"/>
                  <a:gd name="connsiteX19" fmla="*/ 792857 w 3619991"/>
                  <a:gd name="connsiteY19" fmla="*/ 330622 h 1879014"/>
                  <a:gd name="connsiteX20" fmla="*/ 256282 w 3619991"/>
                  <a:gd name="connsiteY20" fmla="*/ 422 h 1879014"/>
                  <a:gd name="connsiteX0" fmla="*/ 256282 w 3619991"/>
                  <a:gd name="connsiteY0" fmla="*/ 422 h 1879014"/>
                  <a:gd name="connsiteX1" fmla="*/ 14982 w 3619991"/>
                  <a:gd name="connsiteY1" fmla="*/ 533822 h 1879014"/>
                  <a:gd name="connsiteX2" fmla="*/ 40382 w 3619991"/>
                  <a:gd name="connsiteY2" fmla="*/ 971972 h 1879014"/>
                  <a:gd name="connsiteX3" fmla="*/ 1370707 w 3619991"/>
                  <a:gd name="connsiteY3" fmla="*/ 1419647 h 1879014"/>
                  <a:gd name="connsiteX4" fmla="*/ 2339082 w 3619991"/>
                  <a:gd name="connsiteY4" fmla="*/ 1876847 h 1879014"/>
                  <a:gd name="connsiteX5" fmla="*/ 3609082 w 3619991"/>
                  <a:gd name="connsiteY5" fmla="*/ 1591097 h 1879014"/>
                  <a:gd name="connsiteX6" fmla="*/ 3570982 w 3619991"/>
                  <a:gd name="connsiteY6" fmla="*/ 1372022 h 1879014"/>
                  <a:gd name="connsiteX7" fmla="*/ 3342382 w 3619991"/>
                  <a:gd name="connsiteY7" fmla="*/ 1267247 h 1879014"/>
                  <a:gd name="connsiteX8" fmla="*/ 3072507 w 3619991"/>
                  <a:gd name="connsiteY8" fmla="*/ 1216447 h 1879014"/>
                  <a:gd name="connsiteX9" fmla="*/ 2653407 w 3619991"/>
                  <a:gd name="connsiteY9" fmla="*/ 1057697 h 1879014"/>
                  <a:gd name="connsiteX10" fmla="*/ 2269232 w 3619991"/>
                  <a:gd name="connsiteY10" fmla="*/ 1194222 h 1879014"/>
                  <a:gd name="connsiteX11" fmla="*/ 1881882 w 3619991"/>
                  <a:gd name="connsiteY11" fmla="*/ 1425997 h 1879014"/>
                  <a:gd name="connsiteX12" fmla="*/ 1415157 w 3619991"/>
                  <a:gd name="connsiteY12" fmla="*/ 1187872 h 1879014"/>
                  <a:gd name="connsiteX13" fmla="*/ 903982 w 3619991"/>
                  <a:gd name="connsiteY13" fmla="*/ 1003722 h 1879014"/>
                  <a:gd name="connsiteX14" fmla="*/ 853182 w 3619991"/>
                  <a:gd name="connsiteY14" fmla="*/ 467147 h 1879014"/>
                  <a:gd name="connsiteX15" fmla="*/ 1211957 w 3619991"/>
                  <a:gd name="connsiteY15" fmla="*/ 362372 h 1879014"/>
                  <a:gd name="connsiteX16" fmla="*/ 1846957 w 3619991"/>
                  <a:gd name="connsiteY16" fmla="*/ 314747 h 1879014"/>
                  <a:gd name="connsiteX17" fmla="*/ 1815207 w 3619991"/>
                  <a:gd name="connsiteY17" fmla="*/ 159172 h 1879014"/>
                  <a:gd name="connsiteX18" fmla="*/ 1183382 w 3619991"/>
                  <a:gd name="connsiteY18" fmla="*/ 219497 h 1879014"/>
                  <a:gd name="connsiteX19" fmla="*/ 792857 w 3619991"/>
                  <a:gd name="connsiteY19" fmla="*/ 330622 h 1879014"/>
                  <a:gd name="connsiteX20" fmla="*/ 256282 w 3619991"/>
                  <a:gd name="connsiteY20" fmla="*/ 422 h 1879014"/>
                  <a:gd name="connsiteX0" fmla="*/ 256282 w 3619991"/>
                  <a:gd name="connsiteY0" fmla="*/ 422 h 1879014"/>
                  <a:gd name="connsiteX1" fmla="*/ 14982 w 3619991"/>
                  <a:gd name="connsiteY1" fmla="*/ 533822 h 1879014"/>
                  <a:gd name="connsiteX2" fmla="*/ 40382 w 3619991"/>
                  <a:gd name="connsiteY2" fmla="*/ 971972 h 1879014"/>
                  <a:gd name="connsiteX3" fmla="*/ 1370707 w 3619991"/>
                  <a:gd name="connsiteY3" fmla="*/ 1419647 h 1879014"/>
                  <a:gd name="connsiteX4" fmla="*/ 2339082 w 3619991"/>
                  <a:gd name="connsiteY4" fmla="*/ 1876847 h 1879014"/>
                  <a:gd name="connsiteX5" fmla="*/ 3609082 w 3619991"/>
                  <a:gd name="connsiteY5" fmla="*/ 1591097 h 1879014"/>
                  <a:gd name="connsiteX6" fmla="*/ 3570982 w 3619991"/>
                  <a:gd name="connsiteY6" fmla="*/ 1372022 h 1879014"/>
                  <a:gd name="connsiteX7" fmla="*/ 3342382 w 3619991"/>
                  <a:gd name="connsiteY7" fmla="*/ 1267247 h 1879014"/>
                  <a:gd name="connsiteX8" fmla="*/ 3072507 w 3619991"/>
                  <a:gd name="connsiteY8" fmla="*/ 1216447 h 1879014"/>
                  <a:gd name="connsiteX9" fmla="*/ 2653407 w 3619991"/>
                  <a:gd name="connsiteY9" fmla="*/ 1057697 h 1879014"/>
                  <a:gd name="connsiteX10" fmla="*/ 2269232 w 3619991"/>
                  <a:gd name="connsiteY10" fmla="*/ 1194222 h 1879014"/>
                  <a:gd name="connsiteX11" fmla="*/ 1881882 w 3619991"/>
                  <a:gd name="connsiteY11" fmla="*/ 1425997 h 1879014"/>
                  <a:gd name="connsiteX12" fmla="*/ 1415157 w 3619991"/>
                  <a:gd name="connsiteY12" fmla="*/ 1187872 h 1879014"/>
                  <a:gd name="connsiteX13" fmla="*/ 903982 w 3619991"/>
                  <a:gd name="connsiteY13" fmla="*/ 1003722 h 1879014"/>
                  <a:gd name="connsiteX14" fmla="*/ 853182 w 3619991"/>
                  <a:gd name="connsiteY14" fmla="*/ 467147 h 1879014"/>
                  <a:gd name="connsiteX15" fmla="*/ 1211957 w 3619991"/>
                  <a:gd name="connsiteY15" fmla="*/ 362372 h 1879014"/>
                  <a:gd name="connsiteX16" fmla="*/ 1846957 w 3619991"/>
                  <a:gd name="connsiteY16" fmla="*/ 314747 h 1879014"/>
                  <a:gd name="connsiteX17" fmla="*/ 1815207 w 3619991"/>
                  <a:gd name="connsiteY17" fmla="*/ 159172 h 1879014"/>
                  <a:gd name="connsiteX18" fmla="*/ 1183382 w 3619991"/>
                  <a:gd name="connsiteY18" fmla="*/ 219497 h 1879014"/>
                  <a:gd name="connsiteX19" fmla="*/ 792857 w 3619991"/>
                  <a:gd name="connsiteY19" fmla="*/ 330622 h 1879014"/>
                  <a:gd name="connsiteX20" fmla="*/ 256282 w 3619991"/>
                  <a:gd name="connsiteY20" fmla="*/ 422 h 1879014"/>
                  <a:gd name="connsiteX0" fmla="*/ 256282 w 3619991"/>
                  <a:gd name="connsiteY0" fmla="*/ 422 h 1879014"/>
                  <a:gd name="connsiteX1" fmla="*/ 14982 w 3619991"/>
                  <a:gd name="connsiteY1" fmla="*/ 533822 h 1879014"/>
                  <a:gd name="connsiteX2" fmla="*/ 40382 w 3619991"/>
                  <a:gd name="connsiteY2" fmla="*/ 971972 h 1879014"/>
                  <a:gd name="connsiteX3" fmla="*/ 1370707 w 3619991"/>
                  <a:gd name="connsiteY3" fmla="*/ 1419647 h 1879014"/>
                  <a:gd name="connsiteX4" fmla="*/ 2339082 w 3619991"/>
                  <a:gd name="connsiteY4" fmla="*/ 1876847 h 1879014"/>
                  <a:gd name="connsiteX5" fmla="*/ 3609082 w 3619991"/>
                  <a:gd name="connsiteY5" fmla="*/ 1591097 h 1879014"/>
                  <a:gd name="connsiteX6" fmla="*/ 3570982 w 3619991"/>
                  <a:gd name="connsiteY6" fmla="*/ 1372022 h 1879014"/>
                  <a:gd name="connsiteX7" fmla="*/ 3342382 w 3619991"/>
                  <a:gd name="connsiteY7" fmla="*/ 1267247 h 1879014"/>
                  <a:gd name="connsiteX8" fmla="*/ 3072507 w 3619991"/>
                  <a:gd name="connsiteY8" fmla="*/ 1216447 h 1879014"/>
                  <a:gd name="connsiteX9" fmla="*/ 2653407 w 3619991"/>
                  <a:gd name="connsiteY9" fmla="*/ 1057697 h 1879014"/>
                  <a:gd name="connsiteX10" fmla="*/ 2269232 w 3619991"/>
                  <a:gd name="connsiteY10" fmla="*/ 1194222 h 1879014"/>
                  <a:gd name="connsiteX11" fmla="*/ 1881882 w 3619991"/>
                  <a:gd name="connsiteY11" fmla="*/ 1425997 h 1879014"/>
                  <a:gd name="connsiteX12" fmla="*/ 1415157 w 3619991"/>
                  <a:gd name="connsiteY12" fmla="*/ 1187872 h 1879014"/>
                  <a:gd name="connsiteX13" fmla="*/ 903982 w 3619991"/>
                  <a:gd name="connsiteY13" fmla="*/ 1003722 h 1879014"/>
                  <a:gd name="connsiteX14" fmla="*/ 853182 w 3619991"/>
                  <a:gd name="connsiteY14" fmla="*/ 467147 h 1879014"/>
                  <a:gd name="connsiteX15" fmla="*/ 1211957 w 3619991"/>
                  <a:gd name="connsiteY15" fmla="*/ 362372 h 1879014"/>
                  <a:gd name="connsiteX16" fmla="*/ 1846957 w 3619991"/>
                  <a:gd name="connsiteY16" fmla="*/ 314747 h 1879014"/>
                  <a:gd name="connsiteX17" fmla="*/ 1815207 w 3619991"/>
                  <a:gd name="connsiteY17" fmla="*/ 159172 h 1879014"/>
                  <a:gd name="connsiteX18" fmla="*/ 1183382 w 3619991"/>
                  <a:gd name="connsiteY18" fmla="*/ 219497 h 1879014"/>
                  <a:gd name="connsiteX19" fmla="*/ 792857 w 3619991"/>
                  <a:gd name="connsiteY19" fmla="*/ 330622 h 1879014"/>
                  <a:gd name="connsiteX20" fmla="*/ 256282 w 3619991"/>
                  <a:gd name="connsiteY20" fmla="*/ 422 h 1879014"/>
                  <a:gd name="connsiteX0" fmla="*/ 256282 w 3619991"/>
                  <a:gd name="connsiteY0" fmla="*/ 422 h 1879014"/>
                  <a:gd name="connsiteX1" fmla="*/ 14982 w 3619991"/>
                  <a:gd name="connsiteY1" fmla="*/ 533822 h 1879014"/>
                  <a:gd name="connsiteX2" fmla="*/ 40382 w 3619991"/>
                  <a:gd name="connsiteY2" fmla="*/ 971972 h 1879014"/>
                  <a:gd name="connsiteX3" fmla="*/ 1370707 w 3619991"/>
                  <a:gd name="connsiteY3" fmla="*/ 1419647 h 1879014"/>
                  <a:gd name="connsiteX4" fmla="*/ 2339082 w 3619991"/>
                  <a:gd name="connsiteY4" fmla="*/ 1876847 h 1879014"/>
                  <a:gd name="connsiteX5" fmla="*/ 3609082 w 3619991"/>
                  <a:gd name="connsiteY5" fmla="*/ 1591097 h 1879014"/>
                  <a:gd name="connsiteX6" fmla="*/ 3570982 w 3619991"/>
                  <a:gd name="connsiteY6" fmla="*/ 1372022 h 1879014"/>
                  <a:gd name="connsiteX7" fmla="*/ 3342382 w 3619991"/>
                  <a:gd name="connsiteY7" fmla="*/ 1267247 h 1879014"/>
                  <a:gd name="connsiteX8" fmla="*/ 3072507 w 3619991"/>
                  <a:gd name="connsiteY8" fmla="*/ 1216447 h 1879014"/>
                  <a:gd name="connsiteX9" fmla="*/ 2653407 w 3619991"/>
                  <a:gd name="connsiteY9" fmla="*/ 1057697 h 1879014"/>
                  <a:gd name="connsiteX10" fmla="*/ 2269232 w 3619991"/>
                  <a:gd name="connsiteY10" fmla="*/ 1194222 h 1879014"/>
                  <a:gd name="connsiteX11" fmla="*/ 1881882 w 3619991"/>
                  <a:gd name="connsiteY11" fmla="*/ 1425997 h 1879014"/>
                  <a:gd name="connsiteX12" fmla="*/ 1415157 w 3619991"/>
                  <a:gd name="connsiteY12" fmla="*/ 1187872 h 1879014"/>
                  <a:gd name="connsiteX13" fmla="*/ 903982 w 3619991"/>
                  <a:gd name="connsiteY13" fmla="*/ 1003722 h 1879014"/>
                  <a:gd name="connsiteX14" fmla="*/ 856357 w 3619991"/>
                  <a:gd name="connsiteY14" fmla="*/ 479847 h 1879014"/>
                  <a:gd name="connsiteX15" fmla="*/ 1211957 w 3619991"/>
                  <a:gd name="connsiteY15" fmla="*/ 362372 h 1879014"/>
                  <a:gd name="connsiteX16" fmla="*/ 1846957 w 3619991"/>
                  <a:gd name="connsiteY16" fmla="*/ 314747 h 1879014"/>
                  <a:gd name="connsiteX17" fmla="*/ 1815207 w 3619991"/>
                  <a:gd name="connsiteY17" fmla="*/ 159172 h 1879014"/>
                  <a:gd name="connsiteX18" fmla="*/ 1183382 w 3619991"/>
                  <a:gd name="connsiteY18" fmla="*/ 219497 h 1879014"/>
                  <a:gd name="connsiteX19" fmla="*/ 792857 w 3619991"/>
                  <a:gd name="connsiteY19" fmla="*/ 330622 h 1879014"/>
                  <a:gd name="connsiteX20" fmla="*/ 256282 w 3619991"/>
                  <a:gd name="connsiteY20" fmla="*/ 422 h 1879014"/>
                  <a:gd name="connsiteX0" fmla="*/ 256282 w 3619991"/>
                  <a:gd name="connsiteY0" fmla="*/ 500 h 1879092"/>
                  <a:gd name="connsiteX1" fmla="*/ 14982 w 3619991"/>
                  <a:gd name="connsiteY1" fmla="*/ 533900 h 1879092"/>
                  <a:gd name="connsiteX2" fmla="*/ 40382 w 3619991"/>
                  <a:gd name="connsiteY2" fmla="*/ 972050 h 1879092"/>
                  <a:gd name="connsiteX3" fmla="*/ 1370707 w 3619991"/>
                  <a:gd name="connsiteY3" fmla="*/ 1419725 h 1879092"/>
                  <a:gd name="connsiteX4" fmla="*/ 2339082 w 3619991"/>
                  <a:gd name="connsiteY4" fmla="*/ 1876925 h 1879092"/>
                  <a:gd name="connsiteX5" fmla="*/ 3609082 w 3619991"/>
                  <a:gd name="connsiteY5" fmla="*/ 1591175 h 1879092"/>
                  <a:gd name="connsiteX6" fmla="*/ 3570982 w 3619991"/>
                  <a:gd name="connsiteY6" fmla="*/ 1372100 h 1879092"/>
                  <a:gd name="connsiteX7" fmla="*/ 3342382 w 3619991"/>
                  <a:gd name="connsiteY7" fmla="*/ 1267325 h 1879092"/>
                  <a:gd name="connsiteX8" fmla="*/ 3072507 w 3619991"/>
                  <a:gd name="connsiteY8" fmla="*/ 1216525 h 1879092"/>
                  <a:gd name="connsiteX9" fmla="*/ 2653407 w 3619991"/>
                  <a:gd name="connsiteY9" fmla="*/ 1057775 h 1879092"/>
                  <a:gd name="connsiteX10" fmla="*/ 2269232 w 3619991"/>
                  <a:gd name="connsiteY10" fmla="*/ 1194300 h 1879092"/>
                  <a:gd name="connsiteX11" fmla="*/ 1881882 w 3619991"/>
                  <a:gd name="connsiteY11" fmla="*/ 1426075 h 1879092"/>
                  <a:gd name="connsiteX12" fmla="*/ 1415157 w 3619991"/>
                  <a:gd name="connsiteY12" fmla="*/ 1187950 h 1879092"/>
                  <a:gd name="connsiteX13" fmla="*/ 903982 w 3619991"/>
                  <a:gd name="connsiteY13" fmla="*/ 1003800 h 1879092"/>
                  <a:gd name="connsiteX14" fmla="*/ 856357 w 3619991"/>
                  <a:gd name="connsiteY14" fmla="*/ 479925 h 1879092"/>
                  <a:gd name="connsiteX15" fmla="*/ 1211957 w 3619991"/>
                  <a:gd name="connsiteY15" fmla="*/ 362450 h 1879092"/>
                  <a:gd name="connsiteX16" fmla="*/ 1846957 w 3619991"/>
                  <a:gd name="connsiteY16" fmla="*/ 314825 h 1879092"/>
                  <a:gd name="connsiteX17" fmla="*/ 1815207 w 3619991"/>
                  <a:gd name="connsiteY17" fmla="*/ 159250 h 1879092"/>
                  <a:gd name="connsiteX18" fmla="*/ 1183382 w 3619991"/>
                  <a:gd name="connsiteY18" fmla="*/ 219575 h 1879092"/>
                  <a:gd name="connsiteX19" fmla="*/ 792857 w 3619991"/>
                  <a:gd name="connsiteY19" fmla="*/ 330700 h 1879092"/>
                  <a:gd name="connsiteX20" fmla="*/ 256282 w 3619991"/>
                  <a:gd name="connsiteY20" fmla="*/ 500 h 1879092"/>
                  <a:gd name="connsiteX0" fmla="*/ 256282 w 3619991"/>
                  <a:gd name="connsiteY0" fmla="*/ 0 h 1878592"/>
                  <a:gd name="connsiteX1" fmla="*/ 14982 w 3619991"/>
                  <a:gd name="connsiteY1" fmla="*/ 533400 h 1878592"/>
                  <a:gd name="connsiteX2" fmla="*/ 40382 w 3619991"/>
                  <a:gd name="connsiteY2" fmla="*/ 971550 h 1878592"/>
                  <a:gd name="connsiteX3" fmla="*/ 1370707 w 3619991"/>
                  <a:gd name="connsiteY3" fmla="*/ 1419225 h 1878592"/>
                  <a:gd name="connsiteX4" fmla="*/ 2339082 w 3619991"/>
                  <a:gd name="connsiteY4" fmla="*/ 1876425 h 1878592"/>
                  <a:gd name="connsiteX5" fmla="*/ 3609082 w 3619991"/>
                  <a:gd name="connsiteY5" fmla="*/ 1590675 h 1878592"/>
                  <a:gd name="connsiteX6" fmla="*/ 3570982 w 3619991"/>
                  <a:gd name="connsiteY6" fmla="*/ 1371600 h 1878592"/>
                  <a:gd name="connsiteX7" fmla="*/ 3342382 w 3619991"/>
                  <a:gd name="connsiteY7" fmla="*/ 1266825 h 1878592"/>
                  <a:gd name="connsiteX8" fmla="*/ 3072507 w 3619991"/>
                  <a:gd name="connsiteY8" fmla="*/ 1216025 h 1878592"/>
                  <a:gd name="connsiteX9" fmla="*/ 2653407 w 3619991"/>
                  <a:gd name="connsiteY9" fmla="*/ 1057275 h 1878592"/>
                  <a:gd name="connsiteX10" fmla="*/ 2269232 w 3619991"/>
                  <a:gd name="connsiteY10" fmla="*/ 1193800 h 1878592"/>
                  <a:gd name="connsiteX11" fmla="*/ 1881882 w 3619991"/>
                  <a:gd name="connsiteY11" fmla="*/ 1425575 h 1878592"/>
                  <a:gd name="connsiteX12" fmla="*/ 1415157 w 3619991"/>
                  <a:gd name="connsiteY12" fmla="*/ 1187450 h 1878592"/>
                  <a:gd name="connsiteX13" fmla="*/ 903982 w 3619991"/>
                  <a:gd name="connsiteY13" fmla="*/ 1003300 h 1878592"/>
                  <a:gd name="connsiteX14" fmla="*/ 856357 w 3619991"/>
                  <a:gd name="connsiteY14" fmla="*/ 479425 h 1878592"/>
                  <a:gd name="connsiteX15" fmla="*/ 1211957 w 3619991"/>
                  <a:gd name="connsiteY15" fmla="*/ 361950 h 1878592"/>
                  <a:gd name="connsiteX16" fmla="*/ 1846957 w 3619991"/>
                  <a:gd name="connsiteY16" fmla="*/ 314325 h 1878592"/>
                  <a:gd name="connsiteX17" fmla="*/ 1815207 w 3619991"/>
                  <a:gd name="connsiteY17" fmla="*/ 158750 h 1878592"/>
                  <a:gd name="connsiteX18" fmla="*/ 1183382 w 3619991"/>
                  <a:gd name="connsiteY18" fmla="*/ 219075 h 1878592"/>
                  <a:gd name="connsiteX19" fmla="*/ 792857 w 3619991"/>
                  <a:gd name="connsiteY19" fmla="*/ 330200 h 1878592"/>
                  <a:gd name="connsiteX20" fmla="*/ 256282 w 3619991"/>
                  <a:gd name="connsiteY20" fmla="*/ 0 h 1878592"/>
                  <a:gd name="connsiteX0" fmla="*/ 253489 w 3617198"/>
                  <a:gd name="connsiteY0" fmla="*/ 0 h 1878592"/>
                  <a:gd name="connsiteX1" fmla="*/ 12189 w 3617198"/>
                  <a:gd name="connsiteY1" fmla="*/ 533400 h 1878592"/>
                  <a:gd name="connsiteX2" fmla="*/ 37589 w 3617198"/>
                  <a:gd name="connsiteY2" fmla="*/ 971550 h 1878592"/>
                  <a:gd name="connsiteX3" fmla="*/ 1367914 w 3617198"/>
                  <a:gd name="connsiteY3" fmla="*/ 1419225 h 1878592"/>
                  <a:gd name="connsiteX4" fmla="*/ 2336289 w 3617198"/>
                  <a:gd name="connsiteY4" fmla="*/ 1876425 h 1878592"/>
                  <a:gd name="connsiteX5" fmla="*/ 3606289 w 3617198"/>
                  <a:gd name="connsiteY5" fmla="*/ 1590675 h 1878592"/>
                  <a:gd name="connsiteX6" fmla="*/ 3568189 w 3617198"/>
                  <a:gd name="connsiteY6" fmla="*/ 1371600 h 1878592"/>
                  <a:gd name="connsiteX7" fmla="*/ 3339589 w 3617198"/>
                  <a:gd name="connsiteY7" fmla="*/ 1266825 h 1878592"/>
                  <a:gd name="connsiteX8" fmla="*/ 3069714 w 3617198"/>
                  <a:gd name="connsiteY8" fmla="*/ 1216025 h 1878592"/>
                  <a:gd name="connsiteX9" fmla="*/ 2650614 w 3617198"/>
                  <a:gd name="connsiteY9" fmla="*/ 1057275 h 1878592"/>
                  <a:gd name="connsiteX10" fmla="*/ 2266439 w 3617198"/>
                  <a:gd name="connsiteY10" fmla="*/ 1193800 h 1878592"/>
                  <a:gd name="connsiteX11" fmla="*/ 1879089 w 3617198"/>
                  <a:gd name="connsiteY11" fmla="*/ 1425575 h 1878592"/>
                  <a:gd name="connsiteX12" fmla="*/ 1412364 w 3617198"/>
                  <a:gd name="connsiteY12" fmla="*/ 1187450 h 1878592"/>
                  <a:gd name="connsiteX13" fmla="*/ 901189 w 3617198"/>
                  <a:gd name="connsiteY13" fmla="*/ 1003300 h 1878592"/>
                  <a:gd name="connsiteX14" fmla="*/ 853564 w 3617198"/>
                  <a:gd name="connsiteY14" fmla="*/ 479425 h 1878592"/>
                  <a:gd name="connsiteX15" fmla="*/ 1209164 w 3617198"/>
                  <a:gd name="connsiteY15" fmla="*/ 361950 h 1878592"/>
                  <a:gd name="connsiteX16" fmla="*/ 1844164 w 3617198"/>
                  <a:gd name="connsiteY16" fmla="*/ 314325 h 1878592"/>
                  <a:gd name="connsiteX17" fmla="*/ 1812414 w 3617198"/>
                  <a:gd name="connsiteY17" fmla="*/ 158750 h 1878592"/>
                  <a:gd name="connsiteX18" fmla="*/ 1180589 w 3617198"/>
                  <a:gd name="connsiteY18" fmla="*/ 219075 h 1878592"/>
                  <a:gd name="connsiteX19" fmla="*/ 790064 w 3617198"/>
                  <a:gd name="connsiteY19" fmla="*/ 330200 h 1878592"/>
                  <a:gd name="connsiteX20" fmla="*/ 253489 w 3617198"/>
                  <a:gd name="connsiteY20" fmla="*/ 0 h 1878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617198" h="1878592">
                    <a:moveTo>
                      <a:pt x="253489" y="0"/>
                    </a:moveTo>
                    <a:cubicBezTo>
                      <a:pt x="207981" y="11642"/>
                      <a:pt x="41822" y="327025"/>
                      <a:pt x="12189" y="533400"/>
                    </a:cubicBezTo>
                    <a:cubicBezTo>
                      <a:pt x="-17444" y="739775"/>
                      <a:pt x="13247" y="942975"/>
                      <a:pt x="37589" y="971550"/>
                    </a:cubicBezTo>
                    <a:cubicBezTo>
                      <a:pt x="61931" y="1000125"/>
                      <a:pt x="968922" y="1235075"/>
                      <a:pt x="1367914" y="1419225"/>
                    </a:cubicBezTo>
                    <a:cubicBezTo>
                      <a:pt x="1766906" y="1603375"/>
                      <a:pt x="1963227" y="1847850"/>
                      <a:pt x="2336289" y="1876425"/>
                    </a:cubicBezTo>
                    <a:cubicBezTo>
                      <a:pt x="2709351" y="1905000"/>
                      <a:pt x="3581947" y="1642533"/>
                      <a:pt x="3606289" y="1590675"/>
                    </a:cubicBezTo>
                    <a:cubicBezTo>
                      <a:pt x="3630631" y="1538817"/>
                      <a:pt x="3612639" y="1425575"/>
                      <a:pt x="3568189" y="1371600"/>
                    </a:cubicBezTo>
                    <a:cubicBezTo>
                      <a:pt x="3523739" y="1317625"/>
                      <a:pt x="3422668" y="1292754"/>
                      <a:pt x="3339589" y="1266825"/>
                    </a:cubicBezTo>
                    <a:cubicBezTo>
                      <a:pt x="3256510" y="1240896"/>
                      <a:pt x="3172372" y="1246717"/>
                      <a:pt x="3069714" y="1216025"/>
                    </a:cubicBezTo>
                    <a:cubicBezTo>
                      <a:pt x="2967056" y="1185333"/>
                      <a:pt x="2790314" y="1110192"/>
                      <a:pt x="2650614" y="1057275"/>
                    </a:cubicBezTo>
                    <a:cubicBezTo>
                      <a:pt x="2503506" y="1210733"/>
                      <a:pt x="2394497" y="1132417"/>
                      <a:pt x="2266439" y="1193800"/>
                    </a:cubicBezTo>
                    <a:cubicBezTo>
                      <a:pt x="2138381" y="1255183"/>
                      <a:pt x="2043131" y="1449917"/>
                      <a:pt x="1879089" y="1425575"/>
                    </a:cubicBezTo>
                    <a:cubicBezTo>
                      <a:pt x="1723514" y="1346200"/>
                      <a:pt x="1628264" y="1279525"/>
                      <a:pt x="1412364" y="1187450"/>
                    </a:cubicBezTo>
                    <a:cubicBezTo>
                      <a:pt x="1196464" y="1095375"/>
                      <a:pt x="1071581" y="1064683"/>
                      <a:pt x="901189" y="1003300"/>
                    </a:cubicBezTo>
                    <a:cubicBezTo>
                      <a:pt x="884256" y="824442"/>
                      <a:pt x="921297" y="705908"/>
                      <a:pt x="853564" y="479425"/>
                    </a:cubicBezTo>
                    <a:cubicBezTo>
                      <a:pt x="973156" y="448733"/>
                      <a:pt x="1044064" y="389467"/>
                      <a:pt x="1209164" y="361950"/>
                    </a:cubicBezTo>
                    <a:cubicBezTo>
                      <a:pt x="1374264" y="334433"/>
                      <a:pt x="1832522" y="334433"/>
                      <a:pt x="1844164" y="314325"/>
                    </a:cubicBezTo>
                    <a:cubicBezTo>
                      <a:pt x="1855806" y="294217"/>
                      <a:pt x="1835697" y="169333"/>
                      <a:pt x="1812414" y="158750"/>
                    </a:cubicBezTo>
                    <a:cubicBezTo>
                      <a:pt x="1789131" y="148167"/>
                      <a:pt x="1416597" y="179917"/>
                      <a:pt x="1180589" y="219075"/>
                    </a:cubicBezTo>
                    <a:cubicBezTo>
                      <a:pt x="944581" y="258233"/>
                      <a:pt x="920239" y="293158"/>
                      <a:pt x="790064" y="330200"/>
                    </a:cubicBezTo>
                    <a:cubicBezTo>
                      <a:pt x="627081" y="182033"/>
                      <a:pt x="346622" y="4233"/>
                      <a:pt x="253489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403" name="グループ化 402">
            <a:extLst>
              <a:ext uri="{FF2B5EF4-FFF2-40B4-BE49-F238E27FC236}">
                <a16:creationId xmlns:a16="http://schemas.microsoft.com/office/drawing/2014/main" id="{EF9796DD-8842-E393-D238-7BB37502B6CF}"/>
              </a:ext>
            </a:extLst>
          </p:cNvPr>
          <p:cNvGrpSpPr/>
          <p:nvPr/>
        </p:nvGrpSpPr>
        <p:grpSpPr>
          <a:xfrm>
            <a:off x="3739949" y="1165356"/>
            <a:ext cx="2432708" cy="1748209"/>
            <a:chOff x="3739949" y="1165356"/>
            <a:chExt cx="2432708" cy="1748209"/>
          </a:xfrm>
        </p:grpSpPr>
        <p:grpSp>
          <p:nvGrpSpPr>
            <p:cNvPr id="371" name="グループ化 370">
              <a:extLst>
                <a:ext uri="{FF2B5EF4-FFF2-40B4-BE49-F238E27FC236}">
                  <a16:creationId xmlns:a16="http://schemas.microsoft.com/office/drawing/2014/main" id="{0D7E5799-D2D8-B526-3A8F-AAB1CA36CFD3}"/>
                </a:ext>
              </a:extLst>
            </p:cNvPr>
            <p:cNvGrpSpPr/>
            <p:nvPr/>
          </p:nvGrpSpPr>
          <p:grpSpPr>
            <a:xfrm>
              <a:off x="3739949" y="1165357"/>
              <a:ext cx="1937408" cy="1291008"/>
              <a:chOff x="4747440" y="4067176"/>
              <a:chExt cx="3294507" cy="2195322"/>
            </a:xfrm>
            <a:solidFill>
              <a:srgbClr val="FFFF99"/>
            </a:solidFill>
          </p:grpSpPr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835569E9-6F06-1300-91FC-0B6FC942E4FD}"/>
                  </a:ext>
                </a:extLst>
              </p:cNvPr>
              <p:cNvSpPr/>
              <p:nvPr/>
            </p:nvSpPr>
            <p:spPr bwMode="auto">
              <a:xfrm>
                <a:off x="4781550" y="4930775"/>
                <a:ext cx="587375" cy="1310192"/>
              </a:xfrm>
              <a:custGeom>
                <a:avLst/>
                <a:gdLst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41325 w 558800"/>
                  <a:gd name="connsiteY6" fmla="*/ 31432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300574"/>
                  <a:gd name="connsiteX1" fmla="*/ 174625 w 558800"/>
                  <a:gd name="connsiteY1" fmla="*/ 488950 h 1300574"/>
                  <a:gd name="connsiteX2" fmla="*/ 244475 w 558800"/>
                  <a:gd name="connsiteY2" fmla="*/ 1295400 h 1300574"/>
                  <a:gd name="connsiteX3" fmla="*/ 336550 w 558800"/>
                  <a:gd name="connsiteY3" fmla="*/ 1295400 h 1300574"/>
                  <a:gd name="connsiteX4" fmla="*/ 304800 w 558800"/>
                  <a:gd name="connsiteY4" fmla="*/ 463550 h 1300574"/>
                  <a:gd name="connsiteX5" fmla="*/ 333375 w 558800"/>
                  <a:gd name="connsiteY5" fmla="*/ 352425 h 1300574"/>
                  <a:gd name="connsiteX6" fmla="*/ 441325 w 558800"/>
                  <a:gd name="connsiteY6" fmla="*/ 314325 h 1300574"/>
                  <a:gd name="connsiteX7" fmla="*/ 558800 w 558800"/>
                  <a:gd name="connsiteY7" fmla="*/ 307975 h 1300574"/>
                  <a:gd name="connsiteX8" fmla="*/ 273050 w 558800"/>
                  <a:gd name="connsiteY8" fmla="*/ 85725 h 1300574"/>
                  <a:gd name="connsiteX9" fmla="*/ 0 w 558800"/>
                  <a:gd name="connsiteY9" fmla="*/ 0 h 1300574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42900 w 558800"/>
                  <a:gd name="connsiteY5" fmla="*/ 361950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3050 w 568325"/>
                  <a:gd name="connsiteY8" fmla="*/ 8572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301625 w 568325"/>
                  <a:gd name="connsiteY8" fmla="*/ 139700 h 1310192"/>
                  <a:gd name="connsiteX9" fmla="*/ 0 w 56832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87375" h="1310192">
                    <a:moveTo>
                      <a:pt x="0" y="0"/>
                    </a:moveTo>
                    <a:cubicBezTo>
                      <a:pt x="58208" y="162983"/>
                      <a:pt x="125942" y="300567"/>
                      <a:pt x="174625" y="488950"/>
                    </a:cubicBezTo>
                    <a:cubicBezTo>
                      <a:pt x="223308" y="677333"/>
                      <a:pt x="233892" y="1283758"/>
                      <a:pt x="244475" y="1295400"/>
                    </a:cubicBezTo>
                    <a:cubicBezTo>
                      <a:pt x="255058" y="1307042"/>
                      <a:pt x="321733" y="1321858"/>
                      <a:pt x="336550" y="1295400"/>
                    </a:cubicBezTo>
                    <a:cubicBezTo>
                      <a:pt x="351367" y="1268942"/>
                      <a:pt x="315383" y="740833"/>
                      <a:pt x="304800" y="463550"/>
                    </a:cubicBezTo>
                    <a:cubicBezTo>
                      <a:pt x="314325" y="426508"/>
                      <a:pt x="307446" y="389996"/>
                      <a:pt x="342900" y="361950"/>
                    </a:cubicBezTo>
                    <a:cubicBezTo>
                      <a:pt x="378354" y="333904"/>
                      <a:pt x="400579" y="320146"/>
                      <a:pt x="441325" y="314325"/>
                    </a:cubicBezTo>
                    <a:cubicBezTo>
                      <a:pt x="482071" y="308504"/>
                      <a:pt x="545042" y="331258"/>
                      <a:pt x="587375" y="327025"/>
                    </a:cubicBezTo>
                    <a:cubicBezTo>
                      <a:pt x="490008" y="246592"/>
                      <a:pt x="399521" y="194204"/>
                      <a:pt x="301625" y="139700"/>
                    </a:cubicBezTo>
                    <a:cubicBezTo>
                      <a:pt x="203729" y="85196"/>
                      <a:pt x="92075" y="43392"/>
                      <a:pt x="0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61E5D0C6-1B2B-89C7-439A-BACC8D6C5775}"/>
                  </a:ext>
                </a:extLst>
              </p:cNvPr>
              <p:cNvSpPr/>
              <p:nvPr/>
            </p:nvSpPr>
            <p:spPr bwMode="auto">
              <a:xfrm>
                <a:off x="4747440" y="4067176"/>
                <a:ext cx="3294507" cy="2195322"/>
              </a:xfrm>
              <a:custGeom>
                <a:avLst/>
                <a:gdLst>
                  <a:gd name="connsiteX0" fmla="*/ 342900 w 3308350"/>
                  <a:gd name="connsiteY0" fmla="*/ 0 h 2181225"/>
                  <a:gd name="connsiteX1" fmla="*/ 22225 w 3308350"/>
                  <a:gd name="connsiteY1" fmla="*/ 469900 h 2181225"/>
                  <a:gd name="connsiteX2" fmla="*/ 0 w 3308350"/>
                  <a:gd name="connsiteY2" fmla="*/ 876300 h 2181225"/>
                  <a:gd name="connsiteX3" fmla="*/ 831850 w 3308350"/>
                  <a:gd name="connsiteY3" fmla="*/ 1387475 h 2181225"/>
                  <a:gd name="connsiteX4" fmla="*/ 1308100 w 3308350"/>
                  <a:gd name="connsiteY4" fmla="*/ 2063750 h 2181225"/>
                  <a:gd name="connsiteX5" fmla="*/ 1489075 w 3308350"/>
                  <a:gd name="connsiteY5" fmla="*/ 2181225 h 2181225"/>
                  <a:gd name="connsiteX6" fmla="*/ 2273300 w 3308350"/>
                  <a:gd name="connsiteY6" fmla="*/ 2155825 h 2181225"/>
                  <a:gd name="connsiteX7" fmla="*/ 3308350 w 3308350"/>
                  <a:gd name="connsiteY7" fmla="*/ 2019300 h 2181225"/>
                  <a:gd name="connsiteX8" fmla="*/ 3225800 w 3308350"/>
                  <a:gd name="connsiteY8" fmla="*/ 1863725 h 2181225"/>
                  <a:gd name="connsiteX9" fmla="*/ 2225675 w 3308350"/>
                  <a:gd name="connsiteY9" fmla="*/ 1527175 h 2181225"/>
                  <a:gd name="connsiteX10" fmla="*/ 1711325 w 3308350"/>
                  <a:gd name="connsiteY10" fmla="*/ 1600200 h 2181225"/>
                  <a:gd name="connsiteX11" fmla="*/ 1368425 w 3308350"/>
                  <a:gd name="connsiteY11" fmla="*/ 1358900 h 2181225"/>
                  <a:gd name="connsiteX12" fmla="*/ 815975 w 3308350"/>
                  <a:gd name="connsiteY12" fmla="*/ 501650 h 2181225"/>
                  <a:gd name="connsiteX13" fmla="*/ 342900 w 3308350"/>
                  <a:gd name="connsiteY13" fmla="*/ 0 h 2181225"/>
                  <a:gd name="connsiteX0" fmla="*/ 349305 w 3314755"/>
                  <a:gd name="connsiteY0" fmla="*/ 0 h 2181225"/>
                  <a:gd name="connsiteX1" fmla="*/ 28630 w 3314755"/>
                  <a:gd name="connsiteY1" fmla="*/ 469900 h 2181225"/>
                  <a:gd name="connsiteX2" fmla="*/ 6405 w 3314755"/>
                  <a:gd name="connsiteY2" fmla="*/ 876300 h 2181225"/>
                  <a:gd name="connsiteX3" fmla="*/ 838255 w 3314755"/>
                  <a:gd name="connsiteY3" fmla="*/ 1387475 h 2181225"/>
                  <a:gd name="connsiteX4" fmla="*/ 1314505 w 3314755"/>
                  <a:gd name="connsiteY4" fmla="*/ 2063750 h 2181225"/>
                  <a:gd name="connsiteX5" fmla="*/ 1495480 w 3314755"/>
                  <a:gd name="connsiteY5" fmla="*/ 2181225 h 2181225"/>
                  <a:gd name="connsiteX6" fmla="*/ 2279705 w 3314755"/>
                  <a:gd name="connsiteY6" fmla="*/ 2155825 h 2181225"/>
                  <a:gd name="connsiteX7" fmla="*/ 3314755 w 3314755"/>
                  <a:gd name="connsiteY7" fmla="*/ 2019300 h 2181225"/>
                  <a:gd name="connsiteX8" fmla="*/ 3232205 w 3314755"/>
                  <a:gd name="connsiteY8" fmla="*/ 1863725 h 2181225"/>
                  <a:gd name="connsiteX9" fmla="*/ 2232080 w 3314755"/>
                  <a:gd name="connsiteY9" fmla="*/ 1527175 h 2181225"/>
                  <a:gd name="connsiteX10" fmla="*/ 1717730 w 3314755"/>
                  <a:gd name="connsiteY10" fmla="*/ 1600200 h 2181225"/>
                  <a:gd name="connsiteX11" fmla="*/ 1374830 w 3314755"/>
                  <a:gd name="connsiteY11" fmla="*/ 1358900 h 2181225"/>
                  <a:gd name="connsiteX12" fmla="*/ 822380 w 3314755"/>
                  <a:gd name="connsiteY12" fmla="*/ 501650 h 2181225"/>
                  <a:gd name="connsiteX13" fmla="*/ 349305 w 3314755"/>
                  <a:gd name="connsiteY13" fmla="*/ 0 h 2181225"/>
                  <a:gd name="connsiteX0" fmla="*/ 347438 w 3312888"/>
                  <a:gd name="connsiteY0" fmla="*/ 0 h 2181225"/>
                  <a:gd name="connsiteX1" fmla="*/ 29938 w 3312888"/>
                  <a:gd name="connsiteY1" fmla="*/ 488950 h 2181225"/>
                  <a:gd name="connsiteX2" fmla="*/ 4538 w 3312888"/>
                  <a:gd name="connsiteY2" fmla="*/ 876300 h 2181225"/>
                  <a:gd name="connsiteX3" fmla="*/ 836388 w 3312888"/>
                  <a:gd name="connsiteY3" fmla="*/ 1387475 h 2181225"/>
                  <a:gd name="connsiteX4" fmla="*/ 1312638 w 3312888"/>
                  <a:gd name="connsiteY4" fmla="*/ 2063750 h 2181225"/>
                  <a:gd name="connsiteX5" fmla="*/ 1493613 w 3312888"/>
                  <a:gd name="connsiteY5" fmla="*/ 2181225 h 2181225"/>
                  <a:gd name="connsiteX6" fmla="*/ 2277838 w 3312888"/>
                  <a:gd name="connsiteY6" fmla="*/ 2155825 h 2181225"/>
                  <a:gd name="connsiteX7" fmla="*/ 3312888 w 3312888"/>
                  <a:gd name="connsiteY7" fmla="*/ 2019300 h 2181225"/>
                  <a:gd name="connsiteX8" fmla="*/ 3230338 w 3312888"/>
                  <a:gd name="connsiteY8" fmla="*/ 1863725 h 2181225"/>
                  <a:gd name="connsiteX9" fmla="*/ 2230213 w 3312888"/>
                  <a:gd name="connsiteY9" fmla="*/ 1527175 h 2181225"/>
                  <a:gd name="connsiteX10" fmla="*/ 1715863 w 3312888"/>
                  <a:gd name="connsiteY10" fmla="*/ 1600200 h 2181225"/>
                  <a:gd name="connsiteX11" fmla="*/ 1372963 w 3312888"/>
                  <a:gd name="connsiteY11" fmla="*/ 1358900 h 2181225"/>
                  <a:gd name="connsiteX12" fmla="*/ 820513 w 3312888"/>
                  <a:gd name="connsiteY12" fmla="*/ 501650 h 2181225"/>
                  <a:gd name="connsiteX13" fmla="*/ 347438 w 3312888"/>
                  <a:gd name="connsiteY13" fmla="*/ 0 h 2181225"/>
                  <a:gd name="connsiteX0" fmla="*/ 347438 w 3312888"/>
                  <a:gd name="connsiteY0" fmla="*/ 118 h 2181343"/>
                  <a:gd name="connsiteX1" fmla="*/ 29938 w 3312888"/>
                  <a:gd name="connsiteY1" fmla="*/ 489068 h 2181343"/>
                  <a:gd name="connsiteX2" fmla="*/ 4538 w 3312888"/>
                  <a:gd name="connsiteY2" fmla="*/ 876418 h 2181343"/>
                  <a:gd name="connsiteX3" fmla="*/ 836388 w 3312888"/>
                  <a:gd name="connsiteY3" fmla="*/ 1387593 h 2181343"/>
                  <a:gd name="connsiteX4" fmla="*/ 1312638 w 3312888"/>
                  <a:gd name="connsiteY4" fmla="*/ 2063868 h 2181343"/>
                  <a:gd name="connsiteX5" fmla="*/ 1493613 w 3312888"/>
                  <a:gd name="connsiteY5" fmla="*/ 2181343 h 2181343"/>
                  <a:gd name="connsiteX6" fmla="*/ 2277838 w 3312888"/>
                  <a:gd name="connsiteY6" fmla="*/ 2155943 h 2181343"/>
                  <a:gd name="connsiteX7" fmla="*/ 3312888 w 3312888"/>
                  <a:gd name="connsiteY7" fmla="*/ 2019418 h 2181343"/>
                  <a:gd name="connsiteX8" fmla="*/ 3230338 w 3312888"/>
                  <a:gd name="connsiteY8" fmla="*/ 1863843 h 2181343"/>
                  <a:gd name="connsiteX9" fmla="*/ 2230213 w 3312888"/>
                  <a:gd name="connsiteY9" fmla="*/ 1527293 h 2181343"/>
                  <a:gd name="connsiteX10" fmla="*/ 1715863 w 3312888"/>
                  <a:gd name="connsiteY10" fmla="*/ 1600318 h 2181343"/>
                  <a:gd name="connsiteX11" fmla="*/ 1372963 w 3312888"/>
                  <a:gd name="connsiteY11" fmla="*/ 1359018 h 2181343"/>
                  <a:gd name="connsiteX12" fmla="*/ 820513 w 3312888"/>
                  <a:gd name="connsiteY12" fmla="*/ 501768 h 2181343"/>
                  <a:gd name="connsiteX13" fmla="*/ 347438 w 3312888"/>
                  <a:gd name="connsiteY13" fmla="*/ 118 h 2181343"/>
                  <a:gd name="connsiteX0" fmla="*/ 361127 w 3326577"/>
                  <a:gd name="connsiteY0" fmla="*/ 118 h 2181343"/>
                  <a:gd name="connsiteX1" fmla="*/ 43627 w 3326577"/>
                  <a:gd name="connsiteY1" fmla="*/ 489068 h 2181343"/>
                  <a:gd name="connsiteX2" fmla="*/ 18227 w 3326577"/>
                  <a:gd name="connsiteY2" fmla="*/ 876418 h 2181343"/>
                  <a:gd name="connsiteX3" fmla="*/ 850077 w 3326577"/>
                  <a:gd name="connsiteY3" fmla="*/ 1387593 h 2181343"/>
                  <a:gd name="connsiteX4" fmla="*/ 1326327 w 3326577"/>
                  <a:gd name="connsiteY4" fmla="*/ 2063868 h 2181343"/>
                  <a:gd name="connsiteX5" fmla="*/ 1507302 w 3326577"/>
                  <a:gd name="connsiteY5" fmla="*/ 2181343 h 2181343"/>
                  <a:gd name="connsiteX6" fmla="*/ 2291527 w 3326577"/>
                  <a:gd name="connsiteY6" fmla="*/ 2155943 h 2181343"/>
                  <a:gd name="connsiteX7" fmla="*/ 3326577 w 3326577"/>
                  <a:gd name="connsiteY7" fmla="*/ 2019418 h 2181343"/>
                  <a:gd name="connsiteX8" fmla="*/ 3244027 w 3326577"/>
                  <a:gd name="connsiteY8" fmla="*/ 1863843 h 2181343"/>
                  <a:gd name="connsiteX9" fmla="*/ 2243902 w 3326577"/>
                  <a:gd name="connsiteY9" fmla="*/ 1527293 h 2181343"/>
                  <a:gd name="connsiteX10" fmla="*/ 1729552 w 3326577"/>
                  <a:gd name="connsiteY10" fmla="*/ 1600318 h 2181343"/>
                  <a:gd name="connsiteX11" fmla="*/ 1386652 w 3326577"/>
                  <a:gd name="connsiteY11" fmla="*/ 1359018 h 2181343"/>
                  <a:gd name="connsiteX12" fmla="*/ 834202 w 3326577"/>
                  <a:gd name="connsiteY12" fmla="*/ 501768 h 2181343"/>
                  <a:gd name="connsiteX13" fmla="*/ 361127 w 3326577"/>
                  <a:gd name="connsiteY13" fmla="*/ 118 h 2181343"/>
                  <a:gd name="connsiteX0" fmla="*/ 345596 w 3311046"/>
                  <a:gd name="connsiteY0" fmla="*/ 118 h 2181343"/>
                  <a:gd name="connsiteX1" fmla="*/ 28096 w 3311046"/>
                  <a:gd name="connsiteY1" fmla="*/ 489068 h 2181343"/>
                  <a:gd name="connsiteX2" fmla="*/ 34446 w 3311046"/>
                  <a:gd name="connsiteY2" fmla="*/ 879593 h 2181343"/>
                  <a:gd name="connsiteX3" fmla="*/ 834546 w 3311046"/>
                  <a:gd name="connsiteY3" fmla="*/ 1387593 h 2181343"/>
                  <a:gd name="connsiteX4" fmla="*/ 1310796 w 3311046"/>
                  <a:gd name="connsiteY4" fmla="*/ 2063868 h 2181343"/>
                  <a:gd name="connsiteX5" fmla="*/ 1491771 w 3311046"/>
                  <a:gd name="connsiteY5" fmla="*/ 2181343 h 2181343"/>
                  <a:gd name="connsiteX6" fmla="*/ 2275996 w 3311046"/>
                  <a:gd name="connsiteY6" fmla="*/ 2155943 h 2181343"/>
                  <a:gd name="connsiteX7" fmla="*/ 3311046 w 3311046"/>
                  <a:gd name="connsiteY7" fmla="*/ 2019418 h 2181343"/>
                  <a:gd name="connsiteX8" fmla="*/ 3228496 w 3311046"/>
                  <a:gd name="connsiteY8" fmla="*/ 1863843 h 2181343"/>
                  <a:gd name="connsiteX9" fmla="*/ 2228371 w 3311046"/>
                  <a:gd name="connsiteY9" fmla="*/ 1527293 h 2181343"/>
                  <a:gd name="connsiteX10" fmla="*/ 1714021 w 3311046"/>
                  <a:gd name="connsiteY10" fmla="*/ 1600318 h 2181343"/>
                  <a:gd name="connsiteX11" fmla="*/ 1371121 w 3311046"/>
                  <a:gd name="connsiteY11" fmla="*/ 1359018 h 2181343"/>
                  <a:gd name="connsiteX12" fmla="*/ 818671 w 3311046"/>
                  <a:gd name="connsiteY12" fmla="*/ 501768 h 2181343"/>
                  <a:gd name="connsiteX13" fmla="*/ 345596 w 331104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16861 w 3313886"/>
                  <a:gd name="connsiteY10" fmla="*/ 16003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45386 w 3313886"/>
                  <a:gd name="connsiteY11" fmla="*/ 13082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34 h 2181359"/>
                  <a:gd name="connsiteX1" fmla="*/ 30936 w 3313886"/>
                  <a:gd name="connsiteY1" fmla="*/ 489084 h 2181359"/>
                  <a:gd name="connsiteX2" fmla="*/ 37286 w 3313886"/>
                  <a:gd name="connsiteY2" fmla="*/ 879609 h 2181359"/>
                  <a:gd name="connsiteX3" fmla="*/ 837386 w 3313886"/>
                  <a:gd name="connsiteY3" fmla="*/ 1387609 h 2181359"/>
                  <a:gd name="connsiteX4" fmla="*/ 1313636 w 3313886"/>
                  <a:gd name="connsiteY4" fmla="*/ 2063884 h 2181359"/>
                  <a:gd name="connsiteX5" fmla="*/ 1494611 w 3313886"/>
                  <a:gd name="connsiteY5" fmla="*/ 2181359 h 2181359"/>
                  <a:gd name="connsiteX6" fmla="*/ 2278836 w 3313886"/>
                  <a:gd name="connsiteY6" fmla="*/ 2155959 h 2181359"/>
                  <a:gd name="connsiteX7" fmla="*/ 3313886 w 3313886"/>
                  <a:gd name="connsiteY7" fmla="*/ 2019434 h 2181359"/>
                  <a:gd name="connsiteX8" fmla="*/ 3231336 w 3313886"/>
                  <a:gd name="connsiteY8" fmla="*/ 1863859 h 2181359"/>
                  <a:gd name="connsiteX9" fmla="*/ 2231211 w 3313886"/>
                  <a:gd name="connsiteY9" fmla="*/ 1527309 h 2181359"/>
                  <a:gd name="connsiteX10" fmla="*/ 1754961 w 3313886"/>
                  <a:gd name="connsiteY10" fmla="*/ 1625734 h 2181359"/>
                  <a:gd name="connsiteX11" fmla="*/ 1345386 w 3313886"/>
                  <a:gd name="connsiteY11" fmla="*/ 1308234 h 2181359"/>
                  <a:gd name="connsiteX12" fmla="*/ 821511 w 3313886"/>
                  <a:gd name="connsiteY12" fmla="*/ 501784 h 2181359"/>
                  <a:gd name="connsiteX13" fmla="*/ 348436 w 3313886"/>
                  <a:gd name="connsiteY13" fmla="*/ 134 h 2181359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313636 w 3313886"/>
                  <a:gd name="connsiteY4" fmla="*/ 2063750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9870"/>
                  <a:gd name="connsiteX1" fmla="*/ 30936 w 3313886"/>
                  <a:gd name="connsiteY1" fmla="*/ 488950 h 2189870"/>
                  <a:gd name="connsiteX2" fmla="*/ 37286 w 3313886"/>
                  <a:gd name="connsiteY2" fmla="*/ 879475 h 2189870"/>
                  <a:gd name="connsiteX3" fmla="*/ 837386 w 3313886"/>
                  <a:gd name="connsiteY3" fmla="*/ 1387475 h 2189870"/>
                  <a:gd name="connsiteX4" fmla="*/ 1294586 w 3313886"/>
                  <a:gd name="connsiteY4" fmla="*/ 2047875 h 2189870"/>
                  <a:gd name="connsiteX5" fmla="*/ 1494611 w 3313886"/>
                  <a:gd name="connsiteY5" fmla="*/ 2181225 h 2189870"/>
                  <a:gd name="connsiteX6" fmla="*/ 2307411 w 3313886"/>
                  <a:gd name="connsiteY6" fmla="*/ 2171700 h 2189870"/>
                  <a:gd name="connsiteX7" fmla="*/ 3313886 w 3313886"/>
                  <a:gd name="connsiteY7" fmla="*/ 2019300 h 2189870"/>
                  <a:gd name="connsiteX8" fmla="*/ 3231336 w 3313886"/>
                  <a:gd name="connsiteY8" fmla="*/ 1863725 h 2189870"/>
                  <a:gd name="connsiteX9" fmla="*/ 2231211 w 3313886"/>
                  <a:gd name="connsiteY9" fmla="*/ 1527175 h 2189870"/>
                  <a:gd name="connsiteX10" fmla="*/ 1754961 w 3313886"/>
                  <a:gd name="connsiteY10" fmla="*/ 1625600 h 2189870"/>
                  <a:gd name="connsiteX11" fmla="*/ 1345386 w 3313886"/>
                  <a:gd name="connsiteY11" fmla="*/ 1308100 h 2189870"/>
                  <a:gd name="connsiteX12" fmla="*/ 821511 w 3313886"/>
                  <a:gd name="connsiteY12" fmla="*/ 501650 h 2189870"/>
                  <a:gd name="connsiteX13" fmla="*/ 348436 w 3313886"/>
                  <a:gd name="connsiteY13" fmla="*/ 0 h 2189870"/>
                  <a:gd name="connsiteX0" fmla="*/ 348436 w 3313886"/>
                  <a:gd name="connsiteY0" fmla="*/ 0 h 2195153"/>
                  <a:gd name="connsiteX1" fmla="*/ 30936 w 3313886"/>
                  <a:gd name="connsiteY1" fmla="*/ 488950 h 2195153"/>
                  <a:gd name="connsiteX2" fmla="*/ 37286 w 3313886"/>
                  <a:gd name="connsiteY2" fmla="*/ 879475 h 2195153"/>
                  <a:gd name="connsiteX3" fmla="*/ 837386 w 3313886"/>
                  <a:gd name="connsiteY3" fmla="*/ 1387475 h 2195153"/>
                  <a:gd name="connsiteX4" fmla="*/ 1294586 w 3313886"/>
                  <a:gd name="connsiteY4" fmla="*/ 2047875 h 2195153"/>
                  <a:gd name="connsiteX5" fmla="*/ 1494611 w 3313886"/>
                  <a:gd name="connsiteY5" fmla="*/ 2181225 h 2195153"/>
                  <a:gd name="connsiteX6" fmla="*/ 2307411 w 3313886"/>
                  <a:gd name="connsiteY6" fmla="*/ 2171700 h 2195153"/>
                  <a:gd name="connsiteX7" fmla="*/ 3313886 w 3313886"/>
                  <a:gd name="connsiteY7" fmla="*/ 2019300 h 2195153"/>
                  <a:gd name="connsiteX8" fmla="*/ 3231336 w 3313886"/>
                  <a:gd name="connsiteY8" fmla="*/ 1863725 h 2195153"/>
                  <a:gd name="connsiteX9" fmla="*/ 2231211 w 3313886"/>
                  <a:gd name="connsiteY9" fmla="*/ 1527175 h 2195153"/>
                  <a:gd name="connsiteX10" fmla="*/ 1754961 w 3313886"/>
                  <a:gd name="connsiteY10" fmla="*/ 1625600 h 2195153"/>
                  <a:gd name="connsiteX11" fmla="*/ 1345386 w 3313886"/>
                  <a:gd name="connsiteY11" fmla="*/ 1308100 h 2195153"/>
                  <a:gd name="connsiteX12" fmla="*/ 821511 w 3313886"/>
                  <a:gd name="connsiteY12" fmla="*/ 501650 h 2195153"/>
                  <a:gd name="connsiteX13" fmla="*/ 348436 w 3313886"/>
                  <a:gd name="connsiteY13" fmla="*/ 0 h 2195153"/>
                  <a:gd name="connsiteX0" fmla="*/ 348436 w 3320429"/>
                  <a:gd name="connsiteY0" fmla="*/ 0 h 2195153"/>
                  <a:gd name="connsiteX1" fmla="*/ 30936 w 3320429"/>
                  <a:gd name="connsiteY1" fmla="*/ 488950 h 2195153"/>
                  <a:gd name="connsiteX2" fmla="*/ 37286 w 3320429"/>
                  <a:gd name="connsiteY2" fmla="*/ 879475 h 2195153"/>
                  <a:gd name="connsiteX3" fmla="*/ 837386 w 3320429"/>
                  <a:gd name="connsiteY3" fmla="*/ 1387475 h 2195153"/>
                  <a:gd name="connsiteX4" fmla="*/ 1294586 w 3320429"/>
                  <a:gd name="connsiteY4" fmla="*/ 2047875 h 2195153"/>
                  <a:gd name="connsiteX5" fmla="*/ 1494611 w 3320429"/>
                  <a:gd name="connsiteY5" fmla="*/ 2181225 h 2195153"/>
                  <a:gd name="connsiteX6" fmla="*/ 2307411 w 3320429"/>
                  <a:gd name="connsiteY6" fmla="*/ 2171700 h 2195153"/>
                  <a:gd name="connsiteX7" fmla="*/ 3313886 w 3320429"/>
                  <a:gd name="connsiteY7" fmla="*/ 2019300 h 2195153"/>
                  <a:gd name="connsiteX8" fmla="*/ 3231336 w 3320429"/>
                  <a:gd name="connsiteY8" fmla="*/ 1863725 h 2195153"/>
                  <a:gd name="connsiteX9" fmla="*/ 2231211 w 3320429"/>
                  <a:gd name="connsiteY9" fmla="*/ 1527175 h 2195153"/>
                  <a:gd name="connsiteX10" fmla="*/ 1754961 w 3320429"/>
                  <a:gd name="connsiteY10" fmla="*/ 1625600 h 2195153"/>
                  <a:gd name="connsiteX11" fmla="*/ 1345386 w 3320429"/>
                  <a:gd name="connsiteY11" fmla="*/ 1308100 h 2195153"/>
                  <a:gd name="connsiteX12" fmla="*/ 821511 w 3320429"/>
                  <a:gd name="connsiteY12" fmla="*/ 501650 h 2195153"/>
                  <a:gd name="connsiteX13" fmla="*/ 348436 w 3320429"/>
                  <a:gd name="connsiteY13" fmla="*/ 0 h 2195153"/>
                  <a:gd name="connsiteX0" fmla="*/ 348436 w 3321934"/>
                  <a:gd name="connsiteY0" fmla="*/ 0 h 2195153"/>
                  <a:gd name="connsiteX1" fmla="*/ 30936 w 3321934"/>
                  <a:gd name="connsiteY1" fmla="*/ 488950 h 2195153"/>
                  <a:gd name="connsiteX2" fmla="*/ 37286 w 3321934"/>
                  <a:gd name="connsiteY2" fmla="*/ 879475 h 2195153"/>
                  <a:gd name="connsiteX3" fmla="*/ 837386 w 3321934"/>
                  <a:gd name="connsiteY3" fmla="*/ 1387475 h 2195153"/>
                  <a:gd name="connsiteX4" fmla="*/ 1294586 w 3321934"/>
                  <a:gd name="connsiteY4" fmla="*/ 2047875 h 2195153"/>
                  <a:gd name="connsiteX5" fmla="*/ 1494611 w 3321934"/>
                  <a:gd name="connsiteY5" fmla="*/ 2181225 h 2195153"/>
                  <a:gd name="connsiteX6" fmla="*/ 2307411 w 3321934"/>
                  <a:gd name="connsiteY6" fmla="*/ 2171700 h 2195153"/>
                  <a:gd name="connsiteX7" fmla="*/ 3313886 w 3321934"/>
                  <a:gd name="connsiteY7" fmla="*/ 2019300 h 2195153"/>
                  <a:gd name="connsiteX8" fmla="*/ 3231336 w 3321934"/>
                  <a:gd name="connsiteY8" fmla="*/ 1863725 h 2195153"/>
                  <a:gd name="connsiteX9" fmla="*/ 2231211 w 3321934"/>
                  <a:gd name="connsiteY9" fmla="*/ 1527175 h 2195153"/>
                  <a:gd name="connsiteX10" fmla="*/ 1754961 w 3321934"/>
                  <a:gd name="connsiteY10" fmla="*/ 1625600 h 2195153"/>
                  <a:gd name="connsiteX11" fmla="*/ 1345386 w 3321934"/>
                  <a:gd name="connsiteY11" fmla="*/ 1308100 h 2195153"/>
                  <a:gd name="connsiteX12" fmla="*/ 821511 w 3321934"/>
                  <a:gd name="connsiteY12" fmla="*/ 501650 h 2195153"/>
                  <a:gd name="connsiteX13" fmla="*/ 348436 w 3321934"/>
                  <a:gd name="connsiteY13" fmla="*/ 0 h 2195153"/>
                  <a:gd name="connsiteX0" fmla="*/ 348436 w 3327185"/>
                  <a:gd name="connsiteY0" fmla="*/ 0 h 2193498"/>
                  <a:gd name="connsiteX1" fmla="*/ 30936 w 3327185"/>
                  <a:gd name="connsiteY1" fmla="*/ 488950 h 2193498"/>
                  <a:gd name="connsiteX2" fmla="*/ 37286 w 3327185"/>
                  <a:gd name="connsiteY2" fmla="*/ 879475 h 2193498"/>
                  <a:gd name="connsiteX3" fmla="*/ 837386 w 3327185"/>
                  <a:gd name="connsiteY3" fmla="*/ 1387475 h 2193498"/>
                  <a:gd name="connsiteX4" fmla="*/ 1294586 w 3327185"/>
                  <a:gd name="connsiteY4" fmla="*/ 2047875 h 2193498"/>
                  <a:gd name="connsiteX5" fmla="*/ 1494611 w 3327185"/>
                  <a:gd name="connsiteY5" fmla="*/ 2181225 h 2193498"/>
                  <a:gd name="connsiteX6" fmla="*/ 2307411 w 3327185"/>
                  <a:gd name="connsiteY6" fmla="*/ 2171700 h 2193498"/>
                  <a:gd name="connsiteX7" fmla="*/ 3266261 w 3327185"/>
                  <a:gd name="connsiteY7" fmla="*/ 2041525 h 2193498"/>
                  <a:gd name="connsiteX8" fmla="*/ 3231336 w 3327185"/>
                  <a:gd name="connsiteY8" fmla="*/ 1863725 h 2193498"/>
                  <a:gd name="connsiteX9" fmla="*/ 2231211 w 3327185"/>
                  <a:gd name="connsiteY9" fmla="*/ 1527175 h 2193498"/>
                  <a:gd name="connsiteX10" fmla="*/ 1754961 w 3327185"/>
                  <a:gd name="connsiteY10" fmla="*/ 1625600 h 2193498"/>
                  <a:gd name="connsiteX11" fmla="*/ 1345386 w 3327185"/>
                  <a:gd name="connsiteY11" fmla="*/ 1308100 h 2193498"/>
                  <a:gd name="connsiteX12" fmla="*/ 821511 w 3327185"/>
                  <a:gd name="connsiteY12" fmla="*/ 501650 h 2193498"/>
                  <a:gd name="connsiteX13" fmla="*/ 348436 w 3327185"/>
                  <a:gd name="connsiteY13" fmla="*/ 0 h 2193498"/>
                  <a:gd name="connsiteX0" fmla="*/ 348436 w 3332226"/>
                  <a:gd name="connsiteY0" fmla="*/ 0 h 2193498"/>
                  <a:gd name="connsiteX1" fmla="*/ 30936 w 3332226"/>
                  <a:gd name="connsiteY1" fmla="*/ 488950 h 2193498"/>
                  <a:gd name="connsiteX2" fmla="*/ 37286 w 3332226"/>
                  <a:gd name="connsiteY2" fmla="*/ 879475 h 2193498"/>
                  <a:gd name="connsiteX3" fmla="*/ 837386 w 3332226"/>
                  <a:gd name="connsiteY3" fmla="*/ 1387475 h 2193498"/>
                  <a:gd name="connsiteX4" fmla="*/ 1294586 w 3332226"/>
                  <a:gd name="connsiteY4" fmla="*/ 2047875 h 2193498"/>
                  <a:gd name="connsiteX5" fmla="*/ 1494611 w 3332226"/>
                  <a:gd name="connsiteY5" fmla="*/ 2181225 h 2193498"/>
                  <a:gd name="connsiteX6" fmla="*/ 2307411 w 3332226"/>
                  <a:gd name="connsiteY6" fmla="*/ 2171700 h 2193498"/>
                  <a:gd name="connsiteX7" fmla="*/ 3266261 w 3332226"/>
                  <a:gd name="connsiteY7" fmla="*/ 2041525 h 2193498"/>
                  <a:gd name="connsiteX8" fmla="*/ 3231336 w 3332226"/>
                  <a:gd name="connsiteY8" fmla="*/ 1863725 h 2193498"/>
                  <a:gd name="connsiteX9" fmla="*/ 2231211 w 3332226"/>
                  <a:gd name="connsiteY9" fmla="*/ 1527175 h 2193498"/>
                  <a:gd name="connsiteX10" fmla="*/ 1754961 w 3332226"/>
                  <a:gd name="connsiteY10" fmla="*/ 1625600 h 2193498"/>
                  <a:gd name="connsiteX11" fmla="*/ 1345386 w 3332226"/>
                  <a:gd name="connsiteY11" fmla="*/ 1308100 h 2193498"/>
                  <a:gd name="connsiteX12" fmla="*/ 821511 w 3332226"/>
                  <a:gd name="connsiteY12" fmla="*/ 501650 h 2193498"/>
                  <a:gd name="connsiteX13" fmla="*/ 348436 w 3332226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5322"/>
                  <a:gd name="connsiteX1" fmla="*/ 30936 w 3294507"/>
                  <a:gd name="connsiteY1" fmla="*/ 488950 h 2195322"/>
                  <a:gd name="connsiteX2" fmla="*/ 37286 w 3294507"/>
                  <a:gd name="connsiteY2" fmla="*/ 879475 h 2195322"/>
                  <a:gd name="connsiteX3" fmla="*/ 837386 w 3294507"/>
                  <a:gd name="connsiteY3" fmla="*/ 1387475 h 2195322"/>
                  <a:gd name="connsiteX4" fmla="*/ 1275536 w 3294507"/>
                  <a:gd name="connsiteY4" fmla="*/ 2022475 h 2195322"/>
                  <a:gd name="connsiteX5" fmla="*/ 1494611 w 3294507"/>
                  <a:gd name="connsiteY5" fmla="*/ 2181225 h 2195322"/>
                  <a:gd name="connsiteX6" fmla="*/ 2307411 w 3294507"/>
                  <a:gd name="connsiteY6" fmla="*/ 2171700 h 2195322"/>
                  <a:gd name="connsiteX7" fmla="*/ 3266261 w 3294507"/>
                  <a:gd name="connsiteY7" fmla="*/ 2041525 h 2195322"/>
                  <a:gd name="connsiteX8" fmla="*/ 3231336 w 3294507"/>
                  <a:gd name="connsiteY8" fmla="*/ 1863725 h 2195322"/>
                  <a:gd name="connsiteX9" fmla="*/ 2231211 w 3294507"/>
                  <a:gd name="connsiteY9" fmla="*/ 1527175 h 2195322"/>
                  <a:gd name="connsiteX10" fmla="*/ 1754961 w 3294507"/>
                  <a:gd name="connsiteY10" fmla="*/ 1625600 h 2195322"/>
                  <a:gd name="connsiteX11" fmla="*/ 1345386 w 3294507"/>
                  <a:gd name="connsiteY11" fmla="*/ 1308100 h 2195322"/>
                  <a:gd name="connsiteX12" fmla="*/ 821511 w 3294507"/>
                  <a:gd name="connsiteY12" fmla="*/ 501650 h 2195322"/>
                  <a:gd name="connsiteX13" fmla="*/ 348436 w 3294507"/>
                  <a:gd name="connsiteY13" fmla="*/ 0 h 2195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94507" h="2195322">
                    <a:moveTo>
                      <a:pt x="348436" y="0"/>
                    </a:moveTo>
                    <a:cubicBezTo>
                      <a:pt x="308219" y="7408"/>
                      <a:pt x="82794" y="342371"/>
                      <a:pt x="30936" y="488950"/>
                    </a:cubicBezTo>
                    <a:cubicBezTo>
                      <a:pt x="-20922" y="635529"/>
                      <a:pt x="244" y="839258"/>
                      <a:pt x="37286" y="879475"/>
                    </a:cubicBezTo>
                    <a:cubicBezTo>
                      <a:pt x="74328" y="919692"/>
                      <a:pt x="631011" y="1196975"/>
                      <a:pt x="837386" y="1387475"/>
                    </a:cubicBezTo>
                    <a:cubicBezTo>
                      <a:pt x="1043761" y="1577975"/>
                      <a:pt x="1234261" y="1943100"/>
                      <a:pt x="1275536" y="2022475"/>
                    </a:cubicBezTo>
                    <a:cubicBezTo>
                      <a:pt x="1316811" y="2101850"/>
                      <a:pt x="1322632" y="2156354"/>
                      <a:pt x="1494611" y="2181225"/>
                    </a:cubicBezTo>
                    <a:cubicBezTo>
                      <a:pt x="1666590" y="2206096"/>
                      <a:pt x="2012136" y="2194983"/>
                      <a:pt x="2307411" y="2171700"/>
                    </a:cubicBezTo>
                    <a:cubicBezTo>
                      <a:pt x="2602686" y="2148417"/>
                      <a:pt x="3219694" y="2070100"/>
                      <a:pt x="3266261" y="2041525"/>
                    </a:cubicBezTo>
                    <a:cubicBezTo>
                      <a:pt x="3312828" y="2012950"/>
                      <a:pt x="3302244" y="1908175"/>
                      <a:pt x="3231336" y="1863725"/>
                    </a:cubicBezTo>
                    <a:cubicBezTo>
                      <a:pt x="3160428" y="1819275"/>
                      <a:pt x="2513786" y="1607608"/>
                      <a:pt x="2231211" y="1527175"/>
                    </a:cubicBezTo>
                    <a:cubicBezTo>
                      <a:pt x="2072461" y="1559983"/>
                      <a:pt x="1902599" y="1662113"/>
                      <a:pt x="1754961" y="1625600"/>
                    </a:cubicBezTo>
                    <a:cubicBezTo>
                      <a:pt x="1607324" y="1589088"/>
                      <a:pt x="1450161" y="1447800"/>
                      <a:pt x="1345386" y="1308100"/>
                    </a:cubicBezTo>
                    <a:cubicBezTo>
                      <a:pt x="1240611" y="1168400"/>
                      <a:pt x="976028" y="710142"/>
                      <a:pt x="821511" y="501650"/>
                    </a:cubicBezTo>
                    <a:cubicBezTo>
                      <a:pt x="666994" y="293158"/>
                      <a:pt x="404528" y="17992"/>
                      <a:pt x="348436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38" name="フリーフォーム: 図形 337">
              <a:extLst>
                <a:ext uri="{FF2B5EF4-FFF2-40B4-BE49-F238E27FC236}">
                  <a16:creationId xmlns:a16="http://schemas.microsoft.com/office/drawing/2014/main" id="{13E284F2-CF81-F887-00B3-5344DFF827F4}"/>
                </a:ext>
              </a:extLst>
            </p:cNvPr>
            <p:cNvSpPr/>
            <p:nvPr/>
          </p:nvSpPr>
          <p:spPr bwMode="auto">
            <a:xfrm>
              <a:off x="3747351" y="1165356"/>
              <a:ext cx="1937409" cy="1291008"/>
            </a:xfrm>
            <a:custGeom>
              <a:avLst/>
              <a:gdLst>
                <a:gd name="connsiteX0" fmla="*/ 204907 w 1937409"/>
                <a:gd name="connsiteY0" fmla="*/ 0 h 1291008"/>
                <a:gd name="connsiteX1" fmla="*/ 483109 w 1937409"/>
                <a:gd name="connsiteY1" fmla="*/ 295007 h 1291008"/>
                <a:gd name="connsiteX2" fmla="*/ 791185 w 1937409"/>
                <a:gd name="connsiteY2" fmla="*/ 769257 h 1291008"/>
                <a:gd name="connsiteX3" fmla="*/ 1032045 w 1937409"/>
                <a:gd name="connsiteY3" fmla="*/ 955970 h 1291008"/>
                <a:gd name="connsiteX4" fmla="*/ 1312114 w 1937409"/>
                <a:gd name="connsiteY4" fmla="*/ 898089 h 1291008"/>
                <a:gd name="connsiteX5" fmla="*/ 1900260 w 1937409"/>
                <a:gd name="connsiteY5" fmla="*/ 1096005 h 1291008"/>
                <a:gd name="connsiteX6" fmla="*/ 1920798 w 1937409"/>
                <a:gd name="connsiteY6" fmla="*/ 1200564 h 1291008"/>
                <a:gd name="connsiteX7" fmla="*/ 1356925 w 1937409"/>
                <a:gd name="connsiteY7" fmla="*/ 1277117 h 1291008"/>
                <a:gd name="connsiteX8" fmla="*/ 878940 w 1937409"/>
                <a:gd name="connsiteY8" fmla="*/ 1282718 h 1291008"/>
                <a:gd name="connsiteX9" fmla="*/ 750108 w 1937409"/>
                <a:gd name="connsiteY9" fmla="*/ 1189361 h 1291008"/>
                <a:gd name="connsiteX10" fmla="*/ 492444 w 1937409"/>
                <a:gd name="connsiteY10" fmla="*/ 815936 h 1291008"/>
                <a:gd name="connsiteX11" fmla="*/ 370789 w 1937409"/>
                <a:gd name="connsiteY11" fmla="*/ 725322 h 1291008"/>
                <a:gd name="connsiteX12" fmla="*/ 322882 w 1937409"/>
                <a:gd name="connsiteY12" fmla="*/ 696155 h 1291008"/>
                <a:gd name="connsiteX13" fmla="*/ 322185 w 1937409"/>
                <a:gd name="connsiteY13" fmla="*/ 696089 h 1291008"/>
                <a:gd name="connsiteX14" fmla="*/ 279591 w 1937409"/>
                <a:gd name="connsiteY14" fmla="*/ 692705 h 1291008"/>
                <a:gd name="connsiteX15" fmla="*/ 221710 w 1937409"/>
                <a:gd name="connsiteY15" fmla="*/ 720712 h 1291008"/>
                <a:gd name="connsiteX16" fmla="*/ 199304 w 1937409"/>
                <a:gd name="connsiteY16" fmla="*/ 780460 h 1291008"/>
                <a:gd name="connsiteX17" fmla="*/ 217976 w 1937409"/>
                <a:gd name="connsiteY17" fmla="*/ 1269648 h 1291008"/>
                <a:gd name="connsiteX18" fmla="*/ 163829 w 1937409"/>
                <a:gd name="connsiteY18" fmla="*/ 1269648 h 1291008"/>
                <a:gd name="connsiteX19" fmla="*/ 122752 w 1937409"/>
                <a:gd name="connsiteY19" fmla="*/ 795397 h 1291008"/>
                <a:gd name="connsiteX20" fmla="*/ 73507 w 1937409"/>
                <a:gd name="connsiteY20" fmla="*/ 646027 h 1291008"/>
                <a:gd name="connsiteX21" fmla="*/ 24318 w 1937409"/>
                <a:gd name="connsiteY21" fmla="*/ 518866 h 1291008"/>
                <a:gd name="connsiteX22" fmla="*/ 21928 w 1937409"/>
                <a:gd name="connsiteY22" fmla="*/ 517195 h 1291008"/>
                <a:gd name="connsiteX23" fmla="*/ 18194 w 1937409"/>
                <a:gd name="connsiteY23" fmla="*/ 287538 h 1291008"/>
                <a:gd name="connsiteX24" fmla="*/ 204907 w 1937409"/>
                <a:gd name="connsiteY24" fmla="*/ 0 h 1291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937409" h="1291008">
                  <a:moveTo>
                    <a:pt x="204907" y="0"/>
                  </a:moveTo>
                  <a:cubicBezTo>
                    <a:pt x="237893" y="10581"/>
                    <a:pt x="392242" y="172398"/>
                    <a:pt x="483109" y="295007"/>
                  </a:cubicBezTo>
                  <a:cubicBezTo>
                    <a:pt x="573976" y="417615"/>
                    <a:pt x="729570" y="687104"/>
                    <a:pt x="791185" y="769257"/>
                  </a:cubicBezTo>
                  <a:cubicBezTo>
                    <a:pt x="852800" y="851411"/>
                    <a:pt x="945224" y="934498"/>
                    <a:pt x="1032045" y="955970"/>
                  </a:cubicBezTo>
                  <a:cubicBezTo>
                    <a:pt x="1118867" y="977442"/>
                    <a:pt x="1218758" y="917383"/>
                    <a:pt x="1312114" y="898089"/>
                  </a:cubicBezTo>
                  <a:cubicBezTo>
                    <a:pt x="1478289" y="945390"/>
                    <a:pt x="1858561" y="1069865"/>
                    <a:pt x="1900260" y="1096005"/>
                  </a:cubicBezTo>
                  <a:cubicBezTo>
                    <a:pt x="1941959" y="1122145"/>
                    <a:pt x="1948183" y="1183760"/>
                    <a:pt x="1920798" y="1200564"/>
                  </a:cubicBezTo>
                  <a:cubicBezTo>
                    <a:pt x="1893414" y="1217369"/>
                    <a:pt x="1530568" y="1263425"/>
                    <a:pt x="1356925" y="1277117"/>
                  </a:cubicBezTo>
                  <a:cubicBezTo>
                    <a:pt x="1183282" y="1290809"/>
                    <a:pt x="980076" y="1297344"/>
                    <a:pt x="878940" y="1282718"/>
                  </a:cubicBezTo>
                  <a:cubicBezTo>
                    <a:pt x="777804" y="1268092"/>
                    <a:pt x="774381" y="1236040"/>
                    <a:pt x="750108" y="1189361"/>
                  </a:cubicBezTo>
                  <a:cubicBezTo>
                    <a:pt x="725836" y="1142683"/>
                    <a:pt x="613808" y="927964"/>
                    <a:pt x="492444" y="815936"/>
                  </a:cubicBezTo>
                  <a:cubicBezTo>
                    <a:pt x="462103" y="787929"/>
                    <a:pt x="418887" y="756732"/>
                    <a:pt x="370789" y="725322"/>
                  </a:cubicBezTo>
                  <a:lnTo>
                    <a:pt x="322882" y="696155"/>
                  </a:lnTo>
                  <a:lnTo>
                    <a:pt x="322185" y="696089"/>
                  </a:lnTo>
                  <a:cubicBezTo>
                    <a:pt x="306820" y="693483"/>
                    <a:pt x="291572" y="690994"/>
                    <a:pt x="279591" y="692705"/>
                  </a:cubicBezTo>
                  <a:cubicBezTo>
                    <a:pt x="255629" y="696128"/>
                    <a:pt x="242560" y="704219"/>
                    <a:pt x="221710" y="720712"/>
                  </a:cubicBezTo>
                  <a:cubicBezTo>
                    <a:pt x="200860" y="737205"/>
                    <a:pt x="204906" y="758677"/>
                    <a:pt x="199304" y="780460"/>
                  </a:cubicBezTo>
                  <a:cubicBezTo>
                    <a:pt x="205528" y="943522"/>
                    <a:pt x="226689" y="1254089"/>
                    <a:pt x="217976" y="1269648"/>
                  </a:cubicBezTo>
                  <a:cubicBezTo>
                    <a:pt x="209262" y="1285208"/>
                    <a:pt x="170053" y="1276495"/>
                    <a:pt x="163829" y="1269648"/>
                  </a:cubicBezTo>
                  <a:cubicBezTo>
                    <a:pt x="157605" y="1262802"/>
                    <a:pt x="151381" y="906180"/>
                    <a:pt x="122752" y="795397"/>
                  </a:cubicBezTo>
                  <a:cubicBezTo>
                    <a:pt x="108438" y="740006"/>
                    <a:pt x="91322" y="692083"/>
                    <a:pt x="73507" y="646027"/>
                  </a:cubicBezTo>
                  <a:lnTo>
                    <a:pt x="24318" y="518866"/>
                  </a:lnTo>
                  <a:lnTo>
                    <a:pt x="21928" y="517195"/>
                  </a:lnTo>
                  <a:cubicBezTo>
                    <a:pt x="144" y="493544"/>
                    <a:pt x="-12303" y="373737"/>
                    <a:pt x="18194" y="287538"/>
                  </a:cubicBezTo>
                  <a:cubicBezTo>
                    <a:pt x="48690" y="201339"/>
                    <a:pt x="181256" y="4357"/>
                    <a:pt x="204907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399" name="グループ化 398">
              <a:extLst>
                <a:ext uri="{FF2B5EF4-FFF2-40B4-BE49-F238E27FC236}">
                  <a16:creationId xmlns:a16="http://schemas.microsoft.com/office/drawing/2014/main" id="{A2D631F8-4845-C417-5DF1-07AD425905EF}"/>
                </a:ext>
              </a:extLst>
            </p:cNvPr>
            <p:cNvGrpSpPr/>
            <p:nvPr/>
          </p:nvGrpSpPr>
          <p:grpSpPr>
            <a:xfrm>
              <a:off x="4235249" y="1622557"/>
              <a:ext cx="1937408" cy="1291008"/>
              <a:chOff x="4747440" y="4067176"/>
              <a:chExt cx="3294507" cy="2195322"/>
            </a:xfrm>
            <a:solidFill>
              <a:srgbClr val="FFFF99"/>
            </a:solidFill>
          </p:grpSpPr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D068A835-4930-2BB7-D6D7-2E9434ED0C61}"/>
                  </a:ext>
                </a:extLst>
              </p:cNvPr>
              <p:cNvSpPr/>
              <p:nvPr/>
            </p:nvSpPr>
            <p:spPr bwMode="auto">
              <a:xfrm>
                <a:off x="4781550" y="4930775"/>
                <a:ext cx="587375" cy="1310192"/>
              </a:xfrm>
              <a:custGeom>
                <a:avLst/>
                <a:gdLst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41325 w 558800"/>
                  <a:gd name="connsiteY6" fmla="*/ 31432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300574"/>
                  <a:gd name="connsiteX1" fmla="*/ 174625 w 558800"/>
                  <a:gd name="connsiteY1" fmla="*/ 488950 h 1300574"/>
                  <a:gd name="connsiteX2" fmla="*/ 244475 w 558800"/>
                  <a:gd name="connsiteY2" fmla="*/ 1295400 h 1300574"/>
                  <a:gd name="connsiteX3" fmla="*/ 336550 w 558800"/>
                  <a:gd name="connsiteY3" fmla="*/ 1295400 h 1300574"/>
                  <a:gd name="connsiteX4" fmla="*/ 304800 w 558800"/>
                  <a:gd name="connsiteY4" fmla="*/ 463550 h 1300574"/>
                  <a:gd name="connsiteX5" fmla="*/ 333375 w 558800"/>
                  <a:gd name="connsiteY5" fmla="*/ 352425 h 1300574"/>
                  <a:gd name="connsiteX6" fmla="*/ 441325 w 558800"/>
                  <a:gd name="connsiteY6" fmla="*/ 314325 h 1300574"/>
                  <a:gd name="connsiteX7" fmla="*/ 558800 w 558800"/>
                  <a:gd name="connsiteY7" fmla="*/ 307975 h 1300574"/>
                  <a:gd name="connsiteX8" fmla="*/ 273050 w 558800"/>
                  <a:gd name="connsiteY8" fmla="*/ 85725 h 1300574"/>
                  <a:gd name="connsiteX9" fmla="*/ 0 w 558800"/>
                  <a:gd name="connsiteY9" fmla="*/ 0 h 1300574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42900 w 558800"/>
                  <a:gd name="connsiteY5" fmla="*/ 361950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3050 w 568325"/>
                  <a:gd name="connsiteY8" fmla="*/ 8572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301625 w 568325"/>
                  <a:gd name="connsiteY8" fmla="*/ 139700 h 1310192"/>
                  <a:gd name="connsiteX9" fmla="*/ 0 w 56832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87375" h="1310192">
                    <a:moveTo>
                      <a:pt x="0" y="0"/>
                    </a:moveTo>
                    <a:cubicBezTo>
                      <a:pt x="58208" y="162983"/>
                      <a:pt x="125942" y="300567"/>
                      <a:pt x="174625" y="488950"/>
                    </a:cubicBezTo>
                    <a:cubicBezTo>
                      <a:pt x="223308" y="677333"/>
                      <a:pt x="233892" y="1283758"/>
                      <a:pt x="244475" y="1295400"/>
                    </a:cubicBezTo>
                    <a:cubicBezTo>
                      <a:pt x="255058" y="1307042"/>
                      <a:pt x="321733" y="1321858"/>
                      <a:pt x="336550" y="1295400"/>
                    </a:cubicBezTo>
                    <a:cubicBezTo>
                      <a:pt x="351367" y="1268942"/>
                      <a:pt x="315383" y="740833"/>
                      <a:pt x="304800" y="463550"/>
                    </a:cubicBezTo>
                    <a:cubicBezTo>
                      <a:pt x="314325" y="426508"/>
                      <a:pt x="307446" y="389996"/>
                      <a:pt x="342900" y="361950"/>
                    </a:cubicBezTo>
                    <a:cubicBezTo>
                      <a:pt x="378354" y="333904"/>
                      <a:pt x="400579" y="320146"/>
                      <a:pt x="441325" y="314325"/>
                    </a:cubicBezTo>
                    <a:cubicBezTo>
                      <a:pt x="482071" y="308504"/>
                      <a:pt x="545042" y="331258"/>
                      <a:pt x="587375" y="327025"/>
                    </a:cubicBezTo>
                    <a:cubicBezTo>
                      <a:pt x="490008" y="246592"/>
                      <a:pt x="399521" y="194204"/>
                      <a:pt x="301625" y="139700"/>
                    </a:cubicBezTo>
                    <a:cubicBezTo>
                      <a:pt x="203729" y="85196"/>
                      <a:pt x="92075" y="43392"/>
                      <a:pt x="0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CC01EB65-7AB7-10F6-D9B9-C2E6CC2681BC}"/>
                  </a:ext>
                </a:extLst>
              </p:cNvPr>
              <p:cNvSpPr/>
              <p:nvPr/>
            </p:nvSpPr>
            <p:spPr bwMode="auto">
              <a:xfrm>
                <a:off x="4747440" y="4067176"/>
                <a:ext cx="3294507" cy="2195322"/>
              </a:xfrm>
              <a:custGeom>
                <a:avLst/>
                <a:gdLst>
                  <a:gd name="connsiteX0" fmla="*/ 342900 w 3308350"/>
                  <a:gd name="connsiteY0" fmla="*/ 0 h 2181225"/>
                  <a:gd name="connsiteX1" fmla="*/ 22225 w 3308350"/>
                  <a:gd name="connsiteY1" fmla="*/ 469900 h 2181225"/>
                  <a:gd name="connsiteX2" fmla="*/ 0 w 3308350"/>
                  <a:gd name="connsiteY2" fmla="*/ 876300 h 2181225"/>
                  <a:gd name="connsiteX3" fmla="*/ 831850 w 3308350"/>
                  <a:gd name="connsiteY3" fmla="*/ 1387475 h 2181225"/>
                  <a:gd name="connsiteX4" fmla="*/ 1308100 w 3308350"/>
                  <a:gd name="connsiteY4" fmla="*/ 2063750 h 2181225"/>
                  <a:gd name="connsiteX5" fmla="*/ 1489075 w 3308350"/>
                  <a:gd name="connsiteY5" fmla="*/ 2181225 h 2181225"/>
                  <a:gd name="connsiteX6" fmla="*/ 2273300 w 3308350"/>
                  <a:gd name="connsiteY6" fmla="*/ 2155825 h 2181225"/>
                  <a:gd name="connsiteX7" fmla="*/ 3308350 w 3308350"/>
                  <a:gd name="connsiteY7" fmla="*/ 2019300 h 2181225"/>
                  <a:gd name="connsiteX8" fmla="*/ 3225800 w 3308350"/>
                  <a:gd name="connsiteY8" fmla="*/ 1863725 h 2181225"/>
                  <a:gd name="connsiteX9" fmla="*/ 2225675 w 3308350"/>
                  <a:gd name="connsiteY9" fmla="*/ 1527175 h 2181225"/>
                  <a:gd name="connsiteX10" fmla="*/ 1711325 w 3308350"/>
                  <a:gd name="connsiteY10" fmla="*/ 1600200 h 2181225"/>
                  <a:gd name="connsiteX11" fmla="*/ 1368425 w 3308350"/>
                  <a:gd name="connsiteY11" fmla="*/ 1358900 h 2181225"/>
                  <a:gd name="connsiteX12" fmla="*/ 815975 w 3308350"/>
                  <a:gd name="connsiteY12" fmla="*/ 501650 h 2181225"/>
                  <a:gd name="connsiteX13" fmla="*/ 342900 w 3308350"/>
                  <a:gd name="connsiteY13" fmla="*/ 0 h 2181225"/>
                  <a:gd name="connsiteX0" fmla="*/ 349305 w 3314755"/>
                  <a:gd name="connsiteY0" fmla="*/ 0 h 2181225"/>
                  <a:gd name="connsiteX1" fmla="*/ 28630 w 3314755"/>
                  <a:gd name="connsiteY1" fmla="*/ 469900 h 2181225"/>
                  <a:gd name="connsiteX2" fmla="*/ 6405 w 3314755"/>
                  <a:gd name="connsiteY2" fmla="*/ 876300 h 2181225"/>
                  <a:gd name="connsiteX3" fmla="*/ 838255 w 3314755"/>
                  <a:gd name="connsiteY3" fmla="*/ 1387475 h 2181225"/>
                  <a:gd name="connsiteX4" fmla="*/ 1314505 w 3314755"/>
                  <a:gd name="connsiteY4" fmla="*/ 2063750 h 2181225"/>
                  <a:gd name="connsiteX5" fmla="*/ 1495480 w 3314755"/>
                  <a:gd name="connsiteY5" fmla="*/ 2181225 h 2181225"/>
                  <a:gd name="connsiteX6" fmla="*/ 2279705 w 3314755"/>
                  <a:gd name="connsiteY6" fmla="*/ 2155825 h 2181225"/>
                  <a:gd name="connsiteX7" fmla="*/ 3314755 w 3314755"/>
                  <a:gd name="connsiteY7" fmla="*/ 2019300 h 2181225"/>
                  <a:gd name="connsiteX8" fmla="*/ 3232205 w 3314755"/>
                  <a:gd name="connsiteY8" fmla="*/ 1863725 h 2181225"/>
                  <a:gd name="connsiteX9" fmla="*/ 2232080 w 3314755"/>
                  <a:gd name="connsiteY9" fmla="*/ 1527175 h 2181225"/>
                  <a:gd name="connsiteX10" fmla="*/ 1717730 w 3314755"/>
                  <a:gd name="connsiteY10" fmla="*/ 1600200 h 2181225"/>
                  <a:gd name="connsiteX11" fmla="*/ 1374830 w 3314755"/>
                  <a:gd name="connsiteY11" fmla="*/ 1358900 h 2181225"/>
                  <a:gd name="connsiteX12" fmla="*/ 822380 w 3314755"/>
                  <a:gd name="connsiteY12" fmla="*/ 501650 h 2181225"/>
                  <a:gd name="connsiteX13" fmla="*/ 349305 w 3314755"/>
                  <a:gd name="connsiteY13" fmla="*/ 0 h 2181225"/>
                  <a:gd name="connsiteX0" fmla="*/ 347438 w 3312888"/>
                  <a:gd name="connsiteY0" fmla="*/ 0 h 2181225"/>
                  <a:gd name="connsiteX1" fmla="*/ 29938 w 3312888"/>
                  <a:gd name="connsiteY1" fmla="*/ 488950 h 2181225"/>
                  <a:gd name="connsiteX2" fmla="*/ 4538 w 3312888"/>
                  <a:gd name="connsiteY2" fmla="*/ 876300 h 2181225"/>
                  <a:gd name="connsiteX3" fmla="*/ 836388 w 3312888"/>
                  <a:gd name="connsiteY3" fmla="*/ 1387475 h 2181225"/>
                  <a:gd name="connsiteX4" fmla="*/ 1312638 w 3312888"/>
                  <a:gd name="connsiteY4" fmla="*/ 2063750 h 2181225"/>
                  <a:gd name="connsiteX5" fmla="*/ 1493613 w 3312888"/>
                  <a:gd name="connsiteY5" fmla="*/ 2181225 h 2181225"/>
                  <a:gd name="connsiteX6" fmla="*/ 2277838 w 3312888"/>
                  <a:gd name="connsiteY6" fmla="*/ 2155825 h 2181225"/>
                  <a:gd name="connsiteX7" fmla="*/ 3312888 w 3312888"/>
                  <a:gd name="connsiteY7" fmla="*/ 2019300 h 2181225"/>
                  <a:gd name="connsiteX8" fmla="*/ 3230338 w 3312888"/>
                  <a:gd name="connsiteY8" fmla="*/ 1863725 h 2181225"/>
                  <a:gd name="connsiteX9" fmla="*/ 2230213 w 3312888"/>
                  <a:gd name="connsiteY9" fmla="*/ 1527175 h 2181225"/>
                  <a:gd name="connsiteX10" fmla="*/ 1715863 w 3312888"/>
                  <a:gd name="connsiteY10" fmla="*/ 1600200 h 2181225"/>
                  <a:gd name="connsiteX11" fmla="*/ 1372963 w 3312888"/>
                  <a:gd name="connsiteY11" fmla="*/ 1358900 h 2181225"/>
                  <a:gd name="connsiteX12" fmla="*/ 820513 w 3312888"/>
                  <a:gd name="connsiteY12" fmla="*/ 501650 h 2181225"/>
                  <a:gd name="connsiteX13" fmla="*/ 347438 w 3312888"/>
                  <a:gd name="connsiteY13" fmla="*/ 0 h 2181225"/>
                  <a:gd name="connsiteX0" fmla="*/ 347438 w 3312888"/>
                  <a:gd name="connsiteY0" fmla="*/ 118 h 2181343"/>
                  <a:gd name="connsiteX1" fmla="*/ 29938 w 3312888"/>
                  <a:gd name="connsiteY1" fmla="*/ 489068 h 2181343"/>
                  <a:gd name="connsiteX2" fmla="*/ 4538 w 3312888"/>
                  <a:gd name="connsiteY2" fmla="*/ 876418 h 2181343"/>
                  <a:gd name="connsiteX3" fmla="*/ 836388 w 3312888"/>
                  <a:gd name="connsiteY3" fmla="*/ 1387593 h 2181343"/>
                  <a:gd name="connsiteX4" fmla="*/ 1312638 w 3312888"/>
                  <a:gd name="connsiteY4" fmla="*/ 2063868 h 2181343"/>
                  <a:gd name="connsiteX5" fmla="*/ 1493613 w 3312888"/>
                  <a:gd name="connsiteY5" fmla="*/ 2181343 h 2181343"/>
                  <a:gd name="connsiteX6" fmla="*/ 2277838 w 3312888"/>
                  <a:gd name="connsiteY6" fmla="*/ 2155943 h 2181343"/>
                  <a:gd name="connsiteX7" fmla="*/ 3312888 w 3312888"/>
                  <a:gd name="connsiteY7" fmla="*/ 2019418 h 2181343"/>
                  <a:gd name="connsiteX8" fmla="*/ 3230338 w 3312888"/>
                  <a:gd name="connsiteY8" fmla="*/ 1863843 h 2181343"/>
                  <a:gd name="connsiteX9" fmla="*/ 2230213 w 3312888"/>
                  <a:gd name="connsiteY9" fmla="*/ 1527293 h 2181343"/>
                  <a:gd name="connsiteX10" fmla="*/ 1715863 w 3312888"/>
                  <a:gd name="connsiteY10" fmla="*/ 1600318 h 2181343"/>
                  <a:gd name="connsiteX11" fmla="*/ 1372963 w 3312888"/>
                  <a:gd name="connsiteY11" fmla="*/ 1359018 h 2181343"/>
                  <a:gd name="connsiteX12" fmla="*/ 820513 w 3312888"/>
                  <a:gd name="connsiteY12" fmla="*/ 501768 h 2181343"/>
                  <a:gd name="connsiteX13" fmla="*/ 347438 w 3312888"/>
                  <a:gd name="connsiteY13" fmla="*/ 118 h 2181343"/>
                  <a:gd name="connsiteX0" fmla="*/ 361127 w 3326577"/>
                  <a:gd name="connsiteY0" fmla="*/ 118 h 2181343"/>
                  <a:gd name="connsiteX1" fmla="*/ 43627 w 3326577"/>
                  <a:gd name="connsiteY1" fmla="*/ 489068 h 2181343"/>
                  <a:gd name="connsiteX2" fmla="*/ 18227 w 3326577"/>
                  <a:gd name="connsiteY2" fmla="*/ 876418 h 2181343"/>
                  <a:gd name="connsiteX3" fmla="*/ 850077 w 3326577"/>
                  <a:gd name="connsiteY3" fmla="*/ 1387593 h 2181343"/>
                  <a:gd name="connsiteX4" fmla="*/ 1326327 w 3326577"/>
                  <a:gd name="connsiteY4" fmla="*/ 2063868 h 2181343"/>
                  <a:gd name="connsiteX5" fmla="*/ 1507302 w 3326577"/>
                  <a:gd name="connsiteY5" fmla="*/ 2181343 h 2181343"/>
                  <a:gd name="connsiteX6" fmla="*/ 2291527 w 3326577"/>
                  <a:gd name="connsiteY6" fmla="*/ 2155943 h 2181343"/>
                  <a:gd name="connsiteX7" fmla="*/ 3326577 w 3326577"/>
                  <a:gd name="connsiteY7" fmla="*/ 2019418 h 2181343"/>
                  <a:gd name="connsiteX8" fmla="*/ 3244027 w 3326577"/>
                  <a:gd name="connsiteY8" fmla="*/ 1863843 h 2181343"/>
                  <a:gd name="connsiteX9" fmla="*/ 2243902 w 3326577"/>
                  <a:gd name="connsiteY9" fmla="*/ 1527293 h 2181343"/>
                  <a:gd name="connsiteX10" fmla="*/ 1729552 w 3326577"/>
                  <a:gd name="connsiteY10" fmla="*/ 1600318 h 2181343"/>
                  <a:gd name="connsiteX11" fmla="*/ 1386652 w 3326577"/>
                  <a:gd name="connsiteY11" fmla="*/ 1359018 h 2181343"/>
                  <a:gd name="connsiteX12" fmla="*/ 834202 w 3326577"/>
                  <a:gd name="connsiteY12" fmla="*/ 501768 h 2181343"/>
                  <a:gd name="connsiteX13" fmla="*/ 361127 w 3326577"/>
                  <a:gd name="connsiteY13" fmla="*/ 118 h 2181343"/>
                  <a:gd name="connsiteX0" fmla="*/ 345596 w 3311046"/>
                  <a:gd name="connsiteY0" fmla="*/ 118 h 2181343"/>
                  <a:gd name="connsiteX1" fmla="*/ 28096 w 3311046"/>
                  <a:gd name="connsiteY1" fmla="*/ 489068 h 2181343"/>
                  <a:gd name="connsiteX2" fmla="*/ 34446 w 3311046"/>
                  <a:gd name="connsiteY2" fmla="*/ 879593 h 2181343"/>
                  <a:gd name="connsiteX3" fmla="*/ 834546 w 3311046"/>
                  <a:gd name="connsiteY3" fmla="*/ 1387593 h 2181343"/>
                  <a:gd name="connsiteX4" fmla="*/ 1310796 w 3311046"/>
                  <a:gd name="connsiteY4" fmla="*/ 2063868 h 2181343"/>
                  <a:gd name="connsiteX5" fmla="*/ 1491771 w 3311046"/>
                  <a:gd name="connsiteY5" fmla="*/ 2181343 h 2181343"/>
                  <a:gd name="connsiteX6" fmla="*/ 2275996 w 3311046"/>
                  <a:gd name="connsiteY6" fmla="*/ 2155943 h 2181343"/>
                  <a:gd name="connsiteX7" fmla="*/ 3311046 w 3311046"/>
                  <a:gd name="connsiteY7" fmla="*/ 2019418 h 2181343"/>
                  <a:gd name="connsiteX8" fmla="*/ 3228496 w 3311046"/>
                  <a:gd name="connsiteY8" fmla="*/ 1863843 h 2181343"/>
                  <a:gd name="connsiteX9" fmla="*/ 2228371 w 3311046"/>
                  <a:gd name="connsiteY9" fmla="*/ 1527293 h 2181343"/>
                  <a:gd name="connsiteX10" fmla="*/ 1714021 w 3311046"/>
                  <a:gd name="connsiteY10" fmla="*/ 1600318 h 2181343"/>
                  <a:gd name="connsiteX11" fmla="*/ 1371121 w 3311046"/>
                  <a:gd name="connsiteY11" fmla="*/ 1359018 h 2181343"/>
                  <a:gd name="connsiteX12" fmla="*/ 818671 w 3311046"/>
                  <a:gd name="connsiteY12" fmla="*/ 501768 h 2181343"/>
                  <a:gd name="connsiteX13" fmla="*/ 345596 w 331104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16861 w 3313886"/>
                  <a:gd name="connsiteY10" fmla="*/ 16003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45386 w 3313886"/>
                  <a:gd name="connsiteY11" fmla="*/ 13082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34 h 2181359"/>
                  <a:gd name="connsiteX1" fmla="*/ 30936 w 3313886"/>
                  <a:gd name="connsiteY1" fmla="*/ 489084 h 2181359"/>
                  <a:gd name="connsiteX2" fmla="*/ 37286 w 3313886"/>
                  <a:gd name="connsiteY2" fmla="*/ 879609 h 2181359"/>
                  <a:gd name="connsiteX3" fmla="*/ 837386 w 3313886"/>
                  <a:gd name="connsiteY3" fmla="*/ 1387609 h 2181359"/>
                  <a:gd name="connsiteX4" fmla="*/ 1313636 w 3313886"/>
                  <a:gd name="connsiteY4" fmla="*/ 2063884 h 2181359"/>
                  <a:gd name="connsiteX5" fmla="*/ 1494611 w 3313886"/>
                  <a:gd name="connsiteY5" fmla="*/ 2181359 h 2181359"/>
                  <a:gd name="connsiteX6" fmla="*/ 2278836 w 3313886"/>
                  <a:gd name="connsiteY6" fmla="*/ 2155959 h 2181359"/>
                  <a:gd name="connsiteX7" fmla="*/ 3313886 w 3313886"/>
                  <a:gd name="connsiteY7" fmla="*/ 2019434 h 2181359"/>
                  <a:gd name="connsiteX8" fmla="*/ 3231336 w 3313886"/>
                  <a:gd name="connsiteY8" fmla="*/ 1863859 h 2181359"/>
                  <a:gd name="connsiteX9" fmla="*/ 2231211 w 3313886"/>
                  <a:gd name="connsiteY9" fmla="*/ 1527309 h 2181359"/>
                  <a:gd name="connsiteX10" fmla="*/ 1754961 w 3313886"/>
                  <a:gd name="connsiteY10" fmla="*/ 1625734 h 2181359"/>
                  <a:gd name="connsiteX11" fmla="*/ 1345386 w 3313886"/>
                  <a:gd name="connsiteY11" fmla="*/ 1308234 h 2181359"/>
                  <a:gd name="connsiteX12" fmla="*/ 821511 w 3313886"/>
                  <a:gd name="connsiteY12" fmla="*/ 501784 h 2181359"/>
                  <a:gd name="connsiteX13" fmla="*/ 348436 w 3313886"/>
                  <a:gd name="connsiteY13" fmla="*/ 134 h 2181359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313636 w 3313886"/>
                  <a:gd name="connsiteY4" fmla="*/ 2063750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9870"/>
                  <a:gd name="connsiteX1" fmla="*/ 30936 w 3313886"/>
                  <a:gd name="connsiteY1" fmla="*/ 488950 h 2189870"/>
                  <a:gd name="connsiteX2" fmla="*/ 37286 w 3313886"/>
                  <a:gd name="connsiteY2" fmla="*/ 879475 h 2189870"/>
                  <a:gd name="connsiteX3" fmla="*/ 837386 w 3313886"/>
                  <a:gd name="connsiteY3" fmla="*/ 1387475 h 2189870"/>
                  <a:gd name="connsiteX4" fmla="*/ 1294586 w 3313886"/>
                  <a:gd name="connsiteY4" fmla="*/ 2047875 h 2189870"/>
                  <a:gd name="connsiteX5" fmla="*/ 1494611 w 3313886"/>
                  <a:gd name="connsiteY5" fmla="*/ 2181225 h 2189870"/>
                  <a:gd name="connsiteX6" fmla="*/ 2307411 w 3313886"/>
                  <a:gd name="connsiteY6" fmla="*/ 2171700 h 2189870"/>
                  <a:gd name="connsiteX7" fmla="*/ 3313886 w 3313886"/>
                  <a:gd name="connsiteY7" fmla="*/ 2019300 h 2189870"/>
                  <a:gd name="connsiteX8" fmla="*/ 3231336 w 3313886"/>
                  <a:gd name="connsiteY8" fmla="*/ 1863725 h 2189870"/>
                  <a:gd name="connsiteX9" fmla="*/ 2231211 w 3313886"/>
                  <a:gd name="connsiteY9" fmla="*/ 1527175 h 2189870"/>
                  <a:gd name="connsiteX10" fmla="*/ 1754961 w 3313886"/>
                  <a:gd name="connsiteY10" fmla="*/ 1625600 h 2189870"/>
                  <a:gd name="connsiteX11" fmla="*/ 1345386 w 3313886"/>
                  <a:gd name="connsiteY11" fmla="*/ 1308100 h 2189870"/>
                  <a:gd name="connsiteX12" fmla="*/ 821511 w 3313886"/>
                  <a:gd name="connsiteY12" fmla="*/ 501650 h 2189870"/>
                  <a:gd name="connsiteX13" fmla="*/ 348436 w 3313886"/>
                  <a:gd name="connsiteY13" fmla="*/ 0 h 2189870"/>
                  <a:gd name="connsiteX0" fmla="*/ 348436 w 3313886"/>
                  <a:gd name="connsiteY0" fmla="*/ 0 h 2195153"/>
                  <a:gd name="connsiteX1" fmla="*/ 30936 w 3313886"/>
                  <a:gd name="connsiteY1" fmla="*/ 488950 h 2195153"/>
                  <a:gd name="connsiteX2" fmla="*/ 37286 w 3313886"/>
                  <a:gd name="connsiteY2" fmla="*/ 879475 h 2195153"/>
                  <a:gd name="connsiteX3" fmla="*/ 837386 w 3313886"/>
                  <a:gd name="connsiteY3" fmla="*/ 1387475 h 2195153"/>
                  <a:gd name="connsiteX4" fmla="*/ 1294586 w 3313886"/>
                  <a:gd name="connsiteY4" fmla="*/ 2047875 h 2195153"/>
                  <a:gd name="connsiteX5" fmla="*/ 1494611 w 3313886"/>
                  <a:gd name="connsiteY5" fmla="*/ 2181225 h 2195153"/>
                  <a:gd name="connsiteX6" fmla="*/ 2307411 w 3313886"/>
                  <a:gd name="connsiteY6" fmla="*/ 2171700 h 2195153"/>
                  <a:gd name="connsiteX7" fmla="*/ 3313886 w 3313886"/>
                  <a:gd name="connsiteY7" fmla="*/ 2019300 h 2195153"/>
                  <a:gd name="connsiteX8" fmla="*/ 3231336 w 3313886"/>
                  <a:gd name="connsiteY8" fmla="*/ 1863725 h 2195153"/>
                  <a:gd name="connsiteX9" fmla="*/ 2231211 w 3313886"/>
                  <a:gd name="connsiteY9" fmla="*/ 1527175 h 2195153"/>
                  <a:gd name="connsiteX10" fmla="*/ 1754961 w 3313886"/>
                  <a:gd name="connsiteY10" fmla="*/ 1625600 h 2195153"/>
                  <a:gd name="connsiteX11" fmla="*/ 1345386 w 3313886"/>
                  <a:gd name="connsiteY11" fmla="*/ 1308100 h 2195153"/>
                  <a:gd name="connsiteX12" fmla="*/ 821511 w 3313886"/>
                  <a:gd name="connsiteY12" fmla="*/ 501650 h 2195153"/>
                  <a:gd name="connsiteX13" fmla="*/ 348436 w 3313886"/>
                  <a:gd name="connsiteY13" fmla="*/ 0 h 2195153"/>
                  <a:gd name="connsiteX0" fmla="*/ 348436 w 3320429"/>
                  <a:gd name="connsiteY0" fmla="*/ 0 h 2195153"/>
                  <a:gd name="connsiteX1" fmla="*/ 30936 w 3320429"/>
                  <a:gd name="connsiteY1" fmla="*/ 488950 h 2195153"/>
                  <a:gd name="connsiteX2" fmla="*/ 37286 w 3320429"/>
                  <a:gd name="connsiteY2" fmla="*/ 879475 h 2195153"/>
                  <a:gd name="connsiteX3" fmla="*/ 837386 w 3320429"/>
                  <a:gd name="connsiteY3" fmla="*/ 1387475 h 2195153"/>
                  <a:gd name="connsiteX4" fmla="*/ 1294586 w 3320429"/>
                  <a:gd name="connsiteY4" fmla="*/ 2047875 h 2195153"/>
                  <a:gd name="connsiteX5" fmla="*/ 1494611 w 3320429"/>
                  <a:gd name="connsiteY5" fmla="*/ 2181225 h 2195153"/>
                  <a:gd name="connsiteX6" fmla="*/ 2307411 w 3320429"/>
                  <a:gd name="connsiteY6" fmla="*/ 2171700 h 2195153"/>
                  <a:gd name="connsiteX7" fmla="*/ 3313886 w 3320429"/>
                  <a:gd name="connsiteY7" fmla="*/ 2019300 h 2195153"/>
                  <a:gd name="connsiteX8" fmla="*/ 3231336 w 3320429"/>
                  <a:gd name="connsiteY8" fmla="*/ 1863725 h 2195153"/>
                  <a:gd name="connsiteX9" fmla="*/ 2231211 w 3320429"/>
                  <a:gd name="connsiteY9" fmla="*/ 1527175 h 2195153"/>
                  <a:gd name="connsiteX10" fmla="*/ 1754961 w 3320429"/>
                  <a:gd name="connsiteY10" fmla="*/ 1625600 h 2195153"/>
                  <a:gd name="connsiteX11" fmla="*/ 1345386 w 3320429"/>
                  <a:gd name="connsiteY11" fmla="*/ 1308100 h 2195153"/>
                  <a:gd name="connsiteX12" fmla="*/ 821511 w 3320429"/>
                  <a:gd name="connsiteY12" fmla="*/ 501650 h 2195153"/>
                  <a:gd name="connsiteX13" fmla="*/ 348436 w 3320429"/>
                  <a:gd name="connsiteY13" fmla="*/ 0 h 2195153"/>
                  <a:gd name="connsiteX0" fmla="*/ 348436 w 3321934"/>
                  <a:gd name="connsiteY0" fmla="*/ 0 h 2195153"/>
                  <a:gd name="connsiteX1" fmla="*/ 30936 w 3321934"/>
                  <a:gd name="connsiteY1" fmla="*/ 488950 h 2195153"/>
                  <a:gd name="connsiteX2" fmla="*/ 37286 w 3321934"/>
                  <a:gd name="connsiteY2" fmla="*/ 879475 h 2195153"/>
                  <a:gd name="connsiteX3" fmla="*/ 837386 w 3321934"/>
                  <a:gd name="connsiteY3" fmla="*/ 1387475 h 2195153"/>
                  <a:gd name="connsiteX4" fmla="*/ 1294586 w 3321934"/>
                  <a:gd name="connsiteY4" fmla="*/ 2047875 h 2195153"/>
                  <a:gd name="connsiteX5" fmla="*/ 1494611 w 3321934"/>
                  <a:gd name="connsiteY5" fmla="*/ 2181225 h 2195153"/>
                  <a:gd name="connsiteX6" fmla="*/ 2307411 w 3321934"/>
                  <a:gd name="connsiteY6" fmla="*/ 2171700 h 2195153"/>
                  <a:gd name="connsiteX7" fmla="*/ 3313886 w 3321934"/>
                  <a:gd name="connsiteY7" fmla="*/ 2019300 h 2195153"/>
                  <a:gd name="connsiteX8" fmla="*/ 3231336 w 3321934"/>
                  <a:gd name="connsiteY8" fmla="*/ 1863725 h 2195153"/>
                  <a:gd name="connsiteX9" fmla="*/ 2231211 w 3321934"/>
                  <a:gd name="connsiteY9" fmla="*/ 1527175 h 2195153"/>
                  <a:gd name="connsiteX10" fmla="*/ 1754961 w 3321934"/>
                  <a:gd name="connsiteY10" fmla="*/ 1625600 h 2195153"/>
                  <a:gd name="connsiteX11" fmla="*/ 1345386 w 3321934"/>
                  <a:gd name="connsiteY11" fmla="*/ 1308100 h 2195153"/>
                  <a:gd name="connsiteX12" fmla="*/ 821511 w 3321934"/>
                  <a:gd name="connsiteY12" fmla="*/ 501650 h 2195153"/>
                  <a:gd name="connsiteX13" fmla="*/ 348436 w 3321934"/>
                  <a:gd name="connsiteY13" fmla="*/ 0 h 2195153"/>
                  <a:gd name="connsiteX0" fmla="*/ 348436 w 3327185"/>
                  <a:gd name="connsiteY0" fmla="*/ 0 h 2193498"/>
                  <a:gd name="connsiteX1" fmla="*/ 30936 w 3327185"/>
                  <a:gd name="connsiteY1" fmla="*/ 488950 h 2193498"/>
                  <a:gd name="connsiteX2" fmla="*/ 37286 w 3327185"/>
                  <a:gd name="connsiteY2" fmla="*/ 879475 h 2193498"/>
                  <a:gd name="connsiteX3" fmla="*/ 837386 w 3327185"/>
                  <a:gd name="connsiteY3" fmla="*/ 1387475 h 2193498"/>
                  <a:gd name="connsiteX4" fmla="*/ 1294586 w 3327185"/>
                  <a:gd name="connsiteY4" fmla="*/ 2047875 h 2193498"/>
                  <a:gd name="connsiteX5" fmla="*/ 1494611 w 3327185"/>
                  <a:gd name="connsiteY5" fmla="*/ 2181225 h 2193498"/>
                  <a:gd name="connsiteX6" fmla="*/ 2307411 w 3327185"/>
                  <a:gd name="connsiteY6" fmla="*/ 2171700 h 2193498"/>
                  <a:gd name="connsiteX7" fmla="*/ 3266261 w 3327185"/>
                  <a:gd name="connsiteY7" fmla="*/ 2041525 h 2193498"/>
                  <a:gd name="connsiteX8" fmla="*/ 3231336 w 3327185"/>
                  <a:gd name="connsiteY8" fmla="*/ 1863725 h 2193498"/>
                  <a:gd name="connsiteX9" fmla="*/ 2231211 w 3327185"/>
                  <a:gd name="connsiteY9" fmla="*/ 1527175 h 2193498"/>
                  <a:gd name="connsiteX10" fmla="*/ 1754961 w 3327185"/>
                  <a:gd name="connsiteY10" fmla="*/ 1625600 h 2193498"/>
                  <a:gd name="connsiteX11" fmla="*/ 1345386 w 3327185"/>
                  <a:gd name="connsiteY11" fmla="*/ 1308100 h 2193498"/>
                  <a:gd name="connsiteX12" fmla="*/ 821511 w 3327185"/>
                  <a:gd name="connsiteY12" fmla="*/ 501650 h 2193498"/>
                  <a:gd name="connsiteX13" fmla="*/ 348436 w 3327185"/>
                  <a:gd name="connsiteY13" fmla="*/ 0 h 2193498"/>
                  <a:gd name="connsiteX0" fmla="*/ 348436 w 3332226"/>
                  <a:gd name="connsiteY0" fmla="*/ 0 h 2193498"/>
                  <a:gd name="connsiteX1" fmla="*/ 30936 w 3332226"/>
                  <a:gd name="connsiteY1" fmla="*/ 488950 h 2193498"/>
                  <a:gd name="connsiteX2" fmla="*/ 37286 w 3332226"/>
                  <a:gd name="connsiteY2" fmla="*/ 879475 h 2193498"/>
                  <a:gd name="connsiteX3" fmla="*/ 837386 w 3332226"/>
                  <a:gd name="connsiteY3" fmla="*/ 1387475 h 2193498"/>
                  <a:gd name="connsiteX4" fmla="*/ 1294586 w 3332226"/>
                  <a:gd name="connsiteY4" fmla="*/ 2047875 h 2193498"/>
                  <a:gd name="connsiteX5" fmla="*/ 1494611 w 3332226"/>
                  <a:gd name="connsiteY5" fmla="*/ 2181225 h 2193498"/>
                  <a:gd name="connsiteX6" fmla="*/ 2307411 w 3332226"/>
                  <a:gd name="connsiteY6" fmla="*/ 2171700 h 2193498"/>
                  <a:gd name="connsiteX7" fmla="*/ 3266261 w 3332226"/>
                  <a:gd name="connsiteY7" fmla="*/ 2041525 h 2193498"/>
                  <a:gd name="connsiteX8" fmla="*/ 3231336 w 3332226"/>
                  <a:gd name="connsiteY8" fmla="*/ 1863725 h 2193498"/>
                  <a:gd name="connsiteX9" fmla="*/ 2231211 w 3332226"/>
                  <a:gd name="connsiteY9" fmla="*/ 1527175 h 2193498"/>
                  <a:gd name="connsiteX10" fmla="*/ 1754961 w 3332226"/>
                  <a:gd name="connsiteY10" fmla="*/ 1625600 h 2193498"/>
                  <a:gd name="connsiteX11" fmla="*/ 1345386 w 3332226"/>
                  <a:gd name="connsiteY11" fmla="*/ 1308100 h 2193498"/>
                  <a:gd name="connsiteX12" fmla="*/ 821511 w 3332226"/>
                  <a:gd name="connsiteY12" fmla="*/ 501650 h 2193498"/>
                  <a:gd name="connsiteX13" fmla="*/ 348436 w 3332226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5322"/>
                  <a:gd name="connsiteX1" fmla="*/ 30936 w 3294507"/>
                  <a:gd name="connsiteY1" fmla="*/ 488950 h 2195322"/>
                  <a:gd name="connsiteX2" fmla="*/ 37286 w 3294507"/>
                  <a:gd name="connsiteY2" fmla="*/ 879475 h 2195322"/>
                  <a:gd name="connsiteX3" fmla="*/ 837386 w 3294507"/>
                  <a:gd name="connsiteY3" fmla="*/ 1387475 h 2195322"/>
                  <a:gd name="connsiteX4" fmla="*/ 1275536 w 3294507"/>
                  <a:gd name="connsiteY4" fmla="*/ 2022475 h 2195322"/>
                  <a:gd name="connsiteX5" fmla="*/ 1494611 w 3294507"/>
                  <a:gd name="connsiteY5" fmla="*/ 2181225 h 2195322"/>
                  <a:gd name="connsiteX6" fmla="*/ 2307411 w 3294507"/>
                  <a:gd name="connsiteY6" fmla="*/ 2171700 h 2195322"/>
                  <a:gd name="connsiteX7" fmla="*/ 3266261 w 3294507"/>
                  <a:gd name="connsiteY7" fmla="*/ 2041525 h 2195322"/>
                  <a:gd name="connsiteX8" fmla="*/ 3231336 w 3294507"/>
                  <a:gd name="connsiteY8" fmla="*/ 1863725 h 2195322"/>
                  <a:gd name="connsiteX9" fmla="*/ 2231211 w 3294507"/>
                  <a:gd name="connsiteY9" fmla="*/ 1527175 h 2195322"/>
                  <a:gd name="connsiteX10" fmla="*/ 1754961 w 3294507"/>
                  <a:gd name="connsiteY10" fmla="*/ 1625600 h 2195322"/>
                  <a:gd name="connsiteX11" fmla="*/ 1345386 w 3294507"/>
                  <a:gd name="connsiteY11" fmla="*/ 1308100 h 2195322"/>
                  <a:gd name="connsiteX12" fmla="*/ 821511 w 3294507"/>
                  <a:gd name="connsiteY12" fmla="*/ 501650 h 2195322"/>
                  <a:gd name="connsiteX13" fmla="*/ 348436 w 3294507"/>
                  <a:gd name="connsiteY13" fmla="*/ 0 h 2195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94507" h="2195322">
                    <a:moveTo>
                      <a:pt x="348436" y="0"/>
                    </a:moveTo>
                    <a:cubicBezTo>
                      <a:pt x="308219" y="7408"/>
                      <a:pt x="82794" y="342371"/>
                      <a:pt x="30936" y="488950"/>
                    </a:cubicBezTo>
                    <a:cubicBezTo>
                      <a:pt x="-20922" y="635529"/>
                      <a:pt x="244" y="839258"/>
                      <a:pt x="37286" y="879475"/>
                    </a:cubicBezTo>
                    <a:cubicBezTo>
                      <a:pt x="74328" y="919692"/>
                      <a:pt x="631011" y="1196975"/>
                      <a:pt x="837386" y="1387475"/>
                    </a:cubicBezTo>
                    <a:cubicBezTo>
                      <a:pt x="1043761" y="1577975"/>
                      <a:pt x="1234261" y="1943100"/>
                      <a:pt x="1275536" y="2022475"/>
                    </a:cubicBezTo>
                    <a:cubicBezTo>
                      <a:pt x="1316811" y="2101850"/>
                      <a:pt x="1322632" y="2156354"/>
                      <a:pt x="1494611" y="2181225"/>
                    </a:cubicBezTo>
                    <a:cubicBezTo>
                      <a:pt x="1666590" y="2206096"/>
                      <a:pt x="2012136" y="2194983"/>
                      <a:pt x="2307411" y="2171700"/>
                    </a:cubicBezTo>
                    <a:cubicBezTo>
                      <a:pt x="2602686" y="2148417"/>
                      <a:pt x="3219694" y="2070100"/>
                      <a:pt x="3266261" y="2041525"/>
                    </a:cubicBezTo>
                    <a:cubicBezTo>
                      <a:pt x="3312828" y="2012950"/>
                      <a:pt x="3302244" y="1908175"/>
                      <a:pt x="3231336" y="1863725"/>
                    </a:cubicBezTo>
                    <a:cubicBezTo>
                      <a:pt x="3160428" y="1819275"/>
                      <a:pt x="2513786" y="1607608"/>
                      <a:pt x="2231211" y="1527175"/>
                    </a:cubicBezTo>
                    <a:cubicBezTo>
                      <a:pt x="2072461" y="1559983"/>
                      <a:pt x="1902599" y="1662113"/>
                      <a:pt x="1754961" y="1625600"/>
                    </a:cubicBezTo>
                    <a:cubicBezTo>
                      <a:pt x="1607324" y="1589088"/>
                      <a:pt x="1450161" y="1447800"/>
                      <a:pt x="1345386" y="1308100"/>
                    </a:cubicBezTo>
                    <a:cubicBezTo>
                      <a:pt x="1240611" y="1168400"/>
                      <a:pt x="976028" y="710142"/>
                      <a:pt x="821511" y="501650"/>
                    </a:cubicBezTo>
                    <a:cubicBezTo>
                      <a:pt x="666994" y="293158"/>
                      <a:pt x="404528" y="17992"/>
                      <a:pt x="348436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4316117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165549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標準デザイン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pptxn98_ハイヒール、パンプスのイラスト</dc:title>
  <dc:subject>pptxn98_ハイヒール、パンプスのイラスト</dc:subject>
  <dc:creator>でじけろお</dc:creator>
  <cp:revision>1</cp:revision>
  <dcterms:created xsi:type="dcterms:W3CDTF">2018-05-20T00:31:01Z</dcterms:created>
  <dcterms:modified xsi:type="dcterms:W3CDTF">2025-03-22T16:54:29Z</dcterms:modified>
  <cp:version>1</cp:version>
</cp:coreProperties>
</file>