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65" r:id="rId2"/>
    <p:sldId id="9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4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BFC1DDE2-AB8D-A556-D9A4-B040106611D2}"/>
              </a:ext>
            </a:extLst>
          </p:cNvPr>
          <p:cNvGrpSpPr/>
          <p:nvPr/>
        </p:nvGrpSpPr>
        <p:grpSpPr>
          <a:xfrm>
            <a:off x="1015898" y="957401"/>
            <a:ext cx="2243764" cy="2470557"/>
            <a:chOff x="1240793" y="908720"/>
            <a:chExt cx="1692088" cy="1863119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B4826D98-377A-369F-04AF-29E148630B69}"/>
                </a:ext>
              </a:extLst>
            </p:cNvPr>
            <p:cNvGrpSpPr/>
            <p:nvPr/>
          </p:nvGrpSpPr>
          <p:grpSpPr>
            <a:xfrm>
              <a:off x="1240793" y="908720"/>
              <a:ext cx="796360" cy="1863119"/>
              <a:chOff x="3646755" y="1718811"/>
              <a:chExt cx="1575177" cy="368519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BE7B356-5B34-8EC8-7A1B-9AD7CE7756E6}"/>
                  </a:ext>
                </a:extLst>
              </p:cNvPr>
              <p:cNvSpPr/>
              <p:nvPr/>
            </p:nvSpPr>
            <p:spPr bwMode="auto">
              <a:xfrm>
                <a:off x="3646755" y="1718811"/>
                <a:ext cx="1575177" cy="3685195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FF68004-88CA-A1C8-ED04-E007B3B19EA8}"/>
                  </a:ext>
                </a:extLst>
              </p:cNvPr>
              <p:cNvSpPr/>
              <p:nvPr/>
            </p:nvSpPr>
            <p:spPr bwMode="auto">
              <a:xfrm>
                <a:off x="3760112" y="1857376"/>
                <a:ext cx="1348464" cy="3432174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F4C0A2B-72A2-F9D6-98E1-5BA21F21BA98}"/>
                  </a:ext>
                </a:extLst>
              </p:cNvPr>
              <p:cNvSpPr/>
              <p:nvPr/>
            </p:nvSpPr>
            <p:spPr bwMode="auto">
              <a:xfrm>
                <a:off x="3736301" y="2127675"/>
                <a:ext cx="1399262" cy="1762013"/>
              </a:xfrm>
              <a:custGeom>
                <a:avLst/>
                <a:gdLst>
                  <a:gd name="connsiteX0" fmla="*/ 1212530 w 1399262"/>
                  <a:gd name="connsiteY0" fmla="*/ 0 h 1762013"/>
                  <a:gd name="connsiteX1" fmla="*/ 1279776 w 1399262"/>
                  <a:gd name="connsiteY1" fmla="*/ 109609 h 1762013"/>
                  <a:gd name="connsiteX2" fmla="*/ 1399262 w 1399262"/>
                  <a:gd name="connsiteY2" fmla="*/ 635674 h 1762013"/>
                  <a:gd name="connsiteX3" fmla="*/ 1396051 w 1399262"/>
                  <a:gd name="connsiteY3" fmla="*/ 721207 h 1762013"/>
                  <a:gd name="connsiteX4" fmla="*/ 1399260 w 1399262"/>
                  <a:gd name="connsiteY4" fmla="*/ 721207 h 1762013"/>
                  <a:gd name="connsiteX5" fmla="*/ 1281963 w 1399262"/>
                  <a:gd name="connsiteY5" fmla="*/ 1762013 h 1762013"/>
                  <a:gd name="connsiteX6" fmla="*/ 1169493 w 1399262"/>
                  <a:gd name="connsiteY6" fmla="*/ 1680325 h 1762013"/>
                  <a:gd name="connsiteX7" fmla="*/ 696929 w 1399262"/>
                  <a:gd name="connsiteY7" fmla="*/ 1553255 h 1762013"/>
                  <a:gd name="connsiteX8" fmla="*/ 224365 w 1399262"/>
                  <a:gd name="connsiteY8" fmla="*/ 1680325 h 1762013"/>
                  <a:gd name="connsiteX9" fmla="*/ 116888 w 1399262"/>
                  <a:gd name="connsiteY9" fmla="*/ 1758387 h 1762013"/>
                  <a:gd name="connsiteX10" fmla="*/ 0 w 1399262"/>
                  <a:gd name="connsiteY10" fmla="*/ 721207 h 1762013"/>
                  <a:gd name="connsiteX11" fmla="*/ 3212 w 1399262"/>
                  <a:gd name="connsiteY11" fmla="*/ 721207 h 1762013"/>
                  <a:gd name="connsiteX12" fmla="*/ 1 w 1399262"/>
                  <a:gd name="connsiteY12" fmla="*/ 635674 h 1762013"/>
                  <a:gd name="connsiteX13" fmla="*/ 119487 w 1399262"/>
                  <a:gd name="connsiteY13" fmla="*/ 109609 h 1762013"/>
                  <a:gd name="connsiteX14" fmla="*/ 185678 w 1399262"/>
                  <a:gd name="connsiteY14" fmla="*/ 1720 h 1762013"/>
                  <a:gd name="connsiteX15" fmla="*/ 224365 w 1399262"/>
                  <a:gd name="connsiteY15" fmla="*/ 17017 h 1762013"/>
                  <a:gd name="connsiteX16" fmla="*/ 696929 w 1399262"/>
                  <a:gd name="connsiteY16" fmla="*/ 86192 h 1762013"/>
                  <a:gd name="connsiteX17" fmla="*/ 1169493 w 1399262"/>
                  <a:gd name="connsiteY17" fmla="*/ 17017 h 176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262" h="1762013">
                    <a:moveTo>
                      <a:pt x="1212530" y="0"/>
                    </a:moveTo>
                    <a:lnTo>
                      <a:pt x="1279776" y="109609"/>
                    </a:lnTo>
                    <a:cubicBezTo>
                      <a:pt x="1355213" y="259777"/>
                      <a:pt x="1399262" y="440807"/>
                      <a:pt x="1399262" y="635674"/>
                    </a:cubicBezTo>
                    <a:lnTo>
                      <a:pt x="1396051" y="721207"/>
                    </a:lnTo>
                    <a:lnTo>
                      <a:pt x="1399260" y="721207"/>
                    </a:lnTo>
                    <a:lnTo>
                      <a:pt x="1281963" y="1762013"/>
                    </a:lnTo>
                    <a:lnTo>
                      <a:pt x="1169493" y="1680325"/>
                    </a:lnTo>
                    <a:cubicBezTo>
                      <a:pt x="1034597" y="1600100"/>
                      <a:pt x="871977" y="1553255"/>
                      <a:pt x="696929" y="1553255"/>
                    </a:cubicBezTo>
                    <a:cubicBezTo>
                      <a:pt x="521881" y="1553255"/>
                      <a:pt x="359262" y="1600100"/>
                      <a:pt x="224365" y="1680325"/>
                    </a:cubicBezTo>
                    <a:lnTo>
                      <a:pt x="116888" y="1758387"/>
                    </a:lnTo>
                    <a:lnTo>
                      <a:pt x="0" y="721207"/>
                    </a:lnTo>
                    <a:lnTo>
                      <a:pt x="3212" y="721207"/>
                    </a:lnTo>
                    <a:lnTo>
                      <a:pt x="1" y="635674"/>
                    </a:lnTo>
                    <a:cubicBezTo>
                      <a:pt x="1" y="440807"/>
                      <a:pt x="44050" y="259777"/>
                      <a:pt x="119487" y="109609"/>
                    </a:cubicBezTo>
                    <a:lnTo>
                      <a:pt x="185678" y="1720"/>
                    </a:lnTo>
                    <a:lnTo>
                      <a:pt x="224365" y="17017"/>
                    </a:lnTo>
                    <a:cubicBezTo>
                      <a:pt x="359262" y="60691"/>
                      <a:pt x="521881" y="86192"/>
                      <a:pt x="696929" y="86192"/>
                    </a:cubicBezTo>
                    <a:cubicBezTo>
                      <a:pt x="871977" y="86192"/>
                      <a:pt x="1034597" y="60691"/>
                      <a:pt x="1169493" y="17017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E1DC7FB-A8F7-77A8-67C3-BF0792338C55}"/>
                  </a:ext>
                </a:extLst>
              </p:cNvPr>
              <p:cNvSpPr/>
              <p:nvPr/>
            </p:nvSpPr>
            <p:spPr bwMode="auto">
              <a:xfrm>
                <a:off x="3717247" y="3423787"/>
                <a:ext cx="1434192" cy="839515"/>
              </a:xfrm>
              <a:custGeom>
                <a:avLst/>
                <a:gdLst>
                  <a:gd name="connsiteX0" fmla="*/ 717096 w 1434192"/>
                  <a:gd name="connsiteY0" fmla="*/ 0 h 839515"/>
                  <a:gd name="connsiteX1" fmla="*/ 1434192 w 1434192"/>
                  <a:gd name="connsiteY1" fmla="*/ 497662 h 839515"/>
                  <a:gd name="connsiteX2" fmla="*/ 1311723 w 1434192"/>
                  <a:gd name="connsiteY2" fmla="*/ 775910 h 839515"/>
                  <a:gd name="connsiteX3" fmla="*/ 1236287 w 1434192"/>
                  <a:gd name="connsiteY3" fmla="*/ 839361 h 839515"/>
                  <a:gd name="connsiteX4" fmla="*/ 1279418 w 1434192"/>
                  <a:gd name="connsiteY4" fmla="*/ 450154 h 839515"/>
                  <a:gd name="connsiteX5" fmla="*/ 1188630 w 1434192"/>
                  <a:gd name="connsiteY5" fmla="*/ 384214 h 839515"/>
                  <a:gd name="connsiteX6" fmla="*/ 716066 w 1434192"/>
                  <a:gd name="connsiteY6" fmla="*/ 257144 h 839515"/>
                  <a:gd name="connsiteX7" fmla="*/ 243502 w 1434192"/>
                  <a:gd name="connsiteY7" fmla="*/ 384214 h 839515"/>
                  <a:gd name="connsiteX8" fmla="*/ 154774 w 1434192"/>
                  <a:gd name="connsiteY8" fmla="*/ 448658 h 839515"/>
                  <a:gd name="connsiteX9" fmla="*/ 198087 w 1434192"/>
                  <a:gd name="connsiteY9" fmla="*/ 839515 h 839515"/>
                  <a:gd name="connsiteX10" fmla="*/ 122469 w 1434192"/>
                  <a:gd name="connsiteY10" fmla="*/ 775910 h 839515"/>
                  <a:gd name="connsiteX11" fmla="*/ 0 w 1434192"/>
                  <a:gd name="connsiteY11" fmla="*/ 497662 h 839515"/>
                  <a:gd name="connsiteX12" fmla="*/ 717096 w 1434192"/>
                  <a:gd name="connsiteY12" fmla="*/ 0 h 83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4192" h="839515">
                    <a:moveTo>
                      <a:pt x="717096" y="0"/>
                    </a:moveTo>
                    <a:cubicBezTo>
                      <a:pt x="1113137" y="0"/>
                      <a:pt x="1434192" y="222811"/>
                      <a:pt x="1434192" y="497662"/>
                    </a:cubicBezTo>
                    <a:cubicBezTo>
                      <a:pt x="1434192" y="600731"/>
                      <a:pt x="1389044" y="696482"/>
                      <a:pt x="1311723" y="775910"/>
                    </a:cubicBezTo>
                    <a:lnTo>
                      <a:pt x="1236287" y="839361"/>
                    </a:lnTo>
                    <a:lnTo>
                      <a:pt x="1279418" y="450154"/>
                    </a:lnTo>
                    <a:lnTo>
                      <a:pt x="1188630" y="384214"/>
                    </a:lnTo>
                    <a:cubicBezTo>
                      <a:pt x="1053734" y="303989"/>
                      <a:pt x="891114" y="257144"/>
                      <a:pt x="716066" y="257144"/>
                    </a:cubicBezTo>
                    <a:cubicBezTo>
                      <a:pt x="541018" y="257144"/>
                      <a:pt x="378399" y="303989"/>
                      <a:pt x="243502" y="384214"/>
                    </a:cubicBezTo>
                    <a:lnTo>
                      <a:pt x="154774" y="448658"/>
                    </a:lnTo>
                    <a:lnTo>
                      <a:pt x="198087" y="839515"/>
                    </a:lnTo>
                    <a:lnTo>
                      <a:pt x="122469" y="775910"/>
                    </a:lnTo>
                    <a:cubicBezTo>
                      <a:pt x="45148" y="696482"/>
                      <a:pt x="0" y="600731"/>
                      <a:pt x="0" y="497662"/>
                    </a:cubicBezTo>
                    <a:cubicBezTo>
                      <a:pt x="0" y="222811"/>
                      <a:pt x="321055" y="0"/>
                      <a:pt x="717096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1E4DFF8C-5A13-06F6-1D11-06DCAD867EED}"/>
                  </a:ext>
                </a:extLst>
              </p:cNvPr>
              <p:cNvSpPr/>
              <p:nvPr/>
            </p:nvSpPr>
            <p:spPr bwMode="auto">
              <a:xfrm>
                <a:off x="3872021" y="3677040"/>
                <a:ext cx="1124643" cy="539752"/>
              </a:xfrm>
              <a:custGeom>
                <a:avLst/>
                <a:gdLst>
                  <a:gd name="connsiteX0" fmla="*/ 561292 w 1124643"/>
                  <a:gd name="connsiteY0" fmla="*/ 0 h 539752"/>
                  <a:gd name="connsiteX1" fmla="*/ 1033856 w 1124643"/>
                  <a:gd name="connsiteY1" fmla="*/ 127070 h 539752"/>
                  <a:gd name="connsiteX2" fmla="*/ 1124643 w 1124643"/>
                  <a:gd name="connsiteY2" fmla="*/ 193010 h 539752"/>
                  <a:gd name="connsiteX3" fmla="*/ 1086218 w 1124643"/>
                  <a:gd name="connsiteY3" fmla="*/ 539752 h 539752"/>
                  <a:gd name="connsiteX4" fmla="*/ 1033856 w 1124643"/>
                  <a:gd name="connsiteY4" fmla="*/ 501720 h 539752"/>
                  <a:gd name="connsiteX5" fmla="*/ 561292 w 1124643"/>
                  <a:gd name="connsiteY5" fmla="*/ 374650 h 539752"/>
                  <a:gd name="connsiteX6" fmla="*/ 88728 w 1124643"/>
                  <a:gd name="connsiteY6" fmla="*/ 501720 h 539752"/>
                  <a:gd name="connsiteX7" fmla="*/ 38425 w 1124643"/>
                  <a:gd name="connsiteY7" fmla="*/ 538256 h 539752"/>
                  <a:gd name="connsiteX8" fmla="*/ 0 w 1124643"/>
                  <a:gd name="connsiteY8" fmla="*/ 191514 h 539752"/>
                  <a:gd name="connsiteX9" fmla="*/ 88728 w 1124643"/>
                  <a:gd name="connsiteY9" fmla="*/ 127070 h 539752"/>
                  <a:gd name="connsiteX10" fmla="*/ 561292 w 1124643"/>
                  <a:gd name="connsiteY10" fmla="*/ 0 h 53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643" h="539752">
                    <a:moveTo>
                      <a:pt x="561292" y="0"/>
                    </a:moveTo>
                    <a:cubicBezTo>
                      <a:pt x="736340" y="0"/>
                      <a:pt x="898960" y="46845"/>
                      <a:pt x="1033856" y="127070"/>
                    </a:cubicBezTo>
                    <a:lnTo>
                      <a:pt x="1124643" y="193010"/>
                    </a:lnTo>
                    <a:lnTo>
                      <a:pt x="1086218" y="539752"/>
                    </a:lnTo>
                    <a:lnTo>
                      <a:pt x="1033856" y="501720"/>
                    </a:lnTo>
                    <a:cubicBezTo>
                      <a:pt x="898960" y="421495"/>
                      <a:pt x="736340" y="374650"/>
                      <a:pt x="561292" y="374650"/>
                    </a:cubicBezTo>
                    <a:cubicBezTo>
                      <a:pt x="386244" y="374650"/>
                      <a:pt x="223625" y="421495"/>
                      <a:pt x="88728" y="501720"/>
                    </a:cubicBezTo>
                    <a:lnTo>
                      <a:pt x="38425" y="538256"/>
                    </a:lnTo>
                    <a:lnTo>
                      <a:pt x="0" y="191514"/>
                    </a:lnTo>
                    <a:lnTo>
                      <a:pt x="88728" y="127070"/>
                    </a:lnTo>
                    <a:cubicBezTo>
                      <a:pt x="223625" y="46845"/>
                      <a:pt x="386244" y="0"/>
                      <a:pt x="56129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7" name="グループ化 1066">
              <a:extLst>
                <a:ext uri="{FF2B5EF4-FFF2-40B4-BE49-F238E27FC236}">
                  <a16:creationId xmlns:a16="http://schemas.microsoft.com/office/drawing/2014/main" id="{933432D5-F76F-60A6-4A59-79C129BE0C00}"/>
                </a:ext>
              </a:extLst>
            </p:cNvPr>
            <p:cNvGrpSpPr/>
            <p:nvPr/>
          </p:nvGrpSpPr>
          <p:grpSpPr>
            <a:xfrm>
              <a:off x="2136521" y="908720"/>
              <a:ext cx="796360" cy="1863119"/>
              <a:chOff x="3646755" y="1718811"/>
              <a:chExt cx="1575177" cy="3685195"/>
            </a:xfrm>
          </p:grpSpPr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79FB945-DE84-03D1-317E-11A9ABB593DA}"/>
                  </a:ext>
                </a:extLst>
              </p:cNvPr>
              <p:cNvSpPr/>
              <p:nvPr/>
            </p:nvSpPr>
            <p:spPr bwMode="auto">
              <a:xfrm>
                <a:off x="3646755" y="1718811"/>
                <a:ext cx="1575177" cy="3685195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FA1D06A1-4A82-810C-DBA5-07F90B07FCF2}"/>
                  </a:ext>
                </a:extLst>
              </p:cNvPr>
              <p:cNvSpPr/>
              <p:nvPr/>
            </p:nvSpPr>
            <p:spPr bwMode="auto">
              <a:xfrm>
                <a:off x="3760112" y="1857376"/>
                <a:ext cx="1348464" cy="3432174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96A9F93-5EA4-D384-3A18-00833987C4CC}"/>
                  </a:ext>
                </a:extLst>
              </p:cNvPr>
              <p:cNvSpPr/>
              <p:nvPr/>
            </p:nvSpPr>
            <p:spPr bwMode="auto">
              <a:xfrm>
                <a:off x="3736301" y="2127675"/>
                <a:ext cx="1399262" cy="1762013"/>
              </a:xfrm>
              <a:custGeom>
                <a:avLst/>
                <a:gdLst>
                  <a:gd name="connsiteX0" fmla="*/ 1212530 w 1399262"/>
                  <a:gd name="connsiteY0" fmla="*/ 0 h 1762013"/>
                  <a:gd name="connsiteX1" fmla="*/ 1279776 w 1399262"/>
                  <a:gd name="connsiteY1" fmla="*/ 109609 h 1762013"/>
                  <a:gd name="connsiteX2" fmla="*/ 1399262 w 1399262"/>
                  <a:gd name="connsiteY2" fmla="*/ 635674 h 1762013"/>
                  <a:gd name="connsiteX3" fmla="*/ 1396051 w 1399262"/>
                  <a:gd name="connsiteY3" fmla="*/ 721207 h 1762013"/>
                  <a:gd name="connsiteX4" fmla="*/ 1399260 w 1399262"/>
                  <a:gd name="connsiteY4" fmla="*/ 721207 h 1762013"/>
                  <a:gd name="connsiteX5" fmla="*/ 1281963 w 1399262"/>
                  <a:gd name="connsiteY5" fmla="*/ 1762013 h 1762013"/>
                  <a:gd name="connsiteX6" fmla="*/ 1169493 w 1399262"/>
                  <a:gd name="connsiteY6" fmla="*/ 1680325 h 1762013"/>
                  <a:gd name="connsiteX7" fmla="*/ 696929 w 1399262"/>
                  <a:gd name="connsiteY7" fmla="*/ 1553255 h 1762013"/>
                  <a:gd name="connsiteX8" fmla="*/ 224365 w 1399262"/>
                  <a:gd name="connsiteY8" fmla="*/ 1680325 h 1762013"/>
                  <a:gd name="connsiteX9" fmla="*/ 116888 w 1399262"/>
                  <a:gd name="connsiteY9" fmla="*/ 1758387 h 1762013"/>
                  <a:gd name="connsiteX10" fmla="*/ 0 w 1399262"/>
                  <a:gd name="connsiteY10" fmla="*/ 721207 h 1762013"/>
                  <a:gd name="connsiteX11" fmla="*/ 3212 w 1399262"/>
                  <a:gd name="connsiteY11" fmla="*/ 721207 h 1762013"/>
                  <a:gd name="connsiteX12" fmla="*/ 1 w 1399262"/>
                  <a:gd name="connsiteY12" fmla="*/ 635674 h 1762013"/>
                  <a:gd name="connsiteX13" fmla="*/ 119487 w 1399262"/>
                  <a:gd name="connsiteY13" fmla="*/ 109609 h 1762013"/>
                  <a:gd name="connsiteX14" fmla="*/ 185678 w 1399262"/>
                  <a:gd name="connsiteY14" fmla="*/ 1720 h 1762013"/>
                  <a:gd name="connsiteX15" fmla="*/ 224365 w 1399262"/>
                  <a:gd name="connsiteY15" fmla="*/ 17017 h 1762013"/>
                  <a:gd name="connsiteX16" fmla="*/ 696929 w 1399262"/>
                  <a:gd name="connsiteY16" fmla="*/ 86192 h 1762013"/>
                  <a:gd name="connsiteX17" fmla="*/ 1169493 w 1399262"/>
                  <a:gd name="connsiteY17" fmla="*/ 17017 h 176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262" h="1762013">
                    <a:moveTo>
                      <a:pt x="1212530" y="0"/>
                    </a:moveTo>
                    <a:lnTo>
                      <a:pt x="1279776" y="109609"/>
                    </a:lnTo>
                    <a:cubicBezTo>
                      <a:pt x="1355213" y="259777"/>
                      <a:pt x="1399262" y="440807"/>
                      <a:pt x="1399262" y="635674"/>
                    </a:cubicBezTo>
                    <a:lnTo>
                      <a:pt x="1396051" y="721207"/>
                    </a:lnTo>
                    <a:lnTo>
                      <a:pt x="1399260" y="721207"/>
                    </a:lnTo>
                    <a:lnTo>
                      <a:pt x="1281963" y="1762013"/>
                    </a:lnTo>
                    <a:lnTo>
                      <a:pt x="1169493" y="1680325"/>
                    </a:lnTo>
                    <a:cubicBezTo>
                      <a:pt x="1034597" y="1600100"/>
                      <a:pt x="871977" y="1553255"/>
                      <a:pt x="696929" y="1553255"/>
                    </a:cubicBezTo>
                    <a:cubicBezTo>
                      <a:pt x="521881" y="1553255"/>
                      <a:pt x="359262" y="1600100"/>
                      <a:pt x="224365" y="1680325"/>
                    </a:cubicBezTo>
                    <a:lnTo>
                      <a:pt x="116888" y="1758387"/>
                    </a:lnTo>
                    <a:lnTo>
                      <a:pt x="0" y="721207"/>
                    </a:lnTo>
                    <a:lnTo>
                      <a:pt x="3212" y="721207"/>
                    </a:lnTo>
                    <a:lnTo>
                      <a:pt x="1" y="635674"/>
                    </a:lnTo>
                    <a:cubicBezTo>
                      <a:pt x="1" y="440807"/>
                      <a:pt x="44050" y="259777"/>
                      <a:pt x="119487" y="109609"/>
                    </a:cubicBezTo>
                    <a:lnTo>
                      <a:pt x="185678" y="1720"/>
                    </a:lnTo>
                    <a:lnTo>
                      <a:pt x="224365" y="17017"/>
                    </a:lnTo>
                    <a:cubicBezTo>
                      <a:pt x="359262" y="60691"/>
                      <a:pt x="521881" y="86192"/>
                      <a:pt x="696929" y="86192"/>
                    </a:cubicBezTo>
                    <a:cubicBezTo>
                      <a:pt x="871977" y="86192"/>
                      <a:pt x="1034597" y="60691"/>
                      <a:pt x="1169493" y="17017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90483F2-28B8-56D9-DFE3-53A0570DB100}"/>
                  </a:ext>
                </a:extLst>
              </p:cNvPr>
              <p:cNvSpPr/>
              <p:nvPr/>
            </p:nvSpPr>
            <p:spPr bwMode="auto">
              <a:xfrm>
                <a:off x="3717247" y="3423787"/>
                <a:ext cx="1434192" cy="839515"/>
              </a:xfrm>
              <a:custGeom>
                <a:avLst/>
                <a:gdLst>
                  <a:gd name="connsiteX0" fmla="*/ 717096 w 1434192"/>
                  <a:gd name="connsiteY0" fmla="*/ 0 h 839515"/>
                  <a:gd name="connsiteX1" fmla="*/ 1434192 w 1434192"/>
                  <a:gd name="connsiteY1" fmla="*/ 497662 h 839515"/>
                  <a:gd name="connsiteX2" fmla="*/ 1311723 w 1434192"/>
                  <a:gd name="connsiteY2" fmla="*/ 775910 h 839515"/>
                  <a:gd name="connsiteX3" fmla="*/ 1236287 w 1434192"/>
                  <a:gd name="connsiteY3" fmla="*/ 839361 h 839515"/>
                  <a:gd name="connsiteX4" fmla="*/ 1279418 w 1434192"/>
                  <a:gd name="connsiteY4" fmla="*/ 450154 h 839515"/>
                  <a:gd name="connsiteX5" fmla="*/ 1188630 w 1434192"/>
                  <a:gd name="connsiteY5" fmla="*/ 384214 h 839515"/>
                  <a:gd name="connsiteX6" fmla="*/ 716066 w 1434192"/>
                  <a:gd name="connsiteY6" fmla="*/ 257144 h 839515"/>
                  <a:gd name="connsiteX7" fmla="*/ 243502 w 1434192"/>
                  <a:gd name="connsiteY7" fmla="*/ 384214 h 839515"/>
                  <a:gd name="connsiteX8" fmla="*/ 154774 w 1434192"/>
                  <a:gd name="connsiteY8" fmla="*/ 448658 h 839515"/>
                  <a:gd name="connsiteX9" fmla="*/ 198087 w 1434192"/>
                  <a:gd name="connsiteY9" fmla="*/ 839515 h 839515"/>
                  <a:gd name="connsiteX10" fmla="*/ 122469 w 1434192"/>
                  <a:gd name="connsiteY10" fmla="*/ 775910 h 839515"/>
                  <a:gd name="connsiteX11" fmla="*/ 0 w 1434192"/>
                  <a:gd name="connsiteY11" fmla="*/ 497662 h 839515"/>
                  <a:gd name="connsiteX12" fmla="*/ 717096 w 1434192"/>
                  <a:gd name="connsiteY12" fmla="*/ 0 h 83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4192" h="839515">
                    <a:moveTo>
                      <a:pt x="717096" y="0"/>
                    </a:moveTo>
                    <a:cubicBezTo>
                      <a:pt x="1113137" y="0"/>
                      <a:pt x="1434192" y="222811"/>
                      <a:pt x="1434192" y="497662"/>
                    </a:cubicBezTo>
                    <a:cubicBezTo>
                      <a:pt x="1434192" y="600731"/>
                      <a:pt x="1389044" y="696482"/>
                      <a:pt x="1311723" y="775910"/>
                    </a:cubicBezTo>
                    <a:lnTo>
                      <a:pt x="1236287" y="839361"/>
                    </a:lnTo>
                    <a:lnTo>
                      <a:pt x="1279418" y="450154"/>
                    </a:lnTo>
                    <a:lnTo>
                      <a:pt x="1188630" y="384214"/>
                    </a:lnTo>
                    <a:cubicBezTo>
                      <a:pt x="1053734" y="303989"/>
                      <a:pt x="891114" y="257144"/>
                      <a:pt x="716066" y="257144"/>
                    </a:cubicBezTo>
                    <a:cubicBezTo>
                      <a:pt x="541018" y="257144"/>
                      <a:pt x="378399" y="303989"/>
                      <a:pt x="243502" y="384214"/>
                    </a:cubicBezTo>
                    <a:lnTo>
                      <a:pt x="154774" y="448658"/>
                    </a:lnTo>
                    <a:lnTo>
                      <a:pt x="198087" y="839515"/>
                    </a:lnTo>
                    <a:lnTo>
                      <a:pt x="122469" y="775910"/>
                    </a:lnTo>
                    <a:cubicBezTo>
                      <a:pt x="45148" y="696482"/>
                      <a:pt x="0" y="600731"/>
                      <a:pt x="0" y="497662"/>
                    </a:cubicBezTo>
                    <a:cubicBezTo>
                      <a:pt x="0" y="222811"/>
                      <a:pt x="321055" y="0"/>
                      <a:pt x="717096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DE0EA96-E239-E63E-25CD-9DA616EDF3F8}"/>
                  </a:ext>
                </a:extLst>
              </p:cNvPr>
              <p:cNvSpPr/>
              <p:nvPr/>
            </p:nvSpPr>
            <p:spPr bwMode="auto">
              <a:xfrm>
                <a:off x="3872021" y="3677040"/>
                <a:ext cx="1124643" cy="539752"/>
              </a:xfrm>
              <a:custGeom>
                <a:avLst/>
                <a:gdLst>
                  <a:gd name="connsiteX0" fmla="*/ 561292 w 1124643"/>
                  <a:gd name="connsiteY0" fmla="*/ 0 h 539752"/>
                  <a:gd name="connsiteX1" fmla="*/ 1033856 w 1124643"/>
                  <a:gd name="connsiteY1" fmla="*/ 127070 h 539752"/>
                  <a:gd name="connsiteX2" fmla="*/ 1124643 w 1124643"/>
                  <a:gd name="connsiteY2" fmla="*/ 193010 h 539752"/>
                  <a:gd name="connsiteX3" fmla="*/ 1086218 w 1124643"/>
                  <a:gd name="connsiteY3" fmla="*/ 539752 h 539752"/>
                  <a:gd name="connsiteX4" fmla="*/ 1033856 w 1124643"/>
                  <a:gd name="connsiteY4" fmla="*/ 501720 h 539752"/>
                  <a:gd name="connsiteX5" fmla="*/ 561292 w 1124643"/>
                  <a:gd name="connsiteY5" fmla="*/ 374650 h 539752"/>
                  <a:gd name="connsiteX6" fmla="*/ 88728 w 1124643"/>
                  <a:gd name="connsiteY6" fmla="*/ 501720 h 539752"/>
                  <a:gd name="connsiteX7" fmla="*/ 38425 w 1124643"/>
                  <a:gd name="connsiteY7" fmla="*/ 538256 h 539752"/>
                  <a:gd name="connsiteX8" fmla="*/ 0 w 1124643"/>
                  <a:gd name="connsiteY8" fmla="*/ 191514 h 539752"/>
                  <a:gd name="connsiteX9" fmla="*/ 88728 w 1124643"/>
                  <a:gd name="connsiteY9" fmla="*/ 127070 h 539752"/>
                  <a:gd name="connsiteX10" fmla="*/ 561292 w 1124643"/>
                  <a:gd name="connsiteY10" fmla="*/ 0 h 53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643" h="539752">
                    <a:moveTo>
                      <a:pt x="561292" y="0"/>
                    </a:moveTo>
                    <a:cubicBezTo>
                      <a:pt x="736340" y="0"/>
                      <a:pt x="898960" y="46845"/>
                      <a:pt x="1033856" y="127070"/>
                    </a:cubicBezTo>
                    <a:lnTo>
                      <a:pt x="1124643" y="193010"/>
                    </a:lnTo>
                    <a:lnTo>
                      <a:pt x="1086218" y="539752"/>
                    </a:lnTo>
                    <a:lnTo>
                      <a:pt x="1033856" y="501720"/>
                    </a:lnTo>
                    <a:cubicBezTo>
                      <a:pt x="898960" y="421495"/>
                      <a:pt x="736340" y="374650"/>
                      <a:pt x="561292" y="374650"/>
                    </a:cubicBezTo>
                    <a:cubicBezTo>
                      <a:pt x="386244" y="374650"/>
                      <a:pt x="223625" y="421495"/>
                      <a:pt x="88728" y="501720"/>
                    </a:cubicBezTo>
                    <a:lnTo>
                      <a:pt x="38425" y="538256"/>
                    </a:lnTo>
                    <a:lnTo>
                      <a:pt x="0" y="191514"/>
                    </a:lnTo>
                    <a:lnTo>
                      <a:pt x="88728" y="127070"/>
                    </a:lnTo>
                    <a:cubicBezTo>
                      <a:pt x="223625" y="46845"/>
                      <a:pt x="386244" y="0"/>
                      <a:pt x="56129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91" name="グループ化 1190">
            <a:extLst>
              <a:ext uri="{FF2B5EF4-FFF2-40B4-BE49-F238E27FC236}">
                <a16:creationId xmlns:a16="http://schemas.microsoft.com/office/drawing/2014/main" id="{8E58FFB3-BE00-D947-31F5-333185CBE8B9}"/>
              </a:ext>
            </a:extLst>
          </p:cNvPr>
          <p:cNvGrpSpPr/>
          <p:nvPr/>
        </p:nvGrpSpPr>
        <p:grpSpPr>
          <a:xfrm>
            <a:off x="3940819" y="988832"/>
            <a:ext cx="2044321" cy="2439126"/>
            <a:chOff x="4823229" y="892391"/>
            <a:chExt cx="1673382" cy="1996550"/>
          </a:xfrm>
        </p:grpSpPr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67A2793D-CFF3-81E6-97E2-514440A80A7E}"/>
                </a:ext>
              </a:extLst>
            </p:cNvPr>
            <p:cNvGrpSpPr/>
            <p:nvPr/>
          </p:nvGrpSpPr>
          <p:grpSpPr>
            <a:xfrm>
              <a:off x="4823229" y="892391"/>
              <a:ext cx="796360" cy="1996550"/>
              <a:chOff x="4926828" y="2135177"/>
              <a:chExt cx="1575177" cy="3949117"/>
            </a:xfrm>
          </p:grpSpPr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8D3BE625-311A-DF0E-940C-BF3C4F1266D0}"/>
                  </a:ext>
                </a:extLst>
              </p:cNvPr>
              <p:cNvSpPr/>
              <p:nvPr/>
            </p:nvSpPr>
            <p:spPr bwMode="auto">
              <a:xfrm>
                <a:off x="4926828" y="2135177"/>
                <a:ext cx="1575177" cy="3949117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DE5F966A-1E82-A7CA-52DC-EC42437859F6}"/>
                  </a:ext>
                </a:extLst>
              </p:cNvPr>
              <p:cNvSpPr/>
              <p:nvPr/>
            </p:nvSpPr>
            <p:spPr bwMode="auto">
              <a:xfrm>
                <a:off x="5018508" y="2263764"/>
                <a:ext cx="1391818" cy="3730521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A367D9F2-77C2-2D1D-1AC0-473F3AFBC59A}"/>
                  </a:ext>
                </a:extLst>
              </p:cNvPr>
              <p:cNvSpPr/>
              <p:nvPr/>
            </p:nvSpPr>
            <p:spPr bwMode="auto">
              <a:xfrm>
                <a:off x="4970884" y="2534323"/>
                <a:ext cx="1487066" cy="2282184"/>
              </a:xfrm>
              <a:custGeom>
                <a:avLst/>
                <a:gdLst>
                  <a:gd name="connsiteX0" fmla="*/ 723600 w 1487066"/>
                  <a:gd name="connsiteY0" fmla="*/ 0 h 2291230"/>
                  <a:gd name="connsiteX1" fmla="*/ 1266658 w 1487066"/>
                  <a:gd name="connsiteY1" fmla="*/ 21425 h 2291230"/>
                  <a:gd name="connsiteX2" fmla="*/ 1299985 w 1487066"/>
                  <a:gd name="connsiteY2" fmla="*/ 24563 h 2291230"/>
                  <a:gd name="connsiteX3" fmla="*/ 1304698 w 1487066"/>
                  <a:gd name="connsiteY3" fmla="*/ 30085 h 2291230"/>
                  <a:gd name="connsiteX4" fmla="*/ 1487066 w 1487066"/>
                  <a:gd name="connsiteY4" fmla="*/ 735411 h 2291230"/>
                  <a:gd name="connsiteX5" fmla="*/ 1483653 w 1487066"/>
                  <a:gd name="connsiteY5" fmla="*/ 826522 h 2291230"/>
                  <a:gd name="connsiteX6" fmla="*/ 1487063 w 1487066"/>
                  <a:gd name="connsiteY6" fmla="*/ 826522 h 2291230"/>
                  <a:gd name="connsiteX7" fmla="*/ 1322141 w 1487066"/>
                  <a:gd name="connsiteY7" fmla="*/ 2275989 h 2291230"/>
                  <a:gd name="connsiteX8" fmla="*/ 1266658 w 1487066"/>
                  <a:gd name="connsiteY8" fmla="*/ 2281212 h 2291230"/>
                  <a:gd name="connsiteX9" fmla="*/ 1142237 w 1487066"/>
                  <a:gd name="connsiteY9" fmla="*/ 2288760 h 2291230"/>
                  <a:gd name="connsiteX10" fmla="*/ 1279895 w 1487066"/>
                  <a:gd name="connsiteY10" fmla="*/ 1791782 h 2291230"/>
                  <a:gd name="connsiteX11" fmla="*/ 1277435 w 1487066"/>
                  <a:gd name="connsiteY11" fmla="*/ 1791782 h 2291230"/>
                  <a:gd name="connsiteX12" fmla="*/ 1279897 w 1487066"/>
                  <a:gd name="connsiteY12" fmla="*/ 1764783 h 2291230"/>
                  <a:gd name="connsiteX13" fmla="*/ 743534 w 1487066"/>
                  <a:gd name="connsiteY13" fmla="*/ 1467792 h 2291230"/>
                  <a:gd name="connsiteX14" fmla="*/ 207170 w 1487066"/>
                  <a:gd name="connsiteY14" fmla="*/ 1764783 h 2291230"/>
                  <a:gd name="connsiteX15" fmla="*/ 209632 w 1487066"/>
                  <a:gd name="connsiteY15" fmla="*/ 1791782 h 2291230"/>
                  <a:gd name="connsiteX16" fmla="*/ 207169 w 1487066"/>
                  <a:gd name="connsiteY16" fmla="*/ 1791782 h 2291230"/>
                  <a:gd name="connsiteX17" fmla="*/ 345696 w 1487066"/>
                  <a:gd name="connsiteY17" fmla="*/ 2291230 h 2291230"/>
                  <a:gd name="connsiteX18" fmla="*/ 180543 w 1487066"/>
                  <a:gd name="connsiteY18" fmla="*/ 2281212 h 2291230"/>
                  <a:gd name="connsiteX19" fmla="*/ 165577 w 1487066"/>
                  <a:gd name="connsiteY19" fmla="*/ 2279803 h 2291230"/>
                  <a:gd name="connsiteX20" fmla="*/ 0 w 1487066"/>
                  <a:gd name="connsiteY20" fmla="*/ 826522 h 2291230"/>
                  <a:gd name="connsiteX21" fmla="*/ 3414 w 1487066"/>
                  <a:gd name="connsiteY21" fmla="*/ 826522 h 2291230"/>
                  <a:gd name="connsiteX22" fmla="*/ 1 w 1487066"/>
                  <a:gd name="connsiteY22" fmla="*/ 735411 h 2291230"/>
                  <a:gd name="connsiteX23" fmla="*/ 182370 w 1487066"/>
                  <a:gd name="connsiteY23" fmla="*/ 23336 h 2291230"/>
                  <a:gd name="connsiteX24" fmla="*/ 184172 w 1487066"/>
                  <a:gd name="connsiteY24" fmla="*/ 21205 h 2291230"/>
                  <a:gd name="connsiteX25" fmla="*/ 442428 w 1487066"/>
                  <a:gd name="connsiteY25" fmla="*/ 5539 h 2291230"/>
                  <a:gd name="connsiteX26" fmla="*/ 723600 w 1487066"/>
                  <a:gd name="connsiteY26" fmla="*/ 0 h 2291230"/>
                  <a:gd name="connsiteX0" fmla="*/ 723600 w 1487066"/>
                  <a:gd name="connsiteY0" fmla="*/ 0 h 2288760"/>
                  <a:gd name="connsiteX1" fmla="*/ 1266658 w 1487066"/>
                  <a:gd name="connsiteY1" fmla="*/ 21425 h 2288760"/>
                  <a:gd name="connsiteX2" fmla="*/ 1299985 w 1487066"/>
                  <a:gd name="connsiteY2" fmla="*/ 24563 h 2288760"/>
                  <a:gd name="connsiteX3" fmla="*/ 1304698 w 1487066"/>
                  <a:gd name="connsiteY3" fmla="*/ 30085 h 2288760"/>
                  <a:gd name="connsiteX4" fmla="*/ 1487066 w 1487066"/>
                  <a:gd name="connsiteY4" fmla="*/ 735411 h 2288760"/>
                  <a:gd name="connsiteX5" fmla="*/ 1483653 w 1487066"/>
                  <a:gd name="connsiteY5" fmla="*/ 826522 h 2288760"/>
                  <a:gd name="connsiteX6" fmla="*/ 1487063 w 1487066"/>
                  <a:gd name="connsiteY6" fmla="*/ 826522 h 2288760"/>
                  <a:gd name="connsiteX7" fmla="*/ 1322141 w 1487066"/>
                  <a:gd name="connsiteY7" fmla="*/ 2275989 h 2288760"/>
                  <a:gd name="connsiteX8" fmla="*/ 1266658 w 1487066"/>
                  <a:gd name="connsiteY8" fmla="*/ 2281212 h 2288760"/>
                  <a:gd name="connsiteX9" fmla="*/ 1142237 w 1487066"/>
                  <a:gd name="connsiteY9" fmla="*/ 2288760 h 2288760"/>
                  <a:gd name="connsiteX10" fmla="*/ 1279895 w 1487066"/>
                  <a:gd name="connsiteY10" fmla="*/ 1791782 h 2288760"/>
                  <a:gd name="connsiteX11" fmla="*/ 1277435 w 1487066"/>
                  <a:gd name="connsiteY11" fmla="*/ 1791782 h 2288760"/>
                  <a:gd name="connsiteX12" fmla="*/ 1279897 w 1487066"/>
                  <a:gd name="connsiteY12" fmla="*/ 1764783 h 2288760"/>
                  <a:gd name="connsiteX13" fmla="*/ 743534 w 1487066"/>
                  <a:gd name="connsiteY13" fmla="*/ 1467792 h 2288760"/>
                  <a:gd name="connsiteX14" fmla="*/ 207170 w 1487066"/>
                  <a:gd name="connsiteY14" fmla="*/ 1764783 h 2288760"/>
                  <a:gd name="connsiteX15" fmla="*/ 209632 w 1487066"/>
                  <a:gd name="connsiteY15" fmla="*/ 1791782 h 2288760"/>
                  <a:gd name="connsiteX16" fmla="*/ 207169 w 1487066"/>
                  <a:gd name="connsiteY16" fmla="*/ 1791782 h 2288760"/>
                  <a:gd name="connsiteX17" fmla="*/ 271877 w 1487066"/>
                  <a:gd name="connsiteY17" fmla="*/ 2188836 h 2288760"/>
                  <a:gd name="connsiteX18" fmla="*/ 180543 w 1487066"/>
                  <a:gd name="connsiteY18" fmla="*/ 2281212 h 2288760"/>
                  <a:gd name="connsiteX19" fmla="*/ 165577 w 1487066"/>
                  <a:gd name="connsiteY19" fmla="*/ 2279803 h 2288760"/>
                  <a:gd name="connsiteX20" fmla="*/ 0 w 1487066"/>
                  <a:gd name="connsiteY20" fmla="*/ 826522 h 2288760"/>
                  <a:gd name="connsiteX21" fmla="*/ 3414 w 1487066"/>
                  <a:gd name="connsiteY21" fmla="*/ 826522 h 2288760"/>
                  <a:gd name="connsiteX22" fmla="*/ 1 w 1487066"/>
                  <a:gd name="connsiteY22" fmla="*/ 735411 h 2288760"/>
                  <a:gd name="connsiteX23" fmla="*/ 182370 w 1487066"/>
                  <a:gd name="connsiteY23" fmla="*/ 23336 h 2288760"/>
                  <a:gd name="connsiteX24" fmla="*/ 184172 w 1487066"/>
                  <a:gd name="connsiteY24" fmla="*/ 21205 h 2288760"/>
                  <a:gd name="connsiteX25" fmla="*/ 442428 w 1487066"/>
                  <a:gd name="connsiteY25" fmla="*/ 5539 h 2288760"/>
                  <a:gd name="connsiteX26" fmla="*/ 723600 w 1487066"/>
                  <a:gd name="connsiteY26" fmla="*/ 0 h 2288760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7435 w 1487066"/>
                  <a:gd name="connsiteY11" fmla="*/ 1791782 h 2281212"/>
                  <a:gd name="connsiteX12" fmla="*/ 1279897 w 1487066"/>
                  <a:gd name="connsiteY12" fmla="*/ 1764783 h 2281212"/>
                  <a:gd name="connsiteX13" fmla="*/ 743534 w 1487066"/>
                  <a:gd name="connsiteY13" fmla="*/ 1467792 h 2281212"/>
                  <a:gd name="connsiteX14" fmla="*/ 207170 w 1487066"/>
                  <a:gd name="connsiteY14" fmla="*/ 1764783 h 2281212"/>
                  <a:gd name="connsiteX15" fmla="*/ 209632 w 1487066"/>
                  <a:gd name="connsiteY15" fmla="*/ 1791782 h 2281212"/>
                  <a:gd name="connsiteX16" fmla="*/ 207169 w 1487066"/>
                  <a:gd name="connsiteY16" fmla="*/ 1791782 h 2281212"/>
                  <a:gd name="connsiteX17" fmla="*/ 271877 w 1487066"/>
                  <a:gd name="connsiteY17" fmla="*/ 2188836 h 2281212"/>
                  <a:gd name="connsiteX18" fmla="*/ 180543 w 1487066"/>
                  <a:gd name="connsiteY18" fmla="*/ 2281212 h 2281212"/>
                  <a:gd name="connsiteX19" fmla="*/ 165577 w 1487066"/>
                  <a:gd name="connsiteY19" fmla="*/ 2279803 h 2281212"/>
                  <a:gd name="connsiteX20" fmla="*/ 0 w 1487066"/>
                  <a:gd name="connsiteY20" fmla="*/ 826522 h 2281212"/>
                  <a:gd name="connsiteX21" fmla="*/ 3414 w 1487066"/>
                  <a:gd name="connsiteY21" fmla="*/ 826522 h 2281212"/>
                  <a:gd name="connsiteX22" fmla="*/ 1 w 1487066"/>
                  <a:gd name="connsiteY22" fmla="*/ 735411 h 2281212"/>
                  <a:gd name="connsiteX23" fmla="*/ 182370 w 1487066"/>
                  <a:gd name="connsiteY23" fmla="*/ 23336 h 2281212"/>
                  <a:gd name="connsiteX24" fmla="*/ 184172 w 1487066"/>
                  <a:gd name="connsiteY24" fmla="*/ 21205 h 2281212"/>
                  <a:gd name="connsiteX25" fmla="*/ 442428 w 1487066"/>
                  <a:gd name="connsiteY25" fmla="*/ 5539 h 2281212"/>
                  <a:gd name="connsiteX26" fmla="*/ 723600 w 1487066"/>
                  <a:gd name="connsiteY26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07169 w 1487066"/>
                  <a:gd name="connsiteY15" fmla="*/ 1791782 h 2281212"/>
                  <a:gd name="connsiteX16" fmla="*/ 271877 w 1487066"/>
                  <a:gd name="connsiteY16" fmla="*/ 2188836 h 2281212"/>
                  <a:gd name="connsiteX17" fmla="*/ 180543 w 1487066"/>
                  <a:gd name="connsiteY17" fmla="*/ 2281212 h 2281212"/>
                  <a:gd name="connsiteX18" fmla="*/ 165577 w 1487066"/>
                  <a:gd name="connsiteY18" fmla="*/ 2279803 h 2281212"/>
                  <a:gd name="connsiteX19" fmla="*/ 0 w 1487066"/>
                  <a:gd name="connsiteY19" fmla="*/ 826522 h 2281212"/>
                  <a:gd name="connsiteX20" fmla="*/ 3414 w 1487066"/>
                  <a:gd name="connsiteY20" fmla="*/ 826522 h 2281212"/>
                  <a:gd name="connsiteX21" fmla="*/ 1 w 1487066"/>
                  <a:gd name="connsiteY21" fmla="*/ 735411 h 2281212"/>
                  <a:gd name="connsiteX22" fmla="*/ 182370 w 1487066"/>
                  <a:gd name="connsiteY22" fmla="*/ 23336 h 2281212"/>
                  <a:gd name="connsiteX23" fmla="*/ 184172 w 1487066"/>
                  <a:gd name="connsiteY23" fmla="*/ 21205 h 2281212"/>
                  <a:gd name="connsiteX24" fmla="*/ 442428 w 1487066"/>
                  <a:gd name="connsiteY24" fmla="*/ 5539 h 2281212"/>
                  <a:gd name="connsiteX25" fmla="*/ 723600 w 1487066"/>
                  <a:gd name="connsiteY25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180543 w 1487066"/>
                  <a:gd name="connsiteY16" fmla="*/ 2281212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218643 w 1487066"/>
                  <a:gd name="connsiteY16" fmla="*/ 2276449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2184"/>
                  <a:gd name="connsiteX1" fmla="*/ 1266658 w 1487066"/>
                  <a:gd name="connsiteY1" fmla="*/ 21425 h 2282184"/>
                  <a:gd name="connsiteX2" fmla="*/ 1299985 w 1487066"/>
                  <a:gd name="connsiteY2" fmla="*/ 24563 h 2282184"/>
                  <a:gd name="connsiteX3" fmla="*/ 1304698 w 1487066"/>
                  <a:gd name="connsiteY3" fmla="*/ 30085 h 2282184"/>
                  <a:gd name="connsiteX4" fmla="*/ 1487066 w 1487066"/>
                  <a:gd name="connsiteY4" fmla="*/ 735411 h 2282184"/>
                  <a:gd name="connsiteX5" fmla="*/ 1483653 w 1487066"/>
                  <a:gd name="connsiteY5" fmla="*/ 826522 h 2282184"/>
                  <a:gd name="connsiteX6" fmla="*/ 1487063 w 1487066"/>
                  <a:gd name="connsiteY6" fmla="*/ 826522 h 2282184"/>
                  <a:gd name="connsiteX7" fmla="*/ 1322141 w 1487066"/>
                  <a:gd name="connsiteY7" fmla="*/ 2275989 h 2282184"/>
                  <a:gd name="connsiteX8" fmla="*/ 1266658 w 1487066"/>
                  <a:gd name="connsiteY8" fmla="*/ 2281212 h 2282184"/>
                  <a:gd name="connsiteX9" fmla="*/ 1227962 w 1487066"/>
                  <a:gd name="connsiteY9" fmla="*/ 2183985 h 2282184"/>
                  <a:gd name="connsiteX10" fmla="*/ 1279895 w 1487066"/>
                  <a:gd name="connsiteY10" fmla="*/ 1791782 h 2282184"/>
                  <a:gd name="connsiteX11" fmla="*/ 1279897 w 1487066"/>
                  <a:gd name="connsiteY11" fmla="*/ 1764783 h 2282184"/>
                  <a:gd name="connsiteX12" fmla="*/ 743534 w 1487066"/>
                  <a:gd name="connsiteY12" fmla="*/ 1467792 h 2282184"/>
                  <a:gd name="connsiteX13" fmla="*/ 207170 w 1487066"/>
                  <a:gd name="connsiteY13" fmla="*/ 1764783 h 2282184"/>
                  <a:gd name="connsiteX14" fmla="*/ 209632 w 1487066"/>
                  <a:gd name="connsiteY14" fmla="*/ 1791782 h 2282184"/>
                  <a:gd name="connsiteX15" fmla="*/ 271877 w 1487066"/>
                  <a:gd name="connsiteY15" fmla="*/ 2188836 h 2282184"/>
                  <a:gd name="connsiteX16" fmla="*/ 218643 w 1487066"/>
                  <a:gd name="connsiteY16" fmla="*/ 2276449 h 2282184"/>
                  <a:gd name="connsiteX17" fmla="*/ 175102 w 1487066"/>
                  <a:gd name="connsiteY17" fmla="*/ 2282184 h 2282184"/>
                  <a:gd name="connsiteX18" fmla="*/ 0 w 1487066"/>
                  <a:gd name="connsiteY18" fmla="*/ 826522 h 2282184"/>
                  <a:gd name="connsiteX19" fmla="*/ 3414 w 1487066"/>
                  <a:gd name="connsiteY19" fmla="*/ 826522 h 2282184"/>
                  <a:gd name="connsiteX20" fmla="*/ 1 w 1487066"/>
                  <a:gd name="connsiteY20" fmla="*/ 735411 h 2282184"/>
                  <a:gd name="connsiteX21" fmla="*/ 182370 w 1487066"/>
                  <a:gd name="connsiteY21" fmla="*/ 23336 h 2282184"/>
                  <a:gd name="connsiteX22" fmla="*/ 184172 w 1487066"/>
                  <a:gd name="connsiteY22" fmla="*/ 21205 h 2282184"/>
                  <a:gd name="connsiteX23" fmla="*/ 442428 w 1487066"/>
                  <a:gd name="connsiteY23" fmla="*/ 5539 h 2282184"/>
                  <a:gd name="connsiteX24" fmla="*/ 723600 w 1487066"/>
                  <a:gd name="connsiteY24" fmla="*/ 0 h 22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87066" h="2282184">
                    <a:moveTo>
                      <a:pt x="723600" y="0"/>
                    </a:moveTo>
                    <a:cubicBezTo>
                      <a:pt x="916231" y="0"/>
                      <a:pt x="1099744" y="7629"/>
                      <a:pt x="1266658" y="21425"/>
                    </a:cubicBezTo>
                    <a:lnTo>
                      <a:pt x="1299985" y="24563"/>
                    </a:lnTo>
                    <a:lnTo>
                      <a:pt x="1304698" y="30085"/>
                    </a:lnTo>
                    <a:cubicBezTo>
                      <a:pt x="1427448" y="210332"/>
                      <a:pt x="1487066" y="458646"/>
                      <a:pt x="1487066" y="735411"/>
                    </a:cubicBezTo>
                    <a:lnTo>
                      <a:pt x="1483653" y="826522"/>
                    </a:lnTo>
                    <a:lnTo>
                      <a:pt x="1487063" y="826522"/>
                    </a:lnTo>
                    <a:lnTo>
                      <a:pt x="1322141" y="2275989"/>
                    </a:lnTo>
                    <a:lnTo>
                      <a:pt x="1266658" y="2281212"/>
                    </a:lnTo>
                    <a:lnTo>
                      <a:pt x="1227962" y="2183985"/>
                    </a:lnTo>
                    <a:lnTo>
                      <a:pt x="1279895" y="1791782"/>
                    </a:lnTo>
                    <a:cubicBezTo>
                      <a:pt x="1279896" y="1782782"/>
                      <a:pt x="1279896" y="1773783"/>
                      <a:pt x="1279897" y="1764783"/>
                    </a:cubicBezTo>
                    <a:cubicBezTo>
                      <a:pt x="1279897" y="1600759"/>
                      <a:pt x="1107870" y="1470458"/>
                      <a:pt x="743534" y="1467792"/>
                    </a:cubicBezTo>
                    <a:cubicBezTo>
                      <a:pt x="379197" y="1465125"/>
                      <a:pt x="207170" y="1600759"/>
                      <a:pt x="207170" y="1764783"/>
                    </a:cubicBezTo>
                    <a:lnTo>
                      <a:pt x="209632" y="1791782"/>
                    </a:lnTo>
                    <a:lnTo>
                      <a:pt x="271877" y="2188836"/>
                    </a:lnTo>
                    <a:lnTo>
                      <a:pt x="218643" y="2276449"/>
                    </a:lnTo>
                    <a:lnTo>
                      <a:pt x="175102" y="2282184"/>
                    </a:lnTo>
                    <a:lnTo>
                      <a:pt x="0" y="826522"/>
                    </a:lnTo>
                    <a:lnTo>
                      <a:pt x="3414" y="826522"/>
                    </a:lnTo>
                    <a:lnTo>
                      <a:pt x="1" y="735411"/>
                    </a:lnTo>
                    <a:cubicBezTo>
                      <a:pt x="1" y="458646"/>
                      <a:pt x="59619" y="205833"/>
                      <a:pt x="182370" y="23336"/>
                    </a:cubicBezTo>
                    <a:lnTo>
                      <a:pt x="184172" y="21205"/>
                    </a:lnTo>
                    <a:lnTo>
                      <a:pt x="442428" y="5539"/>
                    </a:lnTo>
                    <a:cubicBezTo>
                      <a:pt x="533249" y="1907"/>
                      <a:pt x="627285" y="0"/>
                      <a:pt x="723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7" name="フリーフォーム: 図形 1096">
                <a:extLst>
                  <a:ext uri="{FF2B5EF4-FFF2-40B4-BE49-F238E27FC236}">
                    <a16:creationId xmlns:a16="http://schemas.microsoft.com/office/drawing/2014/main" id="{6BD4FCBB-1BD7-9372-BF74-22DC64B18520}"/>
                  </a:ext>
                </a:extLst>
              </p:cNvPr>
              <p:cNvSpPr/>
              <p:nvPr/>
            </p:nvSpPr>
            <p:spPr bwMode="auto">
              <a:xfrm>
                <a:off x="5178052" y="4002076"/>
                <a:ext cx="1072727" cy="535162"/>
              </a:xfrm>
              <a:custGeom>
                <a:avLst/>
                <a:gdLst>
                  <a:gd name="connsiteX0" fmla="*/ 536364 w 1072727"/>
                  <a:gd name="connsiteY0" fmla="*/ 39 h 535162"/>
                  <a:gd name="connsiteX1" fmla="*/ 1072727 w 1072727"/>
                  <a:gd name="connsiteY1" fmla="*/ 297030 h 535162"/>
                  <a:gd name="connsiteX2" fmla="*/ 1072725 w 1072727"/>
                  <a:gd name="connsiteY2" fmla="*/ 324029 h 535162"/>
                  <a:gd name="connsiteX3" fmla="*/ 1044768 w 1072727"/>
                  <a:gd name="connsiteY3" fmla="*/ 535162 h 535162"/>
                  <a:gd name="connsiteX4" fmla="*/ 1040155 w 1072727"/>
                  <a:gd name="connsiteY4" fmla="*/ 524702 h 535162"/>
                  <a:gd name="connsiteX5" fmla="*/ 536364 w 1072727"/>
                  <a:gd name="connsiteY5" fmla="*/ 342939 h 535162"/>
                  <a:gd name="connsiteX6" fmla="*/ 73644 w 1072727"/>
                  <a:gd name="connsiteY6" fmla="*/ 473176 h 535162"/>
                  <a:gd name="connsiteX7" fmla="*/ 33604 w 1072727"/>
                  <a:gd name="connsiteY7" fmla="*/ 522677 h 535162"/>
                  <a:gd name="connsiteX8" fmla="*/ 2462 w 1072727"/>
                  <a:gd name="connsiteY8" fmla="*/ 324029 h 535162"/>
                  <a:gd name="connsiteX9" fmla="*/ 0 w 1072727"/>
                  <a:gd name="connsiteY9" fmla="*/ 297030 h 535162"/>
                  <a:gd name="connsiteX10" fmla="*/ 536364 w 1072727"/>
                  <a:gd name="connsiteY10" fmla="*/ 39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2727" h="535162">
                    <a:moveTo>
                      <a:pt x="536364" y="39"/>
                    </a:moveTo>
                    <a:cubicBezTo>
                      <a:pt x="900700" y="2705"/>
                      <a:pt x="1072727" y="133006"/>
                      <a:pt x="1072727" y="297030"/>
                    </a:cubicBezTo>
                    <a:cubicBezTo>
                      <a:pt x="1072726" y="306030"/>
                      <a:pt x="1072726" y="315029"/>
                      <a:pt x="1072725" y="324029"/>
                    </a:cubicBezTo>
                    <a:lnTo>
                      <a:pt x="1044768" y="535162"/>
                    </a:lnTo>
                    <a:lnTo>
                      <a:pt x="1040155" y="524702"/>
                    </a:lnTo>
                    <a:cubicBezTo>
                      <a:pt x="974694" y="418733"/>
                      <a:pt x="809616" y="344939"/>
                      <a:pt x="536364" y="342939"/>
                    </a:cubicBezTo>
                    <a:cubicBezTo>
                      <a:pt x="308654" y="341272"/>
                      <a:pt x="156064" y="393629"/>
                      <a:pt x="73644" y="473176"/>
                    </a:cubicBezTo>
                    <a:lnTo>
                      <a:pt x="33604" y="522677"/>
                    </a:lnTo>
                    <a:lnTo>
                      <a:pt x="2462" y="324029"/>
                    </a:lnTo>
                    <a:lnTo>
                      <a:pt x="0" y="297030"/>
                    </a:lnTo>
                    <a:cubicBezTo>
                      <a:pt x="0" y="133006"/>
                      <a:pt x="172027" y="-2628"/>
                      <a:pt x="536364" y="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CD82FEA7-F75D-18E7-2BCB-CEEEAF56A192}"/>
                </a:ext>
              </a:extLst>
            </p:cNvPr>
            <p:cNvGrpSpPr/>
            <p:nvPr/>
          </p:nvGrpSpPr>
          <p:grpSpPr>
            <a:xfrm>
              <a:off x="5700251" y="892391"/>
              <a:ext cx="796360" cy="1996550"/>
              <a:chOff x="4926828" y="2135177"/>
              <a:chExt cx="1575177" cy="3949117"/>
            </a:xfrm>
          </p:grpSpPr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F6BE3B44-EB00-B5F5-CAC1-984E0A2FE474}"/>
                  </a:ext>
                </a:extLst>
              </p:cNvPr>
              <p:cNvSpPr/>
              <p:nvPr/>
            </p:nvSpPr>
            <p:spPr bwMode="auto">
              <a:xfrm>
                <a:off x="4926828" y="2135177"/>
                <a:ext cx="1575177" cy="3949117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4349072F-F16D-E72B-8828-D4D0B5B8F6E1}"/>
                  </a:ext>
                </a:extLst>
              </p:cNvPr>
              <p:cNvSpPr/>
              <p:nvPr/>
            </p:nvSpPr>
            <p:spPr bwMode="auto">
              <a:xfrm>
                <a:off x="5018508" y="2263764"/>
                <a:ext cx="1391818" cy="3730521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4FA17930-4B23-83C2-7383-D3504686739C}"/>
                  </a:ext>
                </a:extLst>
              </p:cNvPr>
              <p:cNvSpPr/>
              <p:nvPr/>
            </p:nvSpPr>
            <p:spPr bwMode="auto">
              <a:xfrm>
                <a:off x="4970884" y="2534323"/>
                <a:ext cx="1487066" cy="2282184"/>
              </a:xfrm>
              <a:custGeom>
                <a:avLst/>
                <a:gdLst>
                  <a:gd name="connsiteX0" fmla="*/ 723600 w 1487066"/>
                  <a:gd name="connsiteY0" fmla="*/ 0 h 2291230"/>
                  <a:gd name="connsiteX1" fmla="*/ 1266658 w 1487066"/>
                  <a:gd name="connsiteY1" fmla="*/ 21425 h 2291230"/>
                  <a:gd name="connsiteX2" fmla="*/ 1299985 w 1487066"/>
                  <a:gd name="connsiteY2" fmla="*/ 24563 h 2291230"/>
                  <a:gd name="connsiteX3" fmla="*/ 1304698 w 1487066"/>
                  <a:gd name="connsiteY3" fmla="*/ 30085 h 2291230"/>
                  <a:gd name="connsiteX4" fmla="*/ 1487066 w 1487066"/>
                  <a:gd name="connsiteY4" fmla="*/ 735411 h 2291230"/>
                  <a:gd name="connsiteX5" fmla="*/ 1483653 w 1487066"/>
                  <a:gd name="connsiteY5" fmla="*/ 826522 h 2291230"/>
                  <a:gd name="connsiteX6" fmla="*/ 1487063 w 1487066"/>
                  <a:gd name="connsiteY6" fmla="*/ 826522 h 2291230"/>
                  <a:gd name="connsiteX7" fmla="*/ 1322141 w 1487066"/>
                  <a:gd name="connsiteY7" fmla="*/ 2275989 h 2291230"/>
                  <a:gd name="connsiteX8" fmla="*/ 1266658 w 1487066"/>
                  <a:gd name="connsiteY8" fmla="*/ 2281212 h 2291230"/>
                  <a:gd name="connsiteX9" fmla="*/ 1142237 w 1487066"/>
                  <a:gd name="connsiteY9" fmla="*/ 2288760 h 2291230"/>
                  <a:gd name="connsiteX10" fmla="*/ 1279895 w 1487066"/>
                  <a:gd name="connsiteY10" fmla="*/ 1791782 h 2291230"/>
                  <a:gd name="connsiteX11" fmla="*/ 1277435 w 1487066"/>
                  <a:gd name="connsiteY11" fmla="*/ 1791782 h 2291230"/>
                  <a:gd name="connsiteX12" fmla="*/ 1279897 w 1487066"/>
                  <a:gd name="connsiteY12" fmla="*/ 1764783 h 2291230"/>
                  <a:gd name="connsiteX13" fmla="*/ 743534 w 1487066"/>
                  <a:gd name="connsiteY13" fmla="*/ 1467792 h 2291230"/>
                  <a:gd name="connsiteX14" fmla="*/ 207170 w 1487066"/>
                  <a:gd name="connsiteY14" fmla="*/ 1764783 h 2291230"/>
                  <a:gd name="connsiteX15" fmla="*/ 209632 w 1487066"/>
                  <a:gd name="connsiteY15" fmla="*/ 1791782 h 2291230"/>
                  <a:gd name="connsiteX16" fmla="*/ 207169 w 1487066"/>
                  <a:gd name="connsiteY16" fmla="*/ 1791782 h 2291230"/>
                  <a:gd name="connsiteX17" fmla="*/ 345696 w 1487066"/>
                  <a:gd name="connsiteY17" fmla="*/ 2291230 h 2291230"/>
                  <a:gd name="connsiteX18" fmla="*/ 180543 w 1487066"/>
                  <a:gd name="connsiteY18" fmla="*/ 2281212 h 2291230"/>
                  <a:gd name="connsiteX19" fmla="*/ 165577 w 1487066"/>
                  <a:gd name="connsiteY19" fmla="*/ 2279803 h 2291230"/>
                  <a:gd name="connsiteX20" fmla="*/ 0 w 1487066"/>
                  <a:gd name="connsiteY20" fmla="*/ 826522 h 2291230"/>
                  <a:gd name="connsiteX21" fmla="*/ 3414 w 1487066"/>
                  <a:gd name="connsiteY21" fmla="*/ 826522 h 2291230"/>
                  <a:gd name="connsiteX22" fmla="*/ 1 w 1487066"/>
                  <a:gd name="connsiteY22" fmla="*/ 735411 h 2291230"/>
                  <a:gd name="connsiteX23" fmla="*/ 182370 w 1487066"/>
                  <a:gd name="connsiteY23" fmla="*/ 23336 h 2291230"/>
                  <a:gd name="connsiteX24" fmla="*/ 184172 w 1487066"/>
                  <a:gd name="connsiteY24" fmla="*/ 21205 h 2291230"/>
                  <a:gd name="connsiteX25" fmla="*/ 442428 w 1487066"/>
                  <a:gd name="connsiteY25" fmla="*/ 5539 h 2291230"/>
                  <a:gd name="connsiteX26" fmla="*/ 723600 w 1487066"/>
                  <a:gd name="connsiteY26" fmla="*/ 0 h 2291230"/>
                  <a:gd name="connsiteX0" fmla="*/ 723600 w 1487066"/>
                  <a:gd name="connsiteY0" fmla="*/ 0 h 2288760"/>
                  <a:gd name="connsiteX1" fmla="*/ 1266658 w 1487066"/>
                  <a:gd name="connsiteY1" fmla="*/ 21425 h 2288760"/>
                  <a:gd name="connsiteX2" fmla="*/ 1299985 w 1487066"/>
                  <a:gd name="connsiteY2" fmla="*/ 24563 h 2288760"/>
                  <a:gd name="connsiteX3" fmla="*/ 1304698 w 1487066"/>
                  <a:gd name="connsiteY3" fmla="*/ 30085 h 2288760"/>
                  <a:gd name="connsiteX4" fmla="*/ 1487066 w 1487066"/>
                  <a:gd name="connsiteY4" fmla="*/ 735411 h 2288760"/>
                  <a:gd name="connsiteX5" fmla="*/ 1483653 w 1487066"/>
                  <a:gd name="connsiteY5" fmla="*/ 826522 h 2288760"/>
                  <a:gd name="connsiteX6" fmla="*/ 1487063 w 1487066"/>
                  <a:gd name="connsiteY6" fmla="*/ 826522 h 2288760"/>
                  <a:gd name="connsiteX7" fmla="*/ 1322141 w 1487066"/>
                  <a:gd name="connsiteY7" fmla="*/ 2275989 h 2288760"/>
                  <a:gd name="connsiteX8" fmla="*/ 1266658 w 1487066"/>
                  <a:gd name="connsiteY8" fmla="*/ 2281212 h 2288760"/>
                  <a:gd name="connsiteX9" fmla="*/ 1142237 w 1487066"/>
                  <a:gd name="connsiteY9" fmla="*/ 2288760 h 2288760"/>
                  <a:gd name="connsiteX10" fmla="*/ 1279895 w 1487066"/>
                  <a:gd name="connsiteY10" fmla="*/ 1791782 h 2288760"/>
                  <a:gd name="connsiteX11" fmla="*/ 1277435 w 1487066"/>
                  <a:gd name="connsiteY11" fmla="*/ 1791782 h 2288760"/>
                  <a:gd name="connsiteX12" fmla="*/ 1279897 w 1487066"/>
                  <a:gd name="connsiteY12" fmla="*/ 1764783 h 2288760"/>
                  <a:gd name="connsiteX13" fmla="*/ 743534 w 1487066"/>
                  <a:gd name="connsiteY13" fmla="*/ 1467792 h 2288760"/>
                  <a:gd name="connsiteX14" fmla="*/ 207170 w 1487066"/>
                  <a:gd name="connsiteY14" fmla="*/ 1764783 h 2288760"/>
                  <a:gd name="connsiteX15" fmla="*/ 209632 w 1487066"/>
                  <a:gd name="connsiteY15" fmla="*/ 1791782 h 2288760"/>
                  <a:gd name="connsiteX16" fmla="*/ 207169 w 1487066"/>
                  <a:gd name="connsiteY16" fmla="*/ 1791782 h 2288760"/>
                  <a:gd name="connsiteX17" fmla="*/ 271877 w 1487066"/>
                  <a:gd name="connsiteY17" fmla="*/ 2188836 h 2288760"/>
                  <a:gd name="connsiteX18" fmla="*/ 180543 w 1487066"/>
                  <a:gd name="connsiteY18" fmla="*/ 2281212 h 2288760"/>
                  <a:gd name="connsiteX19" fmla="*/ 165577 w 1487066"/>
                  <a:gd name="connsiteY19" fmla="*/ 2279803 h 2288760"/>
                  <a:gd name="connsiteX20" fmla="*/ 0 w 1487066"/>
                  <a:gd name="connsiteY20" fmla="*/ 826522 h 2288760"/>
                  <a:gd name="connsiteX21" fmla="*/ 3414 w 1487066"/>
                  <a:gd name="connsiteY21" fmla="*/ 826522 h 2288760"/>
                  <a:gd name="connsiteX22" fmla="*/ 1 w 1487066"/>
                  <a:gd name="connsiteY22" fmla="*/ 735411 h 2288760"/>
                  <a:gd name="connsiteX23" fmla="*/ 182370 w 1487066"/>
                  <a:gd name="connsiteY23" fmla="*/ 23336 h 2288760"/>
                  <a:gd name="connsiteX24" fmla="*/ 184172 w 1487066"/>
                  <a:gd name="connsiteY24" fmla="*/ 21205 h 2288760"/>
                  <a:gd name="connsiteX25" fmla="*/ 442428 w 1487066"/>
                  <a:gd name="connsiteY25" fmla="*/ 5539 h 2288760"/>
                  <a:gd name="connsiteX26" fmla="*/ 723600 w 1487066"/>
                  <a:gd name="connsiteY26" fmla="*/ 0 h 2288760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7435 w 1487066"/>
                  <a:gd name="connsiteY11" fmla="*/ 1791782 h 2281212"/>
                  <a:gd name="connsiteX12" fmla="*/ 1279897 w 1487066"/>
                  <a:gd name="connsiteY12" fmla="*/ 1764783 h 2281212"/>
                  <a:gd name="connsiteX13" fmla="*/ 743534 w 1487066"/>
                  <a:gd name="connsiteY13" fmla="*/ 1467792 h 2281212"/>
                  <a:gd name="connsiteX14" fmla="*/ 207170 w 1487066"/>
                  <a:gd name="connsiteY14" fmla="*/ 1764783 h 2281212"/>
                  <a:gd name="connsiteX15" fmla="*/ 209632 w 1487066"/>
                  <a:gd name="connsiteY15" fmla="*/ 1791782 h 2281212"/>
                  <a:gd name="connsiteX16" fmla="*/ 207169 w 1487066"/>
                  <a:gd name="connsiteY16" fmla="*/ 1791782 h 2281212"/>
                  <a:gd name="connsiteX17" fmla="*/ 271877 w 1487066"/>
                  <a:gd name="connsiteY17" fmla="*/ 2188836 h 2281212"/>
                  <a:gd name="connsiteX18" fmla="*/ 180543 w 1487066"/>
                  <a:gd name="connsiteY18" fmla="*/ 2281212 h 2281212"/>
                  <a:gd name="connsiteX19" fmla="*/ 165577 w 1487066"/>
                  <a:gd name="connsiteY19" fmla="*/ 2279803 h 2281212"/>
                  <a:gd name="connsiteX20" fmla="*/ 0 w 1487066"/>
                  <a:gd name="connsiteY20" fmla="*/ 826522 h 2281212"/>
                  <a:gd name="connsiteX21" fmla="*/ 3414 w 1487066"/>
                  <a:gd name="connsiteY21" fmla="*/ 826522 h 2281212"/>
                  <a:gd name="connsiteX22" fmla="*/ 1 w 1487066"/>
                  <a:gd name="connsiteY22" fmla="*/ 735411 h 2281212"/>
                  <a:gd name="connsiteX23" fmla="*/ 182370 w 1487066"/>
                  <a:gd name="connsiteY23" fmla="*/ 23336 h 2281212"/>
                  <a:gd name="connsiteX24" fmla="*/ 184172 w 1487066"/>
                  <a:gd name="connsiteY24" fmla="*/ 21205 h 2281212"/>
                  <a:gd name="connsiteX25" fmla="*/ 442428 w 1487066"/>
                  <a:gd name="connsiteY25" fmla="*/ 5539 h 2281212"/>
                  <a:gd name="connsiteX26" fmla="*/ 723600 w 1487066"/>
                  <a:gd name="connsiteY26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07169 w 1487066"/>
                  <a:gd name="connsiteY15" fmla="*/ 1791782 h 2281212"/>
                  <a:gd name="connsiteX16" fmla="*/ 271877 w 1487066"/>
                  <a:gd name="connsiteY16" fmla="*/ 2188836 h 2281212"/>
                  <a:gd name="connsiteX17" fmla="*/ 180543 w 1487066"/>
                  <a:gd name="connsiteY17" fmla="*/ 2281212 h 2281212"/>
                  <a:gd name="connsiteX18" fmla="*/ 165577 w 1487066"/>
                  <a:gd name="connsiteY18" fmla="*/ 2279803 h 2281212"/>
                  <a:gd name="connsiteX19" fmla="*/ 0 w 1487066"/>
                  <a:gd name="connsiteY19" fmla="*/ 826522 h 2281212"/>
                  <a:gd name="connsiteX20" fmla="*/ 3414 w 1487066"/>
                  <a:gd name="connsiteY20" fmla="*/ 826522 h 2281212"/>
                  <a:gd name="connsiteX21" fmla="*/ 1 w 1487066"/>
                  <a:gd name="connsiteY21" fmla="*/ 735411 h 2281212"/>
                  <a:gd name="connsiteX22" fmla="*/ 182370 w 1487066"/>
                  <a:gd name="connsiteY22" fmla="*/ 23336 h 2281212"/>
                  <a:gd name="connsiteX23" fmla="*/ 184172 w 1487066"/>
                  <a:gd name="connsiteY23" fmla="*/ 21205 h 2281212"/>
                  <a:gd name="connsiteX24" fmla="*/ 442428 w 1487066"/>
                  <a:gd name="connsiteY24" fmla="*/ 5539 h 2281212"/>
                  <a:gd name="connsiteX25" fmla="*/ 723600 w 1487066"/>
                  <a:gd name="connsiteY25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180543 w 1487066"/>
                  <a:gd name="connsiteY16" fmla="*/ 2281212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218643 w 1487066"/>
                  <a:gd name="connsiteY16" fmla="*/ 2276449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2184"/>
                  <a:gd name="connsiteX1" fmla="*/ 1266658 w 1487066"/>
                  <a:gd name="connsiteY1" fmla="*/ 21425 h 2282184"/>
                  <a:gd name="connsiteX2" fmla="*/ 1299985 w 1487066"/>
                  <a:gd name="connsiteY2" fmla="*/ 24563 h 2282184"/>
                  <a:gd name="connsiteX3" fmla="*/ 1304698 w 1487066"/>
                  <a:gd name="connsiteY3" fmla="*/ 30085 h 2282184"/>
                  <a:gd name="connsiteX4" fmla="*/ 1487066 w 1487066"/>
                  <a:gd name="connsiteY4" fmla="*/ 735411 h 2282184"/>
                  <a:gd name="connsiteX5" fmla="*/ 1483653 w 1487066"/>
                  <a:gd name="connsiteY5" fmla="*/ 826522 h 2282184"/>
                  <a:gd name="connsiteX6" fmla="*/ 1487063 w 1487066"/>
                  <a:gd name="connsiteY6" fmla="*/ 826522 h 2282184"/>
                  <a:gd name="connsiteX7" fmla="*/ 1322141 w 1487066"/>
                  <a:gd name="connsiteY7" fmla="*/ 2275989 h 2282184"/>
                  <a:gd name="connsiteX8" fmla="*/ 1266658 w 1487066"/>
                  <a:gd name="connsiteY8" fmla="*/ 2281212 h 2282184"/>
                  <a:gd name="connsiteX9" fmla="*/ 1227962 w 1487066"/>
                  <a:gd name="connsiteY9" fmla="*/ 2183985 h 2282184"/>
                  <a:gd name="connsiteX10" fmla="*/ 1279895 w 1487066"/>
                  <a:gd name="connsiteY10" fmla="*/ 1791782 h 2282184"/>
                  <a:gd name="connsiteX11" fmla="*/ 1279897 w 1487066"/>
                  <a:gd name="connsiteY11" fmla="*/ 1764783 h 2282184"/>
                  <a:gd name="connsiteX12" fmla="*/ 743534 w 1487066"/>
                  <a:gd name="connsiteY12" fmla="*/ 1467792 h 2282184"/>
                  <a:gd name="connsiteX13" fmla="*/ 207170 w 1487066"/>
                  <a:gd name="connsiteY13" fmla="*/ 1764783 h 2282184"/>
                  <a:gd name="connsiteX14" fmla="*/ 209632 w 1487066"/>
                  <a:gd name="connsiteY14" fmla="*/ 1791782 h 2282184"/>
                  <a:gd name="connsiteX15" fmla="*/ 271877 w 1487066"/>
                  <a:gd name="connsiteY15" fmla="*/ 2188836 h 2282184"/>
                  <a:gd name="connsiteX16" fmla="*/ 218643 w 1487066"/>
                  <a:gd name="connsiteY16" fmla="*/ 2276449 h 2282184"/>
                  <a:gd name="connsiteX17" fmla="*/ 175102 w 1487066"/>
                  <a:gd name="connsiteY17" fmla="*/ 2282184 h 2282184"/>
                  <a:gd name="connsiteX18" fmla="*/ 0 w 1487066"/>
                  <a:gd name="connsiteY18" fmla="*/ 826522 h 2282184"/>
                  <a:gd name="connsiteX19" fmla="*/ 3414 w 1487066"/>
                  <a:gd name="connsiteY19" fmla="*/ 826522 h 2282184"/>
                  <a:gd name="connsiteX20" fmla="*/ 1 w 1487066"/>
                  <a:gd name="connsiteY20" fmla="*/ 735411 h 2282184"/>
                  <a:gd name="connsiteX21" fmla="*/ 182370 w 1487066"/>
                  <a:gd name="connsiteY21" fmla="*/ 23336 h 2282184"/>
                  <a:gd name="connsiteX22" fmla="*/ 184172 w 1487066"/>
                  <a:gd name="connsiteY22" fmla="*/ 21205 h 2282184"/>
                  <a:gd name="connsiteX23" fmla="*/ 442428 w 1487066"/>
                  <a:gd name="connsiteY23" fmla="*/ 5539 h 2282184"/>
                  <a:gd name="connsiteX24" fmla="*/ 723600 w 1487066"/>
                  <a:gd name="connsiteY24" fmla="*/ 0 h 22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87066" h="2282184">
                    <a:moveTo>
                      <a:pt x="723600" y="0"/>
                    </a:moveTo>
                    <a:cubicBezTo>
                      <a:pt x="916231" y="0"/>
                      <a:pt x="1099744" y="7629"/>
                      <a:pt x="1266658" y="21425"/>
                    </a:cubicBezTo>
                    <a:lnTo>
                      <a:pt x="1299985" y="24563"/>
                    </a:lnTo>
                    <a:lnTo>
                      <a:pt x="1304698" y="30085"/>
                    </a:lnTo>
                    <a:cubicBezTo>
                      <a:pt x="1427448" y="210332"/>
                      <a:pt x="1487066" y="458646"/>
                      <a:pt x="1487066" y="735411"/>
                    </a:cubicBezTo>
                    <a:lnTo>
                      <a:pt x="1483653" y="826522"/>
                    </a:lnTo>
                    <a:lnTo>
                      <a:pt x="1487063" y="826522"/>
                    </a:lnTo>
                    <a:lnTo>
                      <a:pt x="1322141" y="2275989"/>
                    </a:lnTo>
                    <a:lnTo>
                      <a:pt x="1266658" y="2281212"/>
                    </a:lnTo>
                    <a:lnTo>
                      <a:pt x="1227962" y="2183985"/>
                    </a:lnTo>
                    <a:lnTo>
                      <a:pt x="1279895" y="1791782"/>
                    </a:lnTo>
                    <a:cubicBezTo>
                      <a:pt x="1279896" y="1782782"/>
                      <a:pt x="1279896" y="1773783"/>
                      <a:pt x="1279897" y="1764783"/>
                    </a:cubicBezTo>
                    <a:cubicBezTo>
                      <a:pt x="1279897" y="1600759"/>
                      <a:pt x="1107870" y="1470458"/>
                      <a:pt x="743534" y="1467792"/>
                    </a:cubicBezTo>
                    <a:cubicBezTo>
                      <a:pt x="379197" y="1465125"/>
                      <a:pt x="207170" y="1600759"/>
                      <a:pt x="207170" y="1764783"/>
                    </a:cubicBezTo>
                    <a:lnTo>
                      <a:pt x="209632" y="1791782"/>
                    </a:lnTo>
                    <a:lnTo>
                      <a:pt x="271877" y="2188836"/>
                    </a:lnTo>
                    <a:lnTo>
                      <a:pt x="218643" y="2276449"/>
                    </a:lnTo>
                    <a:lnTo>
                      <a:pt x="175102" y="2282184"/>
                    </a:lnTo>
                    <a:lnTo>
                      <a:pt x="0" y="826522"/>
                    </a:lnTo>
                    <a:lnTo>
                      <a:pt x="3414" y="826522"/>
                    </a:lnTo>
                    <a:lnTo>
                      <a:pt x="1" y="735411"/>
                    </a:lnTo>
                    <a:cubicBezTo>
                      <a:pt x="1" y="458646"/>
                      <a:pt x="59619" y="205833"/>
                      <a:pt x="182370" y="23336"/>
                    </a:cubicBezTo>
                    <a:lnTo>
                      <a:pt x="184172" y="21205"/>
                    </a:lnTo>
                    <a:lnTo>
                      <a:pt x="442428" y="5539"/>
                    </a:lnTo>
                    <a:cubicBezTo>
                      <a:pt x="533249" y="1907"/>
                      <a:pt x="627285" y="0"/>
                      <a:pt x="723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BE55C62D-0728-A4E7-F4BD-14DE7B00F511}"/>
                  </a:ext>
                </a:extLst>
              </p:cNvPr>
              <p:cNvSpPr/>
              <p:nvPr/>
            </p:nvSpPr>
            <p:spPr bwMode="auto">
              <a:xfrm>
                <a:off x="5178052" y="4002076"/>
                <a:ext cx="1072727" cy="535162"/>
              </a:xfrm>
              <a:custGeom>
                <a:avLst/>
                <a:gdLst>
                  <a:gd name="connsiteX0" fmla="*/ 536364 w 1072727"/>
                  <a:gd name="connsiteY0" fmla="*/ 39 h 535162"/>
                  <a:gd name="connsiteX1" fmla="*/ 1072727 w 1072727"/>
                  <a:gd name="connsiteY1" fmla="*/ 297030 h 535162"/>
                  <a:gd name="connsiteX2" fmla="*/ 1072725 w 1072727"/>
                  <a:gd name="connsiteY2" fmla="*/ 324029 h 535162"/>
                  <a:gd name="connsiteX3" fmla="*/ 1044768 w 1072727"/>
                  <a:gd name="connsiteY3" fmla="*/ 535162 h 535162"/>
                  <a:gd name="connsiteX4" fmla="*/ 1040155 w 1072727"/>
                  <a:gd name="connsiteY4" fmla="*/ 524702 h 535162"/>
                  <a:gd name="connsiteX5" fmla="*/ 536364 w 1072727"/>
                  <a:gd name="connsiteY5" fmla="*/ 342939 h 535162"/>
                  <a:gd name="connsiteX6" fmla="*/ 73644 w 1072727"/>
                  <a:gd name="connsiteY6" fmla="*/ 473176 h 535162"/>
                  <a:gd name="connsiteX7" fmla="*/ 33604 w 1072727"/>
                  <a:gd name="connsiteY7" fmla="*/ 522677 h 535162"/>
                  <a:gd name="connsiteX8" fmla="*/ 2462 w 1072727"/>
                  <a:gd name="connsiteY8" fmla="*/ 324029 h 535162"/>
                  <a:gd name="connsiteX9" fmla="*/ 0 w 1072727"/>
                  <a:gd name="connsiteY9" fmla="*/ 297030 h 535162"/>
                  <a:gd name="connsiteX10" fmla="*/ 536364 w 1072727"/>
                  <a:gd name="connsiteY10" fmla="*/ 39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2727" h="535162">
                    <a:moveTo>
                      <a:pt x="536364" y="39"/>
                    </a:moveTo>
                    <a:cubicBezTo>
                      <a:pt x="900700" y="2705"/>
                      <a:pt x="1072727" y="133006"/>
                      <a:pt x="1072727" y="297030"/>
                    </a:cubicBezTo>
                    <a:cubicBezTo>
                      <a:pt x="1072726" y="306030"/>
                      <a:pt x="1072726" y="315029"/>
                      <a:pt x="1072725" y="324029"/>
                    </a:cubicBezTo>
                    <a:lnTo>
                      <a:pt x="1044768" y="535162"/>
                    </a:lnTo>
                    <a:lnTo>
                      <a:pt x="1040155" y="524702"/>
                    </a:lnTo>
                    <a:cubicBezTo>
                      <a:pt x="974694" y="418733"/>
                      <a:pt x="809616" y="344939"/>
                      <a:pt x="536364" y="342939"/>
                    </a:cubicBezTo>
                    <a:cubicBezTo>
                      <a:pt x="308654" y="341272"/>
                      <a:pt x="156064" y="393629"/>
                      <a:pt x="73644" y="473176"/>
                    </a:cubicBezTo>
                    <a:lnTo>
                      <a:pt x="33604" y="522677"/>
                    </a:lnTo>
                    <a:lnTo>
                      <a:pt x="2462" y="324029"/>
                    </a:lnTo>
                    <a:lnTo>
                      <a:pt x="0" y="297030"/>
                    </a:lnTo>
                    <a:cubicBezTo>
                      <a:pt x="0" y="133006"/>
                      <a:pt x="172027" y="-2628"/>
                      <a:pt x="536364" y="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6A61C038-36FB-EAB8-53C4-35CF185F3343}"/>
              </a:ext>
            </a:extLst>
          </p:cNvPr>
          <p:cNvGrpSpPr/>
          <p:nvPr/>
        </p:nvGrpSpPr>
        <p:grpSpPr>
          <a:xfrm>
            <a:off x="994393" y="3900015"/>
            <a:ext cx="2003021" cy="2352920"/>
            <a:chOff x="468180" y="3623566"/>
            <a:chExt cx="1417558" cy="1665185"/>
          </a:xfrm>
        </p:grpSpPr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DF9BCDA0-FD12-B3DD-069E-1CEC9872DB99}"/>
                </a:ext>
              </a:extLst>
            </p:cNvPr>
            <p:cNvGrpSpPr/>
            <p:nvPr/>
          </p:nvGrpSpPr>
          <p:grpSpPr>
            <a:xfrm>
              <a:off x="468180" y="3623566"/>
              <a:ext cx="686038" cy="1665185"/>
              <a:chOff x="2625217" y="3023955"/>
              <a:chExt cx="1372076" cy="3330370"/>
            </a:xfrm>
          </p:grpSpPr>
          <p:sp>
            <p:nvSpPr>
              <p:cNvPr id="1110" name="四角形: 上の 2 つの角を丸める 1109">
                <a:extLst>
                  <a:ext uri="{FF2B5EF4-FFF2-40B4-BE49-F238E27FC236}">
                    <a16:creationId xmlns:a16="http://schemas.microsoft.com/office/drawing/2014/main" id="{CC91F7F5-5A5D-7C70-E9C5-E44EF974760C}"/>
                  </a:ext>
                </a:extLst>
              </p:cNvPr>
              <p:cNvSpPr/>
              <p:nvPr/>
            </p:nvSpPr>
            <p:spPr bwMode="auto">
              <a:xfrm>
                <a:off x="2724911" y="3023955"/>
                <a:ext cx="1170814" cy="3330370"/>
              </a:xfrm>
              <a:prstGeom prst="round2SameRect">
                <a:avLst>
                  <a:gd name="adj1" fmla="val 44305"/>
                  <a:gd name="adj2" fmla="val 50000"/>
                </a:avLst>
              </a:prstGeom>
              <a:solidFill>
                <a:srgbClr val="F1D28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43FEAE1B-374E-D1F2-971F-B4DE6C4BB56E}"/>
                  </a:ext>
                </a:extLst>
              </p:cNvPr>
              <p:cNvSpPr/>
              <p:nvPr/>
            </p:nvSpPr>
            <p:spPr bwMode="auto">
              <a:xfrm>
                <a:off x="2670936" y="3638318"/>
                <a:ext cx="1278764" cy="1287763"/>
              </a:xfrm>
              <a:custGeom>
                <a:avLst/>
                <a:gdLst>
                  <a:gd name="connsiteX0" fmla="*/ 412118 w 1278764"/>
                  <a:gd name="connsiteY0" fmla="*/ 0 h 1287763"/>
                  <a:gd name="connsiteX1" fmla="*/ 866646 w 1278764"/>
                  <a:gd name="connsiteY1" fmla="*/ 0 h 1287763"/>
                  <a:gd name="connsiteX2" fmla="*/ 1258080 w 1278764"/>
                  <a:gd name="connsiteY2" fmla="*/ 259460 h 1287763"/>
                  <a:gd name="connsiteX3" fmla="*/ 1278764 w 1278764"/>
                  <a:gd name="connsiteY3" fmla="*/ 326093 h 1287763"/>
                  <a:gd name="connsiteX4" fmla="*/ 1278764 w 1278764"/>
                  <a:gd name="connsiteY4" fmla="*/ 1075350 h 1287763"/>
                  <a:gd name="connsiteX5" fmla="*/ 1265774 w 1278764"/>
                  <a:gd name="connsiteY5" fmla="*/ 1204208 h 1287763"/>
                  <a:gd name="connsiteX6" fmla="*/ 1239837 w 1278764"/>
                  <a:gd name="connsiteY6" fmla="*/ 1287763 h 1287763"/>
                  <a:gd name="connsiteX7" fmla="*/ 1239837 w 1278764"/>
                  <a:gd name="connsiteY7" fmla="*/ 1127121 h 1287763"/>
                  <a:gd name="connsiteX8" fmla="*/ 1118533 w 1278764"/>
                  <a:gd name="connsiteY8" fmla="*/ 1005817 h 1287763"/>
                  <a:gd name="connsiteX9" fmla="*/ 160231 w 1278764"/>
                  <a:gd name="connsiteY9" fmla="*/ 1005817 h 1287763"/>
                  <a:gd name="connsiteX10" fmla="*/ 38927 w 1278764"/>
                  <a:gd name="connsiteY10" fmla="*/ 1127121 h 1287763"/>
                  <a:gd name="connsiteX11" fmla="*/ 38927 w 1278764"/>
                  <a:gd name="connsiteY11" fmla="*/ 1287763 h 1287763"/>
                  <a:gd name="connsiteX12" fmla="*/ 12990 w 1278764"/>
                  <a:gd name="connsiteY12" fmla="*/ 1204208 h 1287763"/>
                  <a:gd name="connsiteX13" fmla="*/ 0 w 1278764"/>
                  <a:gd name="connsiteY13" fmla="*/ 1075350 h 1287763"/>
                  <a:gd name="connsiteX14" fmla="*/ 0 w 1278764"/>
                  <a:gd name="connsiteY14" fmla="*/ 326093 h 1287763"/>
                  <a:gd name="connsiteX15" fmla="*/ 20684 w 1278764"/>
                  <a:gd name="connsiteY15" fmla="*/ 259460 h 1287763"/>
                  <a:gd name="connsiteX16" fmla="*/ 412118 w 1278764"/>
                  <a:gd name="connsiteY16" fmla="*/ 0 h 128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8764" h="1287763">
                    <a:moveTo>
                      <a:pt x="412118" y="0"/>
                    </a:moveTo>
                    <a:lnTo>
                      <a:pt x="866646" y="0"/>
                    </a:lnTo>
                    <a:cubicBezTo>
                      <a:pt x="1042612" y="0"/>
                      <a:pt x="1193589" y="106986"/>
                      <a:pt x="1258080" y="259460"/>
                    </a:cubicBezTo>
                    <a:lnTo>
                      <a:pt x="1278764" y="326093"/>
                    </a:lnTo>
                    <a:lnTo>
                      <a:pt x="1278764" y="1075350"/>
                    </a:lnTo>
                    <a:cubicBezTo>
                      <a:pt x="1278764" y="1119490"/>
                      <a:pt x="1274291" y="1162586"/>
                      <a:pt x="1265774" y="1204208"/>
                    </a:cubicBezTo>
                    <a:lnTo>
                      <a:pt x="1239837" y="1287763"/>
                    </a:lnTo>
                    <a:lnTo>
                      <a:pt x="1239837" y="1127121"/>
                    </a:lnTo>
                    <a:cubicBezTo>
                      <a:pt x="1239837" y="1060127"/>
                      <a:pt x="1185527" y="1005817"/>
                      <a:pt x="1118533" y="1005817"/>
                    </a:cubicBezTo>
                    <a:lnTo>
                      <a:pt x="160231" y="1005817"/>
                    </a:lnTo>
                    <a:cubicBezTo>
                      <a:pt x="93237" y="1005817"/>
                      <a:pt x="38927" y="1060127"/>
                      <a:pt x="38927" y="1127121"/>
                    </a:cubicBezTo>
                    <a:lnTo>
                      <a:pt x="38927" y="1287763"/>
                    </a:lnTo>
                    <a:lnTo>
                      <a:pt x="12990" y="1204208"/>
                    </a:lnTo>
                    <a:cubicBezTo>
                      <a:pt x="4473" y="1162586"/>
                      <a:pt x="0" y="1119490"/>
                      <a:pt x="0" y="1075350"/>
                    </a:cubicBezTo>
                    <a:lnTo>
                      <a:pt x="0" y="326093"/>
                    </a:lnTo>
                    <a:lnTo>
                      <a:pt x="20684" y="259460"/>
                    </a:lnTo>
                    <a:cubicBezTo>
                      <a:pt x="85175" y="106986"/>
                      <a:pt x="236152" y="0"/>
                      <a:pt x="412118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76A1737D-082E-3D46-4523-1A790EFED10C}"/>
                  </a:ext>
                </a:extLst>
              </p:cNvPr>
              <p:cNvSpPr/>
              <p:nvPr/>
            </p:nvSpPr>
            <p:spPr bwMode="auto">
              <a:xfrm>
                <a:off x="2625217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39C909D8-EB2F-6041-8887-A4582E9A1BEB}"/>
                  </a:ext>
                </a:extLst>
              </p:cNvPr>
              <p:cNvSpPr/>
              <p:nvPr/>
            </p:nvSpPr>
            <p:spPr bwMode="auto">
              <a:xfrm>
                <a:off x="2625217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18CDFF9C-7831-B99E-7483-866A69F88BC9}"/>
                  </a:ext>
                </a:extLst>
              </p:cNvPr>
              <p:cNvSpPr/>
              <p:nvPr/>
            </p:nvSpPr>
            <p:spPr bwMode="auto">
              <a:xfrm flipH="1">
                <a:off x="3951574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DE94B8A8-FB89-3CC4-F4DA-1D98AEFDB1A6}"/>
                  </a:ext>
                </a:extLst>
              </p:cNvPr>
              <p:cNvSpPr/>
              <p:nvPr/>
            </p:nvSpPr>
            <p:spPr bwMode="auto">
              <a:xfrm flipH="1">
                <a:off x="3951574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9F6F5DEC-1EDC-7D91-93C7-835A06F86CFC}"/>
                  </a:ext>
                </a:extLst>
              </p:cNvPr>
              <p:cNvSpPr/>
              <p:nvPr/>
            </p:nvSpPr>
            <p:spPr bwMode="auto">
              <a:xfrm>
                <a:off x="2709863" y="4644135"/>
                <a:ext cx="1200910" cy="192547"/>
              </a:xfrm>
              <a:custGeom>
                <a:avLst/>
                <a:gdLst>
                  <a:gd name="connsiteX0" fmla="*/ 121304 w 1200910"/>
                  <a:gd name="connsiteY0" fmla="*/ 0 h 192547"/>
                  <a:gd name="connsiteX1" fmla="*/ 1079606 w 1200910"/>
                  <a:gd name="connsiteY1" fmla="*/ 0 h 192547"/>
                  <a:gd name="connsiteX2" fmla="*/ 1200910 w 1200910"/>
                  <a:gd name="connsiteY2" fmla="*/ 121304 h 192547"/>
                  <a:gd name="connsiteX3" fmla="*/ 1200910 w 1200910"/>
                  <a:gd name="connsiteY3" fmla="*/ 192547 h 192547"/>
                  <a:gd name="connsiteX4" fmla="*/ 1196916 w 1200910"/>
                  <a:gd name="connsiteY4" fmla="*/ 172764 h 192547"/>
                  <a:gd name="connsiteX5" fmla="*/ 1065936 w 1200910"/>
                  <a:gd name="connsiteY5" fmla="*/ 85945 h 192547"/>
                  <a:gd name="connsiteX6" fmla="*/ 134974 w 1200910"/>
                  <a:gd name="connsiteY6" fmla="*/ 85945 h 192547"/>
                  <a:gd name="connsiteX7" fmla="*/ 3994 w 1200910"/>
                  <a:gd name="connsiteY7" fmla="*/ 172764 h 192547"/>
                  <a:gd name="connsiteX8" fmla="*/ 0 w 1200910"/>
                  <a:gd name="connsiteY8" fmla="*/ 192547 h 192547"/>
                  <a:gd name="connsiteX9" fmla="*/ 0 w 1200910"/>
                  <a:gd name="connsiteY9" fmla="*/ 121304 h 192547"/>
                  <a:gd name="connsiteX10" fmla="*/ 121304 w 1200910"/>
                  <a:gd name="connsiteY10" fmla="*/ 0 h 192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0910" h="192547">
                    <a:moveTo>
                      <a:pt x="121304" y="0"/>
                    </a:moveTo>
                    <a:lnTo>
                      <a:pt x="1079606" y="0"/>
                    </a:lnTo>
                    <a:cubicBezTo>
                      <a:pt x="1146600" y="0"/>
                      <a:pt x="1200910" y="54310"/>
                      <a:pt x="1200910" y="121304"/>
                    </a:cubicBezTo>
                    <a:lnTo>
                      <a:pt x="1200910" y="192547"/>
                    </a:lnTo>
                    <a:lnTo>
                      <a:pt x="1196916" y="172764"/>
                    </a:lnTo>
                    <a:cubicBezTo>
                      <a:pt x="1175337" y="121744"/>
                      <a:pt x="1124817" y="85945"/>
                      <a:pt x="1065936" y="85945"/>
                    </a:cubicBezTo>
                    <a:lnTo>
                      <a:pt x="134974" y="85945"/>
                    </a:lnTo>
                    <a:cubicBezTo>
                      <a:pt x="76093" y="85945"/>
                      <a:pt x="25574" y="121744"/>
                      <a:pt x="3994" y="172764"/>
                    </a:cubicBezTo>
                    <a:lnTo>
                      <a:pt x="0" y="192547"/>
                    </a:lnTo>
                    <a:lnTo>
                      <a:pt x="0" y="121304"/>
                    </a:lnTo>
                    <a:cubicBezTo>
                      <a:pt x="0" y="54310"/>
                      <a:pt x="54310" y="0"/>
                      <a:pt x="12130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0" name="グループ化 1129">
              <a:extLst>
                <a:ext uri="{FF2B5EF4-FFF2-40B4-BE49-F238E27FC236}">
                  <a16:creationId xmlns:a16="http://schemas.microsoft.com/office/drawing/2014/main" id="{4A1F88BF-B10D-D2BB-D171-CB67AD9521B8}"/>
                </a:ext>
              </a:extLst>
            </p:cNvPr>
            <p:cNvGrpSpPr/>
            <p:nvPr/>
          </p:nvGrpSpPr>
          <p:grpSpPr>
            <a:xfrm>
              <a:off x="1199700" y="3623566"/>
              <a:ext cx="686038" cy="1665185"/>
              <a:chOff x="2625217" y="3023955"/>
              <a:chExt cx="1372076" cy="3330370"/>
            </a:xfrm>
          </p:grpSpPr>
          <p:sp>
            <p:nvSpPr>
              <p:cNvPr id="1131" name="四角形: 上の 2 つの角を丸める 1130">
                <a:extLst>
                  <a:ext uri="{FF2B5EF4-FFF2-40B4-BE49-F238E27FC236}">
                    <a16:creationId xmlns:a16="http://schemas.microsoft.com/office/drawing/2014/main" id="{0F23B497-40D4-EF17-578F-FCAB66093CA5}"/>
                  </a:ext>
                </a:extLst>
              </p:cNvPr>
              <p:cNvSpPr/>
              <p:nvPr/>
            </p:nvSpPr>
            <p:spPr bwMode="auto">
              <a:xfrm>
                <a:off x="2724911" y="3023955"/>
                <a:ext cx="1170814" cy="3330370"/>
              </a:xfrm>
              <a:prstGeom prst="round2SameRect">
                <a:avLst>
                  <a:gd name="adj1" fmla="val 44305"/>
                  <a:gd name="adj2" fmla="val 50000"/>
                </a:avLst>
              </a:prstGeom>
              <a:solidFill>
                <a:srgbClr val="F1D28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4A27F7A9-AE4C-6807-6503-687A44399A07}"/>
                  </a:ext>
                </a:extLst>
              </p:cNvPr>
              <p:cNvSpPr/>
              <p:nvPr/>
            </p:nvSpPr>
            <p:spPr bwMode="auto">
              <a:xfrm>
                <a:off x="2670936" y="3638318"/>
                <a:ext cx="1278764" cy="1287763"/>
              </a:xfrm>
              <a:custGeom>
                <a:avLst/>
                <a:gdLst>
                  <a:gd name="connsiteX0" fmla="*/ 412118 w 1278764"/>
                  <a:gd name="connsiteY0" fmla="*/ 0 h 1287763"/>
                  <a:gd name="connsiteX1" fmla="*/ 866646 w 1278764"/>
                  <a:gd name="connsiteY1" fmla="*/ 0 h 1287763"/>
                  <a:gd name="connsiteX2" fmla="*/ 1258080 w 1278764"/>
                  <a:gd name="connsiteY2" fmla="*/ 259460 h 1287763"/>
                  <a:gd name="connsiteX3" fmla="*/ 1278764 w 1278764"/>
                  <a:gd name="connsiteY3" fmla="*/ 326093 h 1287763"/>
                  <a:gd name="connsiteX4" fmla="*/ 1278764 w 1278764"/>
                  <a:gd name="connsiteY4" fmla="*/ 1075350 h 1287763"/>
                  <a:gd name="connsiteX5" fmla="*/ 1265774 w 1278764"/>
                  <a:gd name="connsiteY5" fmla="*/ 1204208 h 1287763"/>
                  <a:gd name="connsiteX6" fmla="*/ 1239837 w 1278764"/>
                  <a:gd name="connsiteY6" fmla="*/ 1287763 h 1287763"/>
                  <a:gd name="connsiteX7" fmla="*/ 1239837 w 1278764"/>
                  <a:gd name="connsiteY7" fmla="*/ 1127121 h 1287763"/>
                  <a:gd name="connsiteX8" fmla="*/ 1118533 w 1278764"/>
                  <a:gd name="connsiteY8" fmla="*/ 1005817 h 1287763"/>
                  <a:gd name="connsiteX9" fmla="*/ 160231 w 1278764"/>
                  <a:gd name="connsiteY9" fmla="*/ 1005817 h 1287763"/>
                  <a:gd name="connsiteX10" fmla="*/ 38927 w 1278764"/>
                  <a:gd name="connsiteY10" fmla="*/ 1127121 h 1287763"/>
                  <a:gd name="connsiteX11" fmla="*/ 38927 w 1278764"/>
                  <a:gd name="connsiteY11" fmla="*/ 1287763 h 1287763"/>
                  <a:gd name="connsiteX12" fmla="*/ 12990 w 1278764"/>
                  <a:gd name="connsiteY12" fmla="*/ 1204208 h 1287763"/>
                  <a:gd name="connsiteX13" fmla="*/ 0 w 1278764"/>
                  <a:gd name="connsiteY13" fmla="*/ 1075350 h 1287763"/>
                  <a:gd name="connsiteX14" fmla="*/ 0 w 1278764"/>
                  <a:gd name="connsiteY14" fmla="*/ 326093 h 1287763"/>
                  <a:gd name="connsiteX15" fmla="*/ 20684 w 1278764"/>
                  <a:gd name="connsiteY15" fmla="*/ 259460 h 1287763"/>
                  <a:gd name="connsiteX16" fmla="*/ 412118 w 1278764"/>
                  <a:gd name="connsiteY16" fmla="*/ 0 h 128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8764" h="1287763">
                    <a:moveTo>
                      <a:pt x="412118" y="0"/>
                    </a:moveTo>
                    <a:lnTo>
                      <a:pt x="866646" y="0"/>
                    </a:lnTo>
                    <a:cubicBezTo>
                      <a:pt x="1042612" y="0"/>
                      <a:pt x="1193589" y="106986"/>
                      <a:pt x="1258080" y="259460"/>
                    </a:cubicBezTo>
                    <a:lnTo>
                      <a:pt x="1278764" y="326093"/>
                    </a:lnTo>
                    <a:lnTo>
                      <a:pt x="1278764" y="1075350"/>
                    </a:lnTo>
                    <a:cubicBezTo>
                      <a:pt x="1278764" y="1119490"/>
                      <a:pt x="1274291" y="1162586"/>
                      <a:pt x="1265774" y="1204208"/>
                    </a:cubicBezTo>
                    <a:lnTo>
                      <a:pt x="1239837" y="1287763"/>
                    </a:lnTo>
                    <a:lnTo>
                      <a:pt x="1239837" y="1127121"/>
                    </a:lnTo>
                    <a:cubicBezTo>
                      <a:pt x="1239837" y="1060127"/>
                      <a:pt x="1185527" y="1005817"/>
                      <a:pt x="1118533" y="1005817"/>
                    </a:cubicBezTo>
                    <a:lnTo>
                      <a:pt x="160231" y="1005817"/>
                    </a:lnTo>
                    <a:cubicBezTo>
                      <a:pt x="93237" y="1005817"/>
                      <a:pt x="38927" y="1060127"/>
                      <a:pt x="38927" y="1127121"/>
                    </a:cubicBezTo>
                    <a:lnTo>
                      <a:pt x="38927" y="1287763"/>
                    </a:lnTo>
                    <a:lnTo>
                      <a:pt x="12990" y="1204208"/>
                    </a:lnTo>
                    <a:cubicBezTo>
                      <a:pt x="4473" y="1162586"/>
                      <a:pt x="0" y="1119490"/>
                      <a:pt x="0" y="1075350"/>
                    </a:cubicBezTo>
                    <a:lnTo>
                      <a:pt x="0" y="326093"/>
                    </a:lnTo>
                    <a:lnTo>
                      <a:pt x="20684" y="259460"/>
                    </a:lnTo>
                    <a:cubicBezTo>
                      <a:pt x="85175" y="106986"/>
                      <a:pt x="236152" y="0"/>
                      <a:pt x="412118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7AF09092-6D7D-C704-1D35-7C093E58FEBE}"/>
                  </a:ext>
                </a:extLst>
              </p:cNvPr>
              <p:cNvSpPr/>
              <p:nvPr/>
            </p:nvSpPr>
            <p:spPr bwMode="auto">
              <a:xfrm>
                <a:off x="2625217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8795C7A8-A6C6-35DF-EC24-6F3C5CFFEEBA}"/>
                  </a:ext>
                </a:extLst>
              </p:cNvPr>
              <p:cNvSpPr/>
              <p:nvPr/>
            </p:nvSpPr>
            <p:spPr bwMode="auto">
              <a:xfrm>
                <a:off x="2625217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BA97992F-FD51-1803-A965-C3BB8C8F0BB1}"/>
                  </a:ext>
                </a:extLst>
              </p:cNvPr>
              <p:cNvSpPr/>
              <p:nvPr/>
            </p:nvSpPr>
            <p:spPr bwMode="auto">
              <a:xfrm flipH="1">
                <a:off x="3951574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D8472FE8-2597-FDE9-CC08-197D76E70C14}"/>
                  </a:ext>
                </a:extLst>
              </p:cNvPr>
              <p:cNvSpPr/>
              <p:nvPr/>
            </p:nvSpPr>
            <p:spPr bwMode="auto">
              <a:xfrm flipH="1">
                <a:off x="3951574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FCB86FE9-0B3D-3E72-4292-C56827E193B1}"/>
                  </a:ext>
                </a:extLst>
              </p:cNvPr>
              <p:cNvSpPr/>
              <p:nvPr/>
            </p:nvSpPr>
            <p:spPr bwMode="auto">
              <a:xfrm>
                <a:off x="2709863" y="4644135"/>
                <a:ext cx="1200910" cy="192547"/>
              </a:xfrm>
              <a:custGeom>
                <a:avLst/>
                <a:gdLst>
                  <a:gd name="connsiteX0" fmla="*/ 121304 w 1200910"/>
                  <a:gd name="connsiteY0" fmla="*/ 0 h 192547"/>
                  <a:gd name="connsiteX1" fmla="*/ 1079606 w 1200910"/>
                  <a:gd name="connsiteY1" fmla="*/ 0 h 192547"/>
                  <a:gd name="connsiteX2" fmla="*/ 1200910 w 1200910"/>
                  <a:gd name="connsiteY2" fmla="*/ 121304 h 192547"/>
                  <a:gd name="connsiteX3" fmla="*/ 1200910 w 1200910"/>
                  <a:gd name="connsiteY3" fmla="*/ 192547 h 192547"/>
                  <a:gd name="connsiteX4" fmla="*/ 1196916 w 1200910"/>
                  <a:gd name="connsiteY4" fmla="*/ 172764 h 192547"/>
                  <a:gd name="connsiteX5" fmla="*/ 1065936 w 1200910"/>
                  <a:gd name="connsiteY5" fmla="*/ 85945 h 192547"/>
                  <a:gd name="connsiteX6" fmla="*/ 134974 w 1200910"/>
                  <a:gd name="connsiteY6" fmla="*/ 85945 h 192547"/>
                  <a:gd name="connsiteX7" fmla="*/ 3994 w 1200910"/>
                  <a:gd name="connsiteY7" fmla="*/ 172764 h 192547"/>
                  <a:gd name="connsiteX8" fmla="*/ 0 w 1200910"/>
                  <a:gd name="connsiteY8" fmla="*/ 192547 h 192547"/>
                  <a:gd name="connsiteX9" fmla="*/ 0 w 1200910"/>
                  <a:gd name="connsiteY9" fmla="*/ 121304 h 192547"/>
                  <a:gd name="connsiteX10" fmla="*/ 121304 w 1200910"/>
                  <a:gd name="connsiteY10" fmla="*/ 0 h 192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0910" h="192547">
                    <a:moveTo>
                      <a:pt x="121304" y="0"/>
                    </a:moveTo>
                    <a:lnTo>
                      <a:pt x="1079606" y="0"/>
                    </a:lnTo>
                    <a:cubicBezTo>
                      <a:pt x="1146600" y="0"/>
                      <a:pt x="1200910" y="54310"/>
                      <a:pt x="1200910" y="121304"/>
                    </a:cubicBezTo>
                    <a:lnTo>
                      <a:pt x="1200910" y="192547"/>
                    </a:lnTo>
                    <a:lnTo>
                      <a:pt x="1196916" y="172764"/>
                    </a:lnTo>
                    <a:cubicBezTo>
                      <a:pt x="1175337" y="121744"/>
                      <a:pt x="1124817" y="85945"/>
                      <a:pt x="1065936" y="85945"/>
                    </a:cubicBezTo>
                    <a:lnTo>
                      <a:pt x="134974" y="85945"/>
                    </a:lnTo>
                    <a:cubicBezTo>
                      <a:pt x="76093" y="85945"/>
                      <a:pt x="25574" y="121744"/>
                      <a:pt x="3994" y="172764"/>
                    </a:cubicBezTo>
                    <a:lnTo>
                      <a:pt x="0" y="192547"/>
                    </a:lnTo>
                    <a:lnTo>
                      <a:pt x="0" y="121304"/>
                    </a:lnTo>
                    <a:cubicBezTo>
                      <a:pt x="0" y="54310"/>
                      <a:pt x="54310" y="0"/>
                      <a:pt x="12130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10" name="グループ化 1209">
            <a:extLst>
              <a:ext uri="{FF2B5EF4-FFF2-40B4-BE49-F238E27FC236}">
                <a16:creationId xmlns:a16="http://schemas.microsoft.com/office/drawing/2014/main" id="{14ACED38-8202-87D1-477D-0674786674B7}"/>
              </a:ext>
            </a:extLst>
          </p:cNvPr>
          <p:cNvGrpSpPr/>
          <p:nvPr/>
        </p:nvGrpSpPr>
        <p:grpSpPr>
          <a:xfrm>
            <a:off x="3763299" y="3981930"/>
            <a:ext cx="2379401" cy="2244975"/>
            <a:chOff x="2657745" y="3673759"/>
            <a:chExt cx="1463278" cy="1380609"/>
          </a:xfrm>
        </p:grpSpPr>
        <p:grpSp>
          <p:nvGrpSpPr>
            <p:cNvPr id="1209" name="グループ化 1208">
              <a:extLst>
                <a:ext uri="{FF2B5EF4-FFF2-40B4-BE49-F238E27FC236}">
                  <a16:creationId xmlns:a16="http://schemas.microsoft.com/office/drawing/2014/main" id="{62645CB7-A82B-6B7F-D073-9C7CEF4562CA}"/>
                </a:ext>
              </a:extLst>
            </p:cNvPr>
            <p:cNvGrpSpPr/>
            <p:nvPr/>
          </p:nvGrpSpPr>
          <p:grpSpPr>
            <a:xfrm>
              <a:off x="3434985" y="3673759"/>
              <a:ext cx="686038" cy="1380609"/>
              <a:chOff x="3434985" y="3673759"/>
              <a:chExt cx="686038" cy="1380609"/>
            </a:xfrm>
          </p:grpSpPr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53F9BC53-E669-D28F-A807-A9B95DB459EF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2625217" y="3124341"/>
                <a:chExt cx="1372076" cy="2761218"/>
              </a:xfrm>
            </p:grpSpPr>
            <p:sp>
              <p:nvSpPr>
                <p:cNvPr id="1155" name="四角形: 上の 2 つの角を丸める 1154">
                  <a:extLst>
                    <a:ext uri="{FF2B5EF4-FFF2-40B4-BE49-F238E27FC236}">
                      <a16:creationId xmlns:a16="http://schemas.microsoft.com/office/drawing/2014/main" id="{9E314533-CD8F-D944-1E40-99CCF937524F}"/>
                    </a:ext>
                  </a:extLst>
                </p:cNvPr>
                <p:cNvSpPr/>
                <p:nvPr/>
              </p:nvSpPr>
              <p:spPr bwMode="auto">
                <a:xfrm>
                  <a:off x="2724911" y="3124341"/>
                  <a:ext cx="1170814" cy="2761218"/>
                </a:xfrm>
                <a:prstGeom prst="round2SameRect">
                  <a:avLst>
                    <a:gd name="adj1" fmla="val 36495"/>
                    <a:gd name="adj2" fmla="val 30475"/>
                  </a:avLst>
                </a:prstGeom>
                <a:pattFill prst="dkVert">
                  <a:fgClr>
                    <a:srgbClr val="CC6600"/>
                  </a:fgClr>
                  <a:bgClr>
                    <a:srgbClr val="E8BF78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DB59C778-5203-F05E-4A4A-7693F92EAA9C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05F68C02-ED96-F498-6A46-A40774A5A841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70E73787-DE5A-4E52-BBA6-9998DA43F822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1493526C-EF60-CA76-A257-48CF247C4F91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FED6709B-0F1E-5AAF-5273-EDE6BDF1D473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FCBFD147-7A4E-A41B-FC7E-708F93E1BA5D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0" name="テキスト ボックス 1179">
                <a:extLst>
                  <a:ext uri="{FF2B5EF4-FFF2-40B4-BE49-F238E27FC236}">
                    <a16:creationId xmlns:a16="http://schemas.microsoft.com/office/drawing/2014/main" id="{2FC1AB12-C1DB-800A-DDA3-FB263B4ECF76}"/>
                  </a:ext>
                </a:extLst>
              </p:cNvPr>
              <p:cNvSpPr txBox="1"/>
              <p:nvPr/>
            </p:nvSpPr>
            <p:spPr>
              <a:xfrm>
                <a:off x="3649678" y="4103821"/>
                <a:ext cx="279486" cy="1342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WC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72F5140A-6A76-81D3-31EB-3B13D0D3721B}"/>
                </a:ext>
              </a:extLst>
            </p:cNvPr>
            <p:cNvGrpSpPr/>
            <p:nvPr/>
          </p:nvGrpSpPr>
          <p:grpSpPr>
            <a:xfrm>
              <a:off x="2657745" y="3673759"/>
              <a:ext cx="686038" cy="1380609"/>
              <a:chOff x="2657745" y="3673759"/>
              <a:chExt cx="686038" cy="1380609"/>
            </a:xfrm>
          </p:grpSpPr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F1FD3AF6-73B6-CF3A-138E-ECEA209B1ADF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25217" y="3124341"/>
                <a:chExt cx="1372076" cy="2761218"/>
              </a:xfrm>
            </p:grpSpPr>
            <p:sp>
              <p:nvSpPr>
                <p:cNvPr id="1139" name="四角形: 上の 2 つの角を丸める 1138">
                  <a:extLst>
                    <a:ext uri="{FF2B5EF4-FFF2-40B4-BE49-F238E27FC236}">
                      <a16:creationId xmlns:a16="http://schemas.microsoft.com/office/drawing/2014/main" id="{F7ECCFDD-92FA-0664-8EAC-10915549A395}"/>
                    </a:ext>
                  </a:extLst>
                </p:cNvPr>
                <p:cNvSpPr/>
                <p:nvPr/>
              </p:nvSpPr>
              <p:spPr bwMode="auto">
                <a:xfrm>
                  <a:off x="2724911" y="3124341"/>
                  <a:ext cx="1170814" cy="2761218"/>
                </a:xfrm>
                <a:prstGeom prst="round2SameRect">
                  <a:avLst>
                    <a:gd name="adj1" fmla="val 36495"/>
                    <a:gd name="adj2" fmla="val 30475"/>
                  </a:avLst>
                </a:prstGeom>
                <a:pattFill prst="dkVert">
                  <a:fgClr>
                    <a:srgbClr val="CC6600"/>
                  </a:fgClr>
                  <a:bgClr>
                    <a:srgbClr val="E8BF78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30E784A8-EA6D-8242-B9A2-E9CA376B6598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CAB601C1-FBA4-9C0A-BE76-3AA8282767EC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7EB913A8-8B72-B48F-5681-4B9E79581BDF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E2BB7BF6-E40D-2448-BF89-8BE82C412C46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ABD17BA1-CC6A-78BC-2C49-9BF996909632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311D29EA-9B14-0EEF-74F9-A142F4E297B2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9" name="テキスト ボックス 1188">
                <a:extLst>
                  <a:ext uri="{FF2B5EF4-FFF2-40B4-BE49-F238E27FC236}">
                    <a16:creationId xmlns:a16="http://schemas.microsoft.com/office/drawing/2014/main" id="{101126D2-B517-2C62-A8B3-1BC8750130D7}"/>
                  </a:ext>
                </a:extLst>
              </p:cNvPr>
              <p:cNvSpPr txBox="1"/>
              <p:nvPr/>
            </p:nvSpPr>
            <p:spPr>
              <a:xfrm>
                <a:off x="2868628" y="4103821"/>
                <a:ext cx="279486" cy="1342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WC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06" name="グループ化 1205">
            <a:extLst>
              <a:ext uri="{FF2B5EF4-FFF2-40B4-BE49-F238E27FC236}">
                <a16:creationId xmlns:a16="http://schemas.microsoft.com/office/drawing/2014/main" id="{3B5BF098-DFD4-A2AB-6FF9-9C972BEB4700}"/>
              </a:ext>
            </a:extLst>
          </p:cNvPr>
          <p:cNvGrpSpPr/>
          <p:nvPr/>
        </p:nvGrpSpPr>
        <p:grpSpPr>
          <a:xfrm>
            <a:off x="6901075" y="988832"/>
            <a:ext cx="2104165" cy="2439126"/>
            <a:chOff x="5347754" y="1747815"/>
            <a:chExt cx="1760908" cy="2041226"/>
          </a:xfrm>
        </p:grpSpPr>
        <p:grpSp>
          <p:nvGrpSpPr>
            <p:cNvPr id="1192" name="グループ化 1191">
              <a:extLst>
                <a:ext uri="{FF2B5EF4-FFF2-40B4-BE49-F238E27FC236}">
                  <a16:creationId xmlns:a16="http://schemas.microsoft.com/office/drawing/2014/main" id="{CE00078A-DEF8-695B-E095-6D04C382E2E3}"/>
                </a:ext>
              </a:extLst>
            </p:cNvPr>
            <p:cNvGrpSpPr/>
            <p:nvPr/>
          </p:nvGrpSpPr>
          <p:grpSpPr>
            <a:xfrm>
              <a:off x="5347754" y="1747815"/>
              <a:ext cx="836983" cy="2041226"/>
              <a:chOff x="5347754" y="1747815"/>
              <a:chExt cx="1612419" cy="3932354"/>
            </a:xfrm>
          </p:grpSpPr>
          <p:sp>
            <p:nvSpPr>
              <p:cNvPr id="1193" name="楕円 355">
                <a:extLst>
                  <a:ext uri="{FF2B5EF4-FFF2-40B4-BE49-F238E27FC236}">
                    <a16:creationId xmlns:a16="http://schemas.microsoft.com/office/drawing/2014/main" id="{49FAEBE2-11F5-4534-D259-564B7DAB7EEA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87D369E-79EB-3162-2D0F-39F28FB2D963}"/>
                  </a:ext>
                </a:extLst>
              </p:cNvPr>
              <p:cNvSpPr/>
              <p:nvPr/>
            </p:nvSpPr>
            <p:spPr bwMode="auto">
              <a:xfrm>
                <a:off x="5347754" y="1747815"/>
                <a:ext cx="1612419" cy="2223011"/>
              </a:xfrm>
              <a:custGeom>
                <a:avLst/>
                <a:gdLst>
                  <a:gd name="connsiteX0" fmla="*/ 806209 w 1612419"/>
                  <a:gd name="connsiteY0" fmla="*/ 0 h 2222992"/>
                  <a:gd name="connsiteX1" fmla="*/ 1608572 w 1612419"/>
                  <a:gd name="connsiteY1" fmla="*/ 2011373 h 2222992"/>
                  <a:gd name="connsiteX2" fmla="*/ 1612419 w 1612419"/>
                  <a:gd name="connsiteY2" fmla="*/ 2222992 h 2222992"/>
                  <a:gd name="connsiteX3" fmla="*/ 1600239 w 1612419"/>
                  <a:gd name="connsiteY3" fmla="*/ 2199191 h 2222992"/>
                  <a:gd name="connsiteX4" fmla="*/ 806209 w 1612419"/>
                  <a:gd name="connsiteY4" fmla="*/ 2006204 h 2222992"/>
                  <a:gd name="connsiteX5" fmla="*/ 12179 w 1612419"/>
                  <a:gd name="connsiteY5" fmla="*/ 2199191 h 2222992"/>
                  <a:gd name="connsiteX6" fmla="*/ 0 w 1612419"/>
                  <a:gd name="connsiteY6" fmla="*/ 2222992 h 2222992"/>
                  <a:gd name="connsiteX7" fmla="*/ 3846 w 1612419"/>
                  <a:gd name="connsiteY7" fmla="*/ 2011373 h 2222992"/>
                  <a:gd name="connsiteX8" fmla="*/ 806209 w 1612419"/>
                  <a:gd name="connsiteY8" fmla="*/ 0 h 2222992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2419" h="2223011">
                    <a:moveTo>
                      <a:pt x="806209" y="19"/>
                    </a:moveTo>
                    <a:cubicBezTo>
                      <a:pt x="1421446" y="4781"/>
                      <a:pt x="1567270" y="881635"/>
                      <a:pt x="1608572" y="2011392"/>
                    </a:cubicBezTo>
                    <a:cubicBezTo>
                      <a:pt x="1609854" y="2081932"/>
                      <a:pt x="1611137" y="2152471"/>
                      <a:pt x="1612419" y="2223011"/>
                    </a:cubicBezTo>
                    <a:lnTo>
                      <a:pt x="1600239" y="2199210"/>
                    </a:lnTo>
                    <a:cubicBezTo>
                      <a:pt x="1524663" y="2089073"/>
                      <a:pt x="1197880" y="2006223"/>
                      <a:pt x="806209" y="2006223"/>
                    </a:cubicBezTo>
                    <a:cubicBezTo>
                      <a:pt x="414538" y="2006223"/>
                      <a:pt x="87755" y="2089073"/>
                      <a:pt x="12179" y="2199210"/>
                    </a:cubicBezTo>
                    <a:lnTo>
                      <a:pt x="0" y="2223011"/>
                    </a:lnTo>
                    <a:lnTo>
                      <a:pt x="3846" y="2011392"/>
                    </a:lnTo>
                    <a:cubicBezTo>
                      <a:pt x="45149" y="881635"/>
                      <a:pt x="190972" y="-4743"/>
                      <a:pt x="806209" y="19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5E82DAA5-7BB1-9261-D7F4-36B23D43E7EB}"/>
                  </a:ext>
                </a:extLst>
              </p:cNvPr>
              <p:cNvSpPr/>
              <p:nvPr/>
            </p:nvSpPr>
            <p:spPr bwMode="auto">
              <a:xfrm>
                <a:off x="5555425" y="3754040"/>
                <a:ext cx="1197077" cy="192612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963595D7-2E71-1C36-E7D9-A365EB79A66C}"/>
                  </a:ext>
                </a:extLst>
              </p:cNvPr>
              <p:cNvSpPr/>
              <p:nvPr/>
            </p:nvSpPr>
            <p:spPr bwMode="auto">
              <a:xfrm>
                <a:off x="5645888" y="3754039"/>
                <a:ext cx="1016152" cy="186381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7" name="楕円 355">
                <a:extLst>
                  <a:ext uri="{FF2B5EF4-FFF2-40B4-BE49-F238E27FC236}">
                    <a16:creationId xmlns:a16="http://schemas.microsoft.com/office/drawing/2014/main" id="{F37A3577-C299-74C0-7611-55AF6B699C0F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BFAE8091-DA0F-50AE-C674-087E2F0C8963}"/>
                  </a:ext>
                </a:extLst>
              </p:cNvPr>
              <p:cNvSpPr/>
              <p:nvPr/>
            </p:nvSpPr>
            <p:spPr bwMode="auto">
              <a:xfrm>
                <a:off x="5856326" y="2455941"/>
                <a:ext cx="595274" cy="732798"/>
              </a:xfrm>
              <a:custGeom>
                <a:avLst/>
                <a:gdLst>
                  <a:gd name="connsiteX0" fmla="*/ 120490 w 1643432"/>
                  <a:gd name="connsiteY0" fmla="*/ 722921 h 2023101"/>
                  <a:gd name="connsiteX1" fmla="*/ 629301 w 1643432"/>
                  <a:gd name="connsiteY1" fmla="*/ 722921 h 2023101"/>
                  <a:gd name="connsiteX2" fmla="*/ 749790 w 1643432"/>
                  <a:gd name="connsiteY2" fmla="*/ 843411 h 2023101"/>
                  <a:gd name="connsiteX3" fmla="*/ 749790 w 1643432"/>
                  <a:gd name="connsiteY3" fmla="*/ 1445841 h 2023101"/>
                  <a:gd name="connsiteX4" fmla="*/ 641621 w 1643432"/>
                  <a:gd name="connsiteY4" fmla="*/ 1445841 h 2023101"/>
                  <a:gd name="connsiteX5" fmla="*/ 641621 w 1643432"/>
                  <a:gd name="connsiteY5" fmla="*/ 968371 h 2023101"/>
                  <a:gd name="connsiteX6" fmla="*/ 626004 w 1643432"/>
                  <a:gd name="connsiteY6" fmla="*/ 952754 h 2023101"/>
                  <a:gd name="connsiteX7" fmla="*/ 610387 w 1643432"/>
                  <a:gd name="connsiteY7" fmla="*/ 968371 h 2023101"/>
                  <a:gd name="connsiteX8" fmla="*/ 610387 w 1643432"/>
                  <a:gd name="connsiteY8" fmla="*/ 1445841 h 2023101"/>
                  <a:gd name="connsiteX9" fmla="*/ 609751 w 1643432"/>
                  <a:gd name="connsiteY9" fmla="*/ 1445841 h 2023101"/>
                  <a:gd name="connsiteX10" fmla="*/ 547040 w 1643432"/>
                  <a:gd name="connsiteY10" fmla="*/ 2023101 h 2023101"/>
                  <a:gd name="connsiteX11" fmla="*/ 390510 w 1643432"/>
                  <a:gd name="connsiteY11" fmla="*/ 2023101 h 2023101"/>
                  <a:gd name="connsiteX12" fmla="*/ 390511 w 1643432"/>
                  <a:gd name="connsiteY12" fmla="*/ 1359783 h 2023101"/>
                  <a:gd name="connsiteX13" fmla="*/ 374894 w 1643432"/>
                  <a:gd name="connsiteY13" fmla="*/ 1344167 h 2023101"/>
                  <a:gd name="connsiteX14" fmla="*/ 359278 w 1643432"/>
                  <a:gd name="connsiteY14" fmla="*/ 1359783 h 2023101"/>
                  <a:gd name="connsiteX15" fmla="*/ 359278 w 1643432"/>
                  <a:gd name="connsiteY15" fmla="*/ 2023101 h 2023101"/>
                  <a:gd name="connsiteX16" fmla="*/ 202749 w 1643432"/>
                  <a:gd name="connsiteY16" fmla="*/ 2023101 h 2023101"/>
                  <a:gd name="connsiteX17" fmla="*/ 140039 w 1643432"/>
                  <a:gd name="connsiteY17" fmla="*/ 1445841 h 2023101"/>
                  <a:gd name="connsiteX18" fmla="*/ 139400 w 1643432"/>
                  <a:gd name="connsiteY18" fmla="*/ 1445841 h 2023101"/>
                  <a:gd name="connsiteX19" fmla="*/ 139401 w 1643432"/>
                  <a:gd name="connsiteY19" fmla="*/ 968371 h 2023101"/>
                  <a:gd name="connsiteX20" fmla="*/ 123784 w 1643432"/>
                  <a:gd name="connsiteY20" fmla="*/ 952754 h 2023101"/>
                  <a:gd name="connsiteX21" fmla="*/ 108168 w 1643432"/>
                  <a:gd name="connsiteY21" fmla="*/ 968371 h 2023101"/>
                  <a:gd name="connsiteX22" fmla="*/ 108168 w 1643432"/>
                  <a:gd name="connsiteY22" fmla="*/ 1445841 h 2023101"/>
                  <a:gd name="connsiteX23" fmla="*/ 0 w 1643432"/>
                  <a:gd name="connsiteY23" fmla="*/ 1445841 h 2023101"/>
                  <a:gd name="connsiteX24" fmla="*/ 0 w 1643432"/>
                  <a:gd name="connsiteY24" fmla="*/ 843411 h 2023101"/>
                  <a:gd name="connsiteX25" fmla="*/ 120490 w 1643432"/>
                  <a:gd name="connsiteY25" fmla="*/ 722921 h 2023101"/>
                  <a:gd name="connsiteX26" fmla="*/ 1161014 w 1643432"/>
                  <a:gd name="connsiteY26" fmla="*/ 722920 h 2023101"/>
                  <a:gd name="connsiteX27" fmla="*/ 1376060 w 1643432"/>
                  <a:gd name="connsiteY27" fmla="*/ 722920 h 2023101"/>
                  <a:gd name="connsiteX28" fmla="*/ 1643432 w 1643432"/>
                  <a:gd name="connsiteY28" fmla="*/ 990292 h 2023101"/>
                  <a:gd name="connsiteX29" fmla="*/ 1643432 w 1643432"/>
                  <a:gd name="connsiteY29" fmla="*/ 1445840 h 2023101"/>
                  <a:gd name="connsiteX30" fmla="*/ 1535263 w 1643432"/>
                  <a:gd name="connsiteY30" fmla="*/ 1445840 h 2023101"/>
                  <a:gd name="connsiteX31" fmla="*/ 1535263 w 1643432"/>
                  <a:gd name="connsiteY31" fmla="*/ 980261 h 2023101"/>
                  <a:gd name="connsiteX32" fmla="*/ 1519647 w 1643432"/>
                  <a:gd name="connsiteY32" fmla="*/ 964645 h 2023101"/>
                  <a:gd name="connsiteX33" fmla="*/ 1504030 w 1643432"/>
                  <a:gd name="connsiteY33" fmla="*/ 980261 h 2023101"/>
                  <a:gd name="connsiteX34" fmla="*/ 1504030 w 1643432"/>
                  <a:gd name="connsiteY34" fmla="*/ 1319241 h 2023101"/>
                  <a:gd name="connsiteX35" fmla="*/ 1556710 w 1643432"/>
                  <a:gd name="connsiteY35" fmla="*/ 1710911 h 2023101"/>
                  <a:gd name="connsiteX36" fmla="*/ 1474517 w 1643432"/>
                  <a:gd name="connsiteY36" fmla="*/ 1710911 h 2023101"/>
                  <a:gd name="connsiteX37" fmla="*/ 1440258 w 1643432"/>
                  <a:gd name="connsiteY37" fmla="*/ 2023099 h 2023101"/>
                  <a:gd name="connsiteX38" fmla="*/ 1283729 w 1643432"/>
                  <a:gd name="connsiteY38" fmla="*/ 2023099 h 2023101"/>
                  <a:gd name="connsiteX39" fmla="*/ 1283729 w 1643432"/>
                  <a:gd name="connsiteY39" fmla="*/ 1710911 h 2023101"/>
                  <a:gd name="connsiteX40" fmla="*/ 1252496 w 1643432"/>
                  <a:gd name="connsiteY40" fmla="*/ 1710911 h 2023101"/>
                  <a:gd name="connsiteX41" fmla="*/ 1252496 w 1643432"/>
                  <a:gd name="connsiteY41" fmla="*/ 2023099 h 2023101"/>
                  <a:gd name="connsiteX42" fmla="*/ 1095967 w 1643432"/>
                  <a:gd name="connsiteY42" fmla="*/ 2023099 h 2023101"/>
                  <a:gd name="connsiteX43" fmla="*/ 1061707 w 1643432"/>
                  <a:gd name="connsiteY43" fmla="*/ 1710911 h 2023101"/>
                  <a:gd name="connsiteX44" fmla="*/ 980364 w 1643432"/>
                  <a:gd name="connsiteY44" fmla="*/ 1710911 h 2023101"/>
                  <a:gd name="connsiteX45" fmla="*/ 1033043 w 1643432"/>
                  <a:gd name="connsiteY45" fmla="*/ 1319241 h 2023101"/>
                  <a:gd name="connsiteX46" fmla="*/ 1033043 w 1643432"/>
                  <a:gd name="connsiteY46" fmla="*/ 980261 h 2023101"/>
                  <a:gd name="connsiteX47" fmla="*/ 1017427 w 1643432"/>
                  <a:gd name="connsiteY47" fmla="*/ 964645 h 2023101"/>
                  <a:gd name="connsiteX48" fmla="*/ 1001810 w 1643432"/>
                  <a:gd name="connsiteY48" fmla="*/ 980261 h 2023101"/>
                  <a:gd name="connsiteX49" fmla="*/ 1001810 w 1643432"/>
                  <a:gd name="connsiteY49" fmla="*/ 1445840 h 2023101"/>
                  <a:gd name="connsiteX50" fmla="*/ 893642 w 1643432"/>
                  <a:gd name="connsiteY50" fmla="*/ 1445840 h 2023101"/>
                  <a:gd name="connsiteX51" fmla="*/ 893642 w 1643432"/>
                  <a:gd name="connsiteY51" fmla="*/ 990292 h 2023101"/>
                  <a:gd name="connsiteX52" fmla="*/ 1161014 w 1643432"/>
                  <a:gd name="connsiteY52" fmla="*/ 722920 h 2023101"/>
                  <a:gd name="connsiteX53" fmla="*/ 374895 w 1643432"/>
                  <a:gd name="connsiteY53" fmla="*/ 1 h 2023101"/>
                  <a:gd name="connsiteX54" fmla="*/ 712258 w 1643432"/>
                  <a:gd name="connsiteY54" fmla="*/ 337364 h 2023101"/>
                  <a:gd name="connsiteX55" fmla="*/ 374895 w 1643432"/>
                  <a:gd name="connsiteY55" fmla="*/ 674727 h 2023101"/>
                  <a:gd name="connsiteX56" fmla="*/ 37532 w 1643432"/>
                  <a:gd name="connsiteY56" fmla="*/ 337364 h 2023101"/>
                  <a:gd name="connsiteX57" fmla="*/ 374895 w 1643432"/>
                  <a:gd name="connsiteY57" fmla="*/ 1 h 2023101"/>
                  <a:gd name="connsiteX58" fmla="*/ 1268537 w 1643432"/>
                  <a:gd name="connsiteY58" fmla="*/ 0 h 2023101"/>
                  <a:gd name="connsiteX59" fmla="*/ 1605900 w 1643432"/>
                  <a:gd name="connsiteY59" fmla="*/ 337363 h 2023101"/>
                  <a:gd name="connsiteX60" fmla="*/ 1268537 w 1643432"/>
                  <a:gd name="connsiteY60" fmla="*/ 674726 h 2023101"/>
                  <a:gd name="connsiteX61" fmla="*/ 931174 w 1643432"/>
                  <a:gd name="connsiteY61" fmla="*/ 337363 h 2023101"/>
                  <a:gd name="connsiteX62" fmla="*/ 1268537 w 1643432"/>
                  <a:gd name="connsiteY62" fmla="*/ 0 h 202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43432" h="2023101">
                    <a:moveTo>
                      <a:pt x="120490" y="722921"/>
                    </a:moveTo>
                    <a:lnTo>
                      <a:pt x="629301" y="722921"/>
                    </a:lnTo>
                    <a:cubicBezTo>
                      <a:pt x="695845" y="722921"/>
                      <a:pt x="749790" y="776866"/>
                      <a:pt x="749790" y="843411"/>
                    </a:cubicBezTo>
                    <a:lnTo>
                      <a:pt x="749790" y="1445841"/>
                    </a:lnTo>
                    <a:lnTo>
                      <a:pt x="641621" y="1445841"/>
                    </a:lnTo>
                    <a:lnTo>
                      <a:pt x="641621" y="968371"/>
                    </a:lnTo>
                    <a:cubicBezTo>
                      <a:pt x="641621" y="959746"/>
                      <a:pt x="634629" y="952754"/>
                      <a:pt x="626004" y="952754"/>
                    </a:cubicBezTo>
                    <a:cubicBezTo>
                      <a:pt x="617379" y="952754"/>
                      <a:pt x="610387" y="959746"/>
                      <a:pt x="610387" y="968371"/>
                    </a:cubicBezTo>
                    <a:lnTo>
                      <a:pt x="610387" y="1445841"/>
                    </a:lnTo>
                    <a:lnTo>
                      <a:pt x="609751" y="1445841"/>
                    </a:lnTo>
                    <a:lnTo>
                      <a:pt x="547040" y="2023101"/>
                    </a:lnTo>
                    <a:lnTo>
                      <a:pt x="390510" y="2023101"/>
                    </a:lnTo>
                    <a:lnTo>
                      <a:pt x="390511" y="1359783"/>
                    </a:lnTo>
                    <a:cubicBezTo>
                      <a:pt x="390511" y="1351158"/>
                      <a:pt x="383519" y="1344167"/>
                      <a:pt x="374894" y="1344167"/>
                    </a:cubicBezTo>
                    <a:cubicBezTo>
                      <a:pt x="366269" y="1344167"/>
                      <a:pt x="359278" y="1351158"/>
                      <a:pt x="359278" y="1359783"/>
                    </a:cubicBezTo>
                    <a:lnTo>
                      <a:pt x="359278" y="2023101"/>
                    </a:lnTo>
                    <a:lnTo>
                      <a:pt x="202749" y="2023101"/>
                    </a:lnTo>
                    <a:lnTo>
                      <a:pt x="140039" y="1445841"/>
                    </a:lnTo>
                    <a:lnTo>
                      <a:pt x="139400" y="1445841"/>
                    </a:lnTo>
                    <a:lnTo>
                      <a:pt x="139401" y="968371"/>
                    </a:lnTo>
                    <a:cubicBezTo>
                      <a:pt x="139401" y="959746"/>
                      <a:pt x="132409" y="952754"/>
                      <a:pt x="123784" y="952754"/>
                    </a:cubicBezTo>
                    <a:cubicBezTo>
                      <a:pt x="115159" y="952754"/>
                      <a:pt x="108168" y="959746"/>
                      <a:pt x="108168" y="968371"/>
                    </a:cubicBezTo>
                    <a:lnTo>
                      <a:pt x="108168" y="1445841"/>
                    </a:lnTo>
                    <a:lnTo>
                      <a:pt x="0" y="1445841"/>
                    </a:lnTo>
                    <a:lnTo>
                      <a:pt x="0" y="843411"/>
                    </a:lnTo>
                    <a:cubicBezTo>
                      <a:pt x="0" y="776866"/>
                      <a:pt x="53945" y="722921"/>
                      <a:pt x="120490" y="722921"/>
                    </a:cubicBezTo>
                    <a:close/>
                    <a:moveTo>
                      <a:pt x="1161014" y="722920"/>
                    </a:moveTo>
                    <a:lnTo>
                      <a:pt x="1376060" y="722920"/>
                    </a:lnTo>
                    <a:cubicBezTo>
                      <a:pt x="1523726" y="722920"/>
                      <a:pt x="1643432" y="842627"/>
                      <a:pt x="1643432" y="990292"/>
                    </a:cubicBezTo>
                    <a:lnTo>
                      <a:pt x="1643432" y="1445840"/>
                    </a:lnTo>
                    <a:lnTo>
                      <a:pt x="1535263" y="1445840"/>
                    </a:lnTo>
                    <a:lnTo>
                      <a:pt x="1535263" y="980261"/>
                    </a:lnTo>
                    <a:cubicBezTo>
                      <a:pt x="1535263" y="971637"/>
                      <a:pt x="1528271" y="964645"/>
                      <a:pt x="1519647" y="964645"/>
                    </a:cubicBezTo>
                    <a:cubicBezTo>
                      <a:pt x="1511022" y="964645"/>
                      <a:pt x="1504030" y="971637"/>
                      <a:pt x="1504030" y="980261"/>
                    </a:cubicBezTo>
                    <a:lnTo>
                      <a:pt x="1504030" y="1319241"/>
                    </a:lnTo>
                    <a:lnTo>
                      <a:pt x="1556710" y="1710911"/>
                    </a:lnTo>
                    <a:lnTo>
                      <a:pt x="1474517" y="1710911"/>
                    </a:lnTo>
                    <a:lnTo>
                      <a:pt x="1440258" y="2023099"/>
                    </a:lnTo>
                    <a:lnTo>
                      <a:pt x="1283729" y="2023099"/>
                    </a:lnTo>
                    <a:lnTo>
                      <a:pt x="1283729" y="1710911"/>
                    </a:lnTo>
                    <a:lnTo>
                      <a:pt x="1252496" y="1710911"/>
                    </a:lnTo>
                    <a:lnTo>
                      <a:pt x="1252496" y="2023099"/>
                    </a:lnTo>
                    <a:lnTo>
                      <a:pt x="1095967" y="2023099"/>
                    </a:lnTo>
                    <a:lnTo>
                      <a:pt x="1061707" y="1710911"/>
                    </a:lnTo>
                    <a:lnTo>
                      <a:pt x="980364" y="1710911"/>
                    </a:lnTo>
                    <a:lnTo>
                      <a:pt x="1033043" y="1319241"/>
                    </a:lnTo>
                    <a:lnTo>
                      <a:pt x="1033043" y="980261"/>
                    </a:lnTo>
                    <a:cubicBezTo>
                      <a:pt x="1033043" y="971637"/>
                      <a:pt x="1026052" y="964645"/>
                      <a:pt x="1017427" y="964645"/>
                    </a:cubicBezTo>
                    <a:cubicBezTo>
                      <a:pt x="1008802" y="964645"/>
                      <a:pt x="1001810" y="971637"/>
                      <a:pt x="1001810" y="980261"/>
                    </a:cubicBezTo>
                    <a:lnTo>
                      <a:pt x="1001810" y="1445840"/>
                    </a:lnTo>
                    <a:lnTo>
                      <a:pt x="893642" y="1445840"/>
                    </a:lnTo>
                    <a:lnTo>
                      <a:pt x="893642" y="990292"/>
                    </a:lnTo>
                    <a:cubicBezTo>
                      <a:pt x="893642" y="842627"/>
                      <a:pt x="1013349" y="722920"/>
                      <a:pt x="1161014" y="722920"/>
                    </a:cubicBezTo>
                    <a:close/>
                    <a:moveTo>
                      <a:pt x="374895" y="1"/>
                    </a:moveTo>
                    <a:cubicBezTo>
                      <a:pt x="561216" y="1"/>
                      <a:pt x="712258" y="151044"/>
                      <a:pt x="712258" y="337364"/>
                    </a:cubicBezTo>
                    <a:cubicBezTo>
                      <a:pt x="712258" y="523684"/>
                      <a:pt x="561216" y="674727"/>
                      <a:pt x="374895" y="674727"/>
                    </a:cubicBezTo>
                    <a:cubicBezTo>
                      <a:pt x="188575" y="674727"/>
                      <a:pt x="37532" y="523684"/>
                      <a:pt x="37532" y="337364"/>
                    </a:cubicBezTo>
                    <a:cubicBezTo>
                      <a:pt x="37532" y="151044"/>
                      <a:pt x="188575" y="1"/>
                      <a:pt x="374895" y="1"/>
                    </a:cubicBezTo>
                    <a:close/>
                    <a:moveTo>
                      <a:pt x="1268537" y="0"/>
                    </a:moveTo>
                    <a:cubicBezTo>
                      <a:pt x="1454858" y="0"/>
                      <a:pt x="1605900" y="151043"/>
                      <a:pt x="1605900" y="337363"/>
                    </a:cubicBezTo>
                    <a:cubicBezTo>
                      <a:pt x="1605900" y="523683"/>
                      <a:pt x="1454858" y="674726"/>
                      <a:pt x="1268537" y="674726"/>
                    </a:cubicBezTo>
                    <a:cubicBezTo>
                      <a:pt x="1082217" y="674726"/>
                      <a:pt x="931174" y="523683"/>
                      <a:pt x="931174" y="337363"/>
                    </a:cubicBezTo>
                    <a:cubicBezTo>
                      <a:pt x="931174" y="151043"/>
                      <a:pt x="1082217" y="0"/>
                      <a:pt x="12685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EFA4A911-3655-2F17-3A8F-43F0FFBE9787}"/>
                </a:ext>
              </a:extLst>
            </p:cNvPr>
            <p:cNvGrpSpPr/>
            <p:nvPr/>
          </p:nvGrpSpPr>
          <p:grpSpPr>
            <a:xfrm>
              <a:off x="6271679" y="1747815"/>
              <a:ext cx="836983" cy="2041226"/>
              <a:chOff x="5347754" y="1747815"/>
              <a:chExt cx="1612419" cy="3932354"/>
            </a:xfrm>
          </p:grpSpPr>
          <p:sp>
            <p:nvSpPr>
              <p:cNvPr id="1200" name="楕円 355">
                <a:extLst>
                  <a:ext uri="{FF2B5EF4-FFF2-40B4-BE49-F238E27FC236}">
                    <a16:creationId xmlns:a16="http://schemas.microsoft.com/office/drawing/2014/main" id="{B688D27F-44E6-F0E0-BC97-9F3208FCB043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3116A297-789E-1BE7-9562-F42139398291}"/>
                  </a:ext>
                </a:extLst>
              </p:cNvPr>
              <p:cNvSpPr/>
              <p:nvPr/>
            </p:nvSpPr>
            <p:spPr bwMode="auto">
              <a:xfrm>
                <a:off x="5347754" y="1747815"/>
                <a:ext cx="1612419" cy="2223011"/>
              </a:xfrm>
              <a:custGeom>
                <a:avLst/>
                <a:gdLst>
                  <a:gd name="connsiteX0" fmla="*/ 806209 w 1612419"/>
                  <a:gd name="connsiteY0" fmla="*/ 0 h 2222992"/>
                  <a:gd name="connsiteX1" fmla="*/ 1608572 w 1612419"/>
                  <a:gd name="connsiteY1" fmla="*/ 2011373 h 2222992"/>
                  <a:gd name="connsiteX2" fmla="*/ 1612419 w 1612419"/>
                  <a:gd name="connsiteY2" fmla="*/ 2222992 h 2222992"/>
                  <a:gd name="connsiteX3" fmla="*/ 1600239 w 1612419"/>
                  <a:gd name="connsiteY3" fmla="*/ 2199191 h 2222992"/>
                  <a:gd name="connsiteX4" fmla="*/ 806209 w 1612419"/>
                  <a:gd name="connsiteY4" fmla="*/ 2006204 h 2222992"/>
                  <a:gd name="connsiteX5" fmla="*/ 12179 w 1612419"/>
                  <a:gd name="connsiteY5" fmla="*/ 2199191 h 2222992"/>
                  <a:gd name="connsiteX6" fmla="*/ 0 w 1612419"/>
                  <a:gd name="connsiteY6" fmla="*/ 2222992 h 2222992"/>
                  <a:gd name="connsiteX7" fmla="*/ 3846 w 1612419"/>
                  <a:gd name="connsiteY7" fmla="*/ 2011373 h 2222992"/>
                  <a:gd name="connsiteX8" fmla="*/ 806209 w 1612419"/>
                  <a:gd name="connsiteY8" fmla="*/ 0 h 2222992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2419" h="2223011">
                    <a:moveTo>
                      <a:pt x="806209" y="19"/>
                    </a:moveTo>
                    <a:cubicBezTo>
                      <a:pt x="1421446" y="4781"/>
                      <a:pt x="1567270" y="881635"/>
                      <a:pt x="1608572" y="2011392"/>
                    </a:cubicBezTo>
                    <a:cubicBezTo>
                      <a:pt x="1609854" y="2081932"/>
                      <a:pt x="1611137" y="2152471"/>
                      <a:pt x="1612419" y="2223011"/>
                    </a:cubicBezTo>
                    <a:lnTo>
                      <a:pt x="1600239" y="2199210"/>
                    </a:lnTo>
                    <a:cubicBezTo>
                      <a:pt x="1524663" y="2089073"/>
                      <a:pt x="1197880" y="2006223"/>
                      <a:pt x="806209" y="2006223"/>
                    </a:cubicBezTo>
                    <a:cubicBezTo>
                      <a:pt x="414538" y="2006223"/>
                      <a:pt x="87755" y="2089073"/>
                      <a:pt x="12179" y="2199210"/>
                    </a:cubicBezTo>
                    <a:lnTo>
                      <a:pt x="0" y="2223011"/>
                    </a:lnTo>
                    <a:lnTo>
                      <a:pt x="3846" y="2011392"/>
                    </a:lnTo>
                    <a:cubicBezTo>
                      <a:pt x="45149" y="881635"/>
                      <a:pt x="190972" y="-4743"/>
                      <a:pt x="806209" y="19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7D215CC4-AAC8-A7B0-B920-4487E6B8BEF9}"/>
                  </a:ext>
                </a:extLst>
              </p:cNvPr>
              <p:cNvSpPr/>
              <p:nvPr/>
            </p:nvSpPr>
            <p:spPr bwMode="auto">
              <a:xfrm>
                <a:off x="5555425" y="3754040"/>
                <a:ext cx="1197077" cy="192612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2C7582F9-41AD-19E9-0D9A-FEE528874772}"/>
                  </a:ext>
                </a:extLst>
              </p:cNvPr>
              <p:cNvSpPr/>
              <p:nvPr/>
            </p:nvSpPr>
            <p:spPr bwMode="auto">
              <a:xfrm>
                <a:off x="5645888" y="3754039"/>
                <a:ext cx="1016152" cy="186381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4" name="楕円 355">
                <a:extLst>
                  <a:ext uri="{FF2B5EF4-FFF2-40B4-BE49-F238E27FC236}">
                    <a16:creationId xmlns:a16="http://schemas.microsoft.com/office/drawing/2014/main" id="{D1C26EBB-F3C2-8C12-01D8-B4815253E77F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5" name="フリーフォーム: 図形 1204">
                <a:extLst>
                  <a:ext uri="{FF2B5EF4-FFF2-40B4-BE49-F238E27FC236}">
                    <a16:creationId xmlns:a16="http://schemas.microsoft.com/office/drawing/2014/main" id="{15DFE42B-65AF-8C59-BCE5-C00492A52C54}"/>
                  </a:ext>
                </a:extLst>
              </p:cNvPr>
              <p:cNvSpPr/>
              <p:nvPr/>
            </p:nvSpPr>
            <p:spPr bwMode="auto">
              <a:xfrm>
                <a:off x="5856326" y="2455941"/>
                <a:ext cx="595274" cy="732798"/>
              </a:xfrm>
              <a:custGeom>
                <a:avLst/>
                <a:gdLst>
                  <a:gd name="connsiteX0" fmla="*/ 120490 w 1643432"/>
                  <a:gd name="connsiteY0" fmla="*/ 722921 h 2023101"/>
                  <a:gd name="connsiteX1" fmla="*/ 629301 w 1643432"/>
                  <a:gd name="connsiteY1" fmla="*/ 722921 h 2023101"/>
                  <a:gd name="connsiteX2" fmla="*/ 749790 w 1643432"/>
                  <a:gd name="connsiteY2" fmla="*/ 843411 h 2023101"/>
                  <a:gd name="connsiteX3" fmla="*/ 749790 w 1643432"/>
                  <a:gd name="connsiteY3" fmla="*/ 1445841 h 2023101"/>
                  <a:gd name="connsiteX4" fmla="*/ 641621 w 1643432"/>
                  <a:gd name="connsiteY4" fmla="*/ 1445841 h 2023101"/>
                  <a:gd name="connsiteX5" fmla="*/ 641621 w 1643432"/>
                  <a:gd name="connsiteY5" fmla="*/ 968371 h 2023101"/>
                  <a:gd name="connsiteX6" fmla="*/ 626004 w 1643432"/>
                  <a:gd name="connsiteY6" fmla="*/ 952754 h 2023101"/>
                  <a:gd name="connsiteX7" fmla="*/ 610387 w 1643432"/>
                  <a:gd name="connsiteY7" fmla="*/ 968371 h 2023101"/>
                  <a:gd name="connsiteX8" fmla="*/ 610387 w 1643432"/>
                  <a:gd name="connsiteY8" fmla="*/ 1445841 h 2023101"/>
                  <a:gd name="connsiteX9" fmla="*/ 609751 w 1643432"/>
                  <a:gd name="connsiteY9" fmla="*/ 1445841 h 2023101"/>
                  <a:gd name="connsiteX10" fmla="*/ 547040 w 1643432"/>
                  <a:gd name="connsiteY10" fmla="*/ 2023101 h 2023101"/>
                  <a:gd name="connsiteX11" fmla="*/ 390510 w 1643432"/>
                  <a:gd name="connsiteY11" fmla="*/ 2023101 h 2023101"/>
                  <a:gd name="connsiteX12" fmla="*/ 390511 w 1643432"/>
                  <a:gd name="connsiteY12" fmla="*/ 1359783 h 2023101"/>
                  <a:gd name="connsiteX13" fmla="*/ 374894 w 1643432"/>
                  <a:gd name="connsiteY13" fmla="*/ 1344167 h 2023101"/>
                  <a:gd name="connsiteX14" fmla="*/ 359278 w 1643432"/>
                  <a:gd name="connsiteY14" fmla="*/ 1359783 h 2023101"/>
                  <a:gd name="connsiteX15" fmla="*/ 359278 w 1643432"/>
                  <a:gd name="connsiteY15" fmla="*/ 2023101 h 2023101"/>
                  <a:gd name="connsiteX16" fmla="*/ 202749 w 1643432"/>
                  <a:gd name="connsiteY16" fmla="*/ 2023101 h 2023101"/>
                  <a:gd name="connsiteX17" fmla="*/ 140039 w 1643432"/>
                  <a:gd name="connsiteY17" fmla="*/ 1445841 h 2023101"/>
                  <a:gd name="connsiteX18" fmla="*/ 139400 w 1643432"/>
                  <a:gd name="connsiteY18" fmla="*/ 1445841 h 2023101"/>
                  <a:gd name="connsiteX19" fmla="*/ 139401 w 1643432"/>
                  <a:gd name="connsiteY19" fmla="*/ 968371 h 2023101"/>
                  <a:gd name="connsiteX20" fmla="*/ 123784 w 1643432"/>
                  <a:gd name="connsiteY20" fmla="*/ 952754 h 2023101"/>
                  <a:gd name="connsiteX21" fmla="*/ 108168 w 1643432"/>
                  <a:gd name="connsiteY21" fmla="*/ 968371 h 2023101"/>
                  <a:gd name="connsiteX22" fmla="*/ 108168 w 1643432"/>
                  <a:gd name="connsiteY22" fmla="*/ 1445841 h 2023101"/>
                  <a:gd name="connsiteX23" fmla="*/ 0 w 1643432"/>
                  <a:gd name="connsiteY23" fmla="*/ 1445841 h 2023101"/>
                  <a:gd name="connsiteX24" fmla="*/ 0 w 1643432"/>
                  <a:gd name="connsiteY24" fmla="*/ 843411 h 2023101"/>
                  <a:gd name="connsiteX25" fmla="*/ 120490 w 1643432"/>
                  <a:gd name="connsiteY25" fmla="*/ 722921 h 2023101"/>
                  <a:gd name="connsiteX26" fmla="*/ 1161014 w 1643432"/>
                  <a:gd name="connsiteY26" fmla="*/ 722920 h 2023101"/>
                  <a:gd name="connsiteX27" fmla="*/ 1376060 w 1643432"/>
                  <a:gd name="connsiteY27" fmla="*/ 722920 h 2023101"/>
                  <a:gd name="connsiteX28" fmla="*/ 1643432 w 1643432"/>
                  <a:gd name="connsiteY28" fmla="*/ 990292 h 2023101"/>
                  <a:gd name="connsiteX29" fmla="*/ 1643432 w 1643432"/>
                  <a:gd name="connsiteY29" fmla="*/ 1445840 h 2023101"/>
                  <a:gd name="connsiteX30" fmla="*/ 1535263 w 1643432"/>
                  <a:gd name="connsiteY30" fmla="*/ 1445840 h 2023101"/>
                  <a:gd name="connsiteX31" fmla="*/ 1535263 w 1643432"/>
                  <a:gd name="connsiteY31" fmla="*/ 980261 h 2023101"/>
                  <a:gd name="connsiteX32" fmla="*/ 1519647 w 1643432"/>
                  <a:gd name="connsiteY32" fmla="*/ 964645 h 2023101"/>
                  <a:gd name="connsiteX33" fmla="*/ 1504030 w 1643432"/>
                  <a:gd name="connsiteY33" fmla="*/ 980261 h 2023101"/>
                  <a:gd name="connsiteX34" fmla="*/ 1504030 w 1643432"/>
                  <a:gd name="connsiteY34" fmla="*/ 1319241 h 2023101"/>
                  <a:gd name="connsiteX35" fmla="*/ 1556710 w 1643432"/>
                  <a:gd name="connsiteY35" fmla="*/ 1710911 h 2023101"/>
                  <a:gd name="connsiteX36" fmla="*/ 1474517 w 1643432"/>
                  <a:gd name="connsiteY36" fmla="*/ 1710911 h 2023101"/>
                  <a:gd name="connsiteX37" fmla="*/ 1440258 w 1643432"/>
                  <a:gd name="connsiteY37" fmla="*/ 2023099 h 2023101"/>
                  <a:gd name="connsiteX38" fmla="*/ 1283729 w 1643432"/>
                  <a:gd name="connsiteY38" fmla="*/ 2023099 h 2023101"/>
                  <a:gd name="connsiteX39" fmla="*/ 1283729 w 1643432"/>
                  <a:gd name="connsiteY39" fmla="*/ 1710911 h 2023101"/>
                  <a:gd name="connsiteX40" fmla="*/ 1252496 w 1643432"/>
                  <a:gd name="connsiteY40" fmla="*/ 1710911 h 2023101"/>
                  <a:gd name="connsiteX41" fmla="*/ 1252496 w 1643432"/>
                  <a:gd name="connsiteY41" fmla="*/ 2023099 h 2023101"/>
                  <a:gd name="connsiteX42" fmla="*/ 1095967 w 1643432"/>
                  <a:gd name="connsiteY42" fmla="*/ 2023099 h 2023101"/>
                  <a:gd name="connsiteX43" fmla="*/ 1061707 w 1643432"/>
                  <a:gd name="connsiteY43" fmla="*/ 1710911 h 2023101"/>
                  <a:gd name="connsiteX44" fmla="*/ 980364 w 1643432"/>
                  <a:gd name="connsiteY44" fmla="*/ 1710911 h 2023101"/>
                  <a:gd name="connsiteX45" fmla="*/ 1033043 w 1643432"/>
                  <a:gd name="connsiteY45" fmla="*/ 1319241 h 2023101"/>
                  <a:gd name="connsiteX46" fmla="*/ 1033043 w 1643432"/>
                  <a:gd name="connsiteY46" fmla="*/ 980261 h 2023101"/>
                  <a:gd name="connsiteX47" fmla="*/ 1017427 w 1643432"/>
                  <a:gd name="connsiteY47" fmla="*/ 964645 h 2023101"/>
                  <a:gd name="connsiteX48" fmla="*/ 1001810 w 1643432"/>
                  <a:gd name="connsiteY48" fmla="*/ 980261 h 2023101"/>
                  <a:gd name="connsiteX49" fmla="*/ 1001810 w 1643432"/>
                  <a:gd name="connsiteY49" fmla="*/ 1445840 h 2023101"/>
                  <a:gd name="connsiteX50" fmla="*/ 893642 w 1643432"/>
                  <a:gd name="connsiteY50" fmla="*/ 1445840 h 2023101"/>
                  <a:gd name="connsiteX51" fmla="*/ 893642 w 1643432"/>
                  <a:gd name="connsiteY51" fmla="*/ 990292 h 2023101"/>
                  <a:gd name="connsiteX52" fmla="*/ 1161014 w 1643432"/>
                  <a:gd name="connsiteY52" fmla="*/ 722920 h 2023101"/>
                  <a:gd name="connsiteX53" fmla="*/ 374895 w 1643432"/>
                  <a:gd name="connsiteY53" fmla="*/ 1 h 2023101"/>
                  <a:gd name="connsiteX54" fmla="*/ 712258 w 1643432"/>
                  <a:gd name="connsiteY54" fmla="*/ 337364 h 2023101"/>
                  <a:gd name="connsiteX55" fmla="*/ 374895 w 1643432"/>
                  <a:gd name="connsiteY55" fmla="*/ 674727 h 2023101"/>
                  <a:gd name="connsiteX56" fmla="*/ 37532 w 1643432"/>
                  <a:gd name="connsiteY56" fmla="*/ 337364 h 2023101"/>
                  <a:gd name="connsiteX57" fmla="*/ 374895 w 1643432"/>
                  <a:gd name="connsiteY57" fmla="*/ 1 h 2023101"/>
                  <a:gd name="connsiteX58" fmla="*/ 1268537 w 1643432"/>
                  <a:gd name="connsiteY58" fmla="*/ 0 h 2023101"/>
                  <a:gd name="connsiteX59" fmla="*/ 1605900 w 1643432"/>
                  <a:gd name="connsiteY59" fmla="*/ 337363 h 2023101"/>
                  <a:gd name="connsiteX60" fmla="*/ 1268537 w 1643432"/>
                  <a:gd name="connsiteY60" fmla="*/ 674726 h 2023101"/>
                  <a:gd name="connsiteX61" fmla="*/ 931174 w 1643432"/>
                  <a:gd name="connsiteY61" fmla="*/ 337363 h 2023101"/>
                  <a:gd name="connsiteX62" fmla="*/ 1268537 w 1643432"/>
                  <a:gd name="connsiteY62" fmla="*/ 0 h 202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43432" h="2023101">
                    <a:moveTo>
                      <a:pt x="120490" y="722921"/>
                    </a:moveTo>
                    <a:lnTo>
                      <a:pt x="629301" y="722921"/>
                    </a:lnTo>
                    <a:cubicBezTo>
                      <a:pt x="695845" y="722921"/>
                      <a:pt x="749790" y="776866"/>
                      <a:pt x="749790" y="843411"/>
                    </a:cubicBezTo>
                    <a:lnTo>
                      <a:pt x="749790" y="1445841"/>
                    </a:lnTo>
                    <a:lnTo>
                      <a:pt x="641621" y="1445841"/>
                    </a:lnTo>
                    <a:lnTo>
                      <a:pt x="641621" y="968371"/>
                    </a:lnTo>
                    <a:cubicBezTo>
                      <a:pt x="641621" y="959746"/>
                      <a:pt x="634629" y="952754"/>
                      <a:pt x="626004" y="952754"/>
                    </a:cubicBezTo>
                    <a:cubicBezTo>
                      <a:pt x="617379" y="952754"/>
                      <a:pt x="610387" y="959746"/>
                      <a:pt x="610387" y="968371"/>
                    </a:cubicBezTo>
                    <a:lnTo>
                      <a:pt x="610387" y="1445841"/>
                    </a:lnTo>
                    <a:lnTo>
                      <a:pt x="609751" y="1445841"/>
                    </a:lnTo>
                    <a:lnTo>
                      <a:pt x="547040" y="2023101"/>
                    </a:lnTo>
                    <a:lnTo>
                      <a:pt x="390510" y="2023101"/>
                    </a:lnTo>
                    <a:lnTo>
                      <a:pt x="390511" y="1359783"/>
                    </a:lnTo>
                    <a:cubicBezTo>
                      <a:pt x="390511" y="1351158"/>
                      <a:pt x="383519" y="1344167"/>
                      <a:pt x="374894" y="1344167"/>
                    </a:cubicBezTo>
                    <a:cubicBezTo>
                      <a:pt x="366269" y="1344167"/>
                      <a:pt x="359278" y="1351158"/>
                      <a:pt x="359278" y="1359783"/>
                    </a:cubicBezTo>
                    <a:lnTo>
                      <a:pt x="359278" y="2023101"/>
                    </a:lnTo>
                    <a:lnTo>
                      <a:pt x="202749" y="2023101"/>
                    </a:lnTo>
                    <a:lnTo>
                      <a:pt x="140039" y="1445841"/>
                    </a:lnTo>
                    <a:lnTo>
                      <a:pt x="139400" y="1445841"/>
                    </a:lnTo>
                    <a:lnTo>
                      <a:pt x="139401" y="968371"/>
                    </a:lnTo>
                    <a:cubicBezTo>
                      <a:pt x="139401" y="959746"/>
                      <a:pt x="132409" y="952754"/>
                      <a:pt x="123784" y="952754"/>
                    </a:cubicBezTo>
                    <a:cubicBezTo>
                      <a:pt x="115159" y="952754"/>
                      <a:pt x="108168" y="959746"/>
                      <a:pt x="108168" y="968371"/>
                    </a:cubicBezTo>
                    <a:lnTo>
                      <a:pt x="108168" y="1445841"/>
                    </a:lnTo>
                    <a:lnTo>
                      <a:pt x="0" y="1445841"/>
                    </a:lnTo>
                    <a:lnTo>
                      <a:pt x="0" y="843411"/>
                    </a:lnTo>
                    <a:cubicBezTo>
                      <a:pt x="0" y="776866"/>
                      <a:pt x="53945" y="722921"/>
                      <a:pt x="120490" y="722921"/>
                    </a:cubicBezTo>
                    <a:close/>
                    <a:moveTo>
                      <a:pt x="1161014" y="722920"/>
                    </a:moveTo>
                    <a:lnTo>
                      <a:pt x="1376060" y="722920"/>
                    </a:lnTo>
                    <a:cubicBezTo>
                      <a:pt x="1523726" y="722920"/>
                      <a:pt x="1643432" y="842627"/>
                      <a:pt x="1643432" y="990292"/>
                    </a:cubicBezTo>
                    <a:lnTo>
                      <a:pt x="1643432" y="1445840"/>
                    </a:lnTo>
                    <a:lnTo>
                      <a:pt x="1535263" y="1445840"/>
                    </a:lnTo>
                    <a:lnTo>
                      <a:pt x="1535263" y="980261"/>
                    </a:lnTo>
                    <a:cubicBezTo>
                      <a:pt x="1535263" y="971637"/>
                      <a:pt x="1528271" y="964645"/>
                      <a:pt x="1519647" y="964645"/>
                    </a:cubicBezTo>
                    <a:cubicBezTo>
                      <a:pt x="1511022" y="964645"/>
                      <a:pt x="1504030" y="971637"/>
                      <a:pt x="1504030" y="980261"/>
                    </a:cubicBezTo>
                    <a:lnTo>
                      <a:pt x="1504030" y="1319241"/>
                    </a:lnTo>
                    <a:lnTo>
                      <a:pt x="1556710" y="1710911"/>
                    </a:lnTo>
                    <a:lnTo>
                      <a:pt x="1474517" y="1710911"/>
                    </a:lnTo>
                    <a:lnTo>
                      <a:pt x="1440258" y="2023099"/>
                    </a:lnTo>
                    <a:lnTo>
                      <a:pt x="1283729" y="2023099"/>
                    </a:lnTo>
                    <a:lnTo>
                      <a:pt x="1283729" y="1710911"/>
                    </a:lnTo>
                    <a:lnTo>
                      <a:pt x="1252496" y="1710911"/>
                    </a:lnTo>
                    <a:lnTo>
                      <a:pt x="1252496" y="2023099"/>
                    </a:lnTo>
                    <a:lnTo>
                      <a:pt x="1095967" y="2023099"/>
                    </a:lnTo>
                    <a:lnTo>
                      <a:pt x="1061707" y="1710911"/>
                    </a:lnTo>
                    <a:lnTo>
                      <a:pt x="980364" y="1710911"/>
                    </a:lnTo>
                    <a:lnTo>
                      <a:pt x="1033043" y="1319241"/>
                    </a:lnTo>
                    <a:lnTo>
                      <a:pt x="1033043" y="980261"/>
                    </a:lnTo>
                    <a:cubicBezTo>
                      <a:pt x="1033043" y="971637"/>
                      <a:pt x="1026052" y="964645"/>
                      <a:pt x="1017427" y="964645"/>
                    </a:cubicBezTo>
                    <a:cubicBezTo>
                      <a:pt x="1008802" y="964645"/>
                      <a:pt x="1001810" y="971637"/>
                      <a:pt x="1001810" y="980261"/>
                    </a:cubicBezTo>
                    <a:lnTo>
                      <a:pt x="1001810" y="1445840"/>
                    </a:lnTo>
                    <a:lnTo>
                      <a:pt x="893642" y="1445840"/>
                    </a:lnTo>
                    <a:lnTo>
                      <a:pt x="893642" y="990292"/>
                    </a:lnTo>
                    <a:cubicBezTo>
                      <a:pt x="893642" y="842627"/>
                      <a:pt x="1013349" y="722920"/>
                      <a:pt x="1161014" y="722920"/>
                    </a:cubicBezTo>
                    <a:close/>
                    <a:moveTo>
                      <a:pt x="374895" y="1"/>
                    </a:moveTo>
                    <a:cubicBezTo>
                      <a:pt x="561216" y="1"/>
                      <a:pt x="712258" y="151044"/>
                      <a:pt x="712258" y="337364"/>
                    </a:cubicBezTo>
                    <a:cubicBezTo>
                      <a:pt x="712258" y="523684"/>
                      <a:pt x="561216" y="674727"/>
                      <a:pt x="374895" y="674727"/>
                    </a:cubicBezTo>
                    <a:cubicBezTo>
                      <a:pt x="188575" y="674727"/>
                      <a:pt x="37532" y="523684"/>
                      <a:pt x="37532" y="337364"/>
                    </a:cubicBezTo>
                    <a:cubicBezTo>
                      <a:pt x="37532" y="151044"/>
                      <a:pt x="188575" y="1"/>
                      <a:pt x="374895" y="1"/>
                    </a:cubicBezTo>
                    <a:close/>
                    <a:moveTo>
                      <a:pt x="1268537" y="0"/>
                    </a:moveTo>
                    <a:cubicBezTo>
                      <a:pt x="1454858" y="0"/>
                      <a:pt x="1605900" y="151043"/>
                      <a:pt x="1605900" y="337363"/>
                    </a:cubicBezTo>
                    <a:cubicBezTo>
                      <a:pt x="1605900" y="523683"/>
                      <a:pt x="1454858" y="674726"/>
                      <a:pt x="1268537" y="674726"/>
                    </a:cubicBezTo>
                    <a:cubicBezTo>
                      <a:pt x="1082217" y="674726"/>
                      <a:pt x="931174" y="523683"/>
                      <a:pt x="931174" y="337363"/>
                    </a:cubicBezTo>
                    <a:cubicBezTo>
                      <a:pt x="931174" y="151043"/>
                      <a:pt x="1082217" y="0"/>
                      <a:pt x="12685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14" name="グループ化 1213">
            <a:extLst>
              <a:ext uri="{FF2B5EF4-FFF2-40B4-BE49-F238E27FC236}">
                <a16:creationId xmlns:a16="http://schemas.microsoft.com/office/drawing/2014/main" id="{A210F365-7757-FB82-FC58-AEE7DBE0F5EB}"/>
              </a:ext>
            </a:extLst>
          </p:cNvPr>
          <p:cNvGrpSpPr/>
          <p:nvPr/>
        </p:nvGrpSpPr>
        <p:grpSpPr>
          <a:xfrm>
            <a:off x="6883657" y="3900015"/>
            <a:ext cx="2017297" cy="2376213"/>
            <a:chOff x="9308296" y="3497297"/>
            <a:chExt cx="1797489" cy="2117297"/>
          </a:xfrm>
        </p:grpSpPr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17CFC90E-DF00-CF53-D75C-B96EF8BA4A15}"/>
                </a:ext>
              </a:extLst>
            </p:cNvPr>
            <p:cNvGrpSpPr/>
            <p:nvPr/>
          </p:nvGrpSpPr>
          <p:grpSpPr>
            <a:xfrm>
              <a:off x="9308296" y="3497297"/>
              <a:ext cx="834326" cy="2117297"/>
              <a:chOff x="5258600" y="2247722"/>
              <a:chExt cx="1109675" cy="2816060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B6BBEF60-6611-958F-3797-35496F777FF5}"/>
                  </a:ext>
                </a:extLst>
              </p:cNvPr>
              <p:cNvGrpSpPr/>
              <p:nvPr/>
            </p:nvGrpSpPr>
            <p:grpSpPr>
              <a:xfrm>
                <a:off x="5258600" y="2247722"/>
                <a:ext cx="1109675" cy="2816060"/>
                <a:chOff x="6328246" y="1294818"/>
                <a:chExt cx="1654330" cy="4198250"/>
              </a:xfrm>
            </p:grpSpPr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A3411A4A-7B90-32EA-0FFA-F64377275B05}"/>
                    </a:ext>
                  </a:extLst>
                </p:cNvPr>
                <p:cNvSpPr/>
                <p:nvPr/>
              </p:nvSpPr>
              <p:spPr bwMode="auto">
                <a:xfrm>
                  <a:off x="6328246" y="1294818"/>
                  <a:ext cx="1654330" cy="2833505"/>
                </a:xfrm>
                <a:custGeom>
                  <a:avLst/>
                  <a:gdLst>
                    <a:gd name="connsiteX0" fmla="*/ 827067 w 1654330"/>
                    <a:gd name="connsiteY0" fmla="*/ 0 h 2833505"/>
                    <a:gd name="connsiteX1" fmla="*/ 1262704 w 1654330"/>
                    <a:gd name="connsiteY1" fmla="*/ 153613 h 2833505"/>
                    <a:gd name="connsiteX2" fmla="*/ 1282499 w 1654330"/>
                    <a:gd name="connsiteY2" fmla="*/ 187536 h 2833505"/>
                    <a:gd name="connsiteX3" fmla="*/ 1312988 w 1654330"/>
                    <a:gd name="connsiteY3" fmla="*/ 228533 h 2833505"/>
                    <a:gd name="connsiteX4" fmla="*/ 1589502 w 1654330"/>
                    <a:gd name="connsiteY4" fmla="*/ 1283288 h 2833505"/>
                    <a:gd name="connsiteX5" fmla="*/ 1602381 w 1654330"/>
                    <a:gd name="connsiteY5" fmla="*/ 2446150 h 2833505"/>
                    <a:gd name="connsiteX6" fmla="*/ 1595727 w 1654330"/>
                    <a:gd name="connsiteY6" fmla="*/ 2451638 h 2833505"/>
                    <a:gd name="connsiteX7" fmla="*/ 1593538 w 1654330"/>
                    <a:gd name="connsiteY7" fmla="*/ 2457318 h 2833505"/>
                    <a:gd name="connsiteX8" fmla="*/ 827067 w 1654330"/>
                    <a:gd name="connsiteY8" fmla="*/ 2833505 h 2833505"/>
                    <a:gd name="connsiteX9" fmla="*/ 60596 w 1654330"/>
                    <a:gd name="connsiteY9" fmla="*/ 2457318 h 2833505"/>
                    <a:gd name="connsiteX10" fmla="*/ 58316 w 1654330"/>
                    <a:gd name="connsiteY10" fmla="*/ 2451403 h 2833505"/>
                    <a:gd name="connsiteX11" fmla="*/ 51949 w 1654330"/>
                    <a:gd name="connsiteY11" fmla="*/ 2446151 h 2833505"/>
                    <a:gd name="connsiteX12" fmla="*/ 64828 w 1654330"/>
                    <a:gd name="connsiteY12" fmla="*/ 1283289 h 2833505"/>
                    <a:gd name="connsiteX13" fmla="*/ 341342 w 1654330"/>
                    <a:gd name="connsiteY13" fmla="*/ 228534 h 2833505"/>
                    <a:gd name="connsiteX14" fmla="*/ 370919 w 1654330"/>
                    <a:gd name="connsiteY14" fmla="*/ 188764 h 2833505"/>
                    <a:gd name="connsiteX15" fmla="*/ 391431 w 1654330"/>
                    <a:gd name="connsiteY15" fmla="*/ 153613 h 2833505"/>
                    <a:gd name="connsiteX16" fmla="*/ 827067 w 1654330"/>
                    <a:gd name="connsiteY16" fmla="*/ 0 h 283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54330" h="2833505">
                      <a:moveTo>
                        <a:pt x="827067" y="0"/>
                      </a:moveTo>
                      <a:cubicBezTo>
                        <a:pt x="1022904" y="0"/>
                        <a:pt x="1190930" y="63341"/>
                        <a:pt x="1262704" y="153613"/>
                      </a:cubicBezTo>
                      <a:lnTo>
                        <a:pt x="1282499" y="187536"/>
                      </a:lnTo>
                      <a:lnTo>
                        <a:pt x="1312988" y="228533"/>
                      </a:lnTo>
                      <a:cubicBezTo>
                        <a:pt x="1408696" y="394924"/>
                        <a:pt x="1518508" y="801281"/>
                        <a:pt x="1589502" y="1283288"/>
                      </a:cubicBezTo>
                      <a:cubicBezTo>
                        <a:pt x="1672328" y="1845630"/>
                        <a:pt x="1674877" y="2324610"/>
                        <a:pt x="1602381" y="2446150"/>
                      </a:cubicBezTo>
                      <a:lnTo>
                        <a:pt x="1595727" y="2451638"/>
                      </a:lnTo>
                      <a:lnTo>
                        <a:pt x="1593538" y="2457318"/>
                      </a:lnTo>
                      <a:cubicBezTo>
                        <a:pt x="1491926" y="2675262"/>
                        <a:pt x="1187197" y="2833505"/>
                        <a:pt x="827067" y="2833505"/>
                      </a:cubicBezTo>
                      <a:cubicBezTo>
                        <a:pt x="466937" y="2833505"/>
                        <a:pt x="162208" y="2675262"/>
                        <a:pt x="60596" y="2457318"/>
                      </a:cubicBezTo>
                      <a:lnTo>
                        <a:pt x="58316" y="2451403"/>
                      </a:lnTo>
                      <a:lnTo>
                        <a:pt x="51949" y="2446151"/>
                      </a:lnTo>
                      <a:cubicBezTo>
                        <a:pt x="-20547" y="2324611"/>
                        <a:pt x="-17998" y="1845631"/>
                        <a:pt x="64828" y="1283289"/>
                      </a:cubicBezTo>
                      <a:cubicBezTo>
                        <a:pt x="135823" y="801282"/>
                        <a:pt x="245634" y="394925"/>
                        <a:pt x="341342" y="228534"/>
                      </a:cubicBezTo>
                      <a:lnTo>
                        <a:pt x="370919" y="188764"/>
                      </a:lnTo>
                      <a:lnTo>
                        <a:pt x="391431" y="153613"/>
                      </a:lnTo>
                      <a:cubicBezTo>
                        <a:pt x="463204" y="63341"/>
                        <a:pt x="631231" y="0"/>
                        <a:pt x="82706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楕円 1212">
                  <a:extLst>
                    <a:ext uri="{FF2B5EF4-FFF2-40B4-BE49-F238E27FC236}">
                      <a16:creationId xmlns:a16="http://schemas.microsoft.com/office/drawing/2014/main" id="{3FC9DAE0-52D7-978B-18DB-E4F022FE3A75}"/>
                    </a:ext>
                  </a:extLst>
                </p:cNvPr>
                <p:cNvSpPr/>
                <p:nvPr/>
              </p:nvSpPr>
              <p:spPr bwMode="auto">
                <a:xfrm>
                  <a:off x="6433451" y="3195637"/>
                  <a:ext cx="1443724" cy="866775"/>
                </a:xfrm>
                <a:prstGeom prst="ellipse">
                  <a:avLst/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7C212B25-3F37-5AC0-8197-3D4FF732C98B}"/>
                    </a:ext>
                  </a:extLst>
                </p:cNvPr>
                <p:cNvSpPr/>
                <p:nvPr/>
              </p:nvSpPr>
              <p:spPr bwMode="auto">
                <a:xfrm>
                  <a:off x="6576326" y="3195636"/>
                  <a:ext cx="1157974" cy="2297432"/>
                </a:xfrm>
                <a:custGeom>
                  <a:avLst/>
                  <a:gdLst>
                    <a:gd name="connsiteX0" fmla="*/ 578987 w 1157974"/>
                    <a:gd name="connsiteY0" fmla="*/ 0 h 2297432"/>
                    <a:gd name="connsiteX1" fmla="*/ 1089421 w 1157974"/>
                    <a:gd name="connsiteY1" fmla="*/ 126936 h 2297432"/>
                    <a:gd name="connsiteX2" fmla="*/ 1092937 w 1157974"/>
                    <a:gd name="connsiteY2" fmla="*/ 129495 h 2297432"/>
                    <a:gd name="connsiteX3" fmla="*/ 1092582 w 1157974"/>
                    <a:gd name="connsiteY3" fmla="*/ 132606 h 2297432"/>
                    <a:gd name="connsiteX4" fmla="*/ 1072706 w 1157974"/>
                    <a:gd name="connsiteY4" fmla="*/ 608313 h 2297432"/>
                    <a:gd name="connsiteX5" fmla="*/ 1116363 w 1157974"/>
                    <a:gd name="connsiteY5" fmla="*/ 1291969 h 2297432"/>
                    <a:gd name="connsiteX6" fmla="*/ 1143279 w 1157974"/>
                    <a:gd name="connsiteY6" fmla="*/ 1440772 h 2297432"/>
                    <a:gd name="connsiteX7" fmla="*/ 1146211 w 1157974"/>
                    <a:gd name="connsiteY7" fmla="*/ 1452247 h 2297432"/>
                    <a:gd name="connsiteX8" fmla="*/ 1146937 w 1157974"/>
                    <a:gd name="connsiteY8" fmla="*/ 1460992 h 2297432"/>
                    <a:gd name="connsiteX9" fmla="*/ 1148427 w 1157974"/>
                    <a:gd name="connsiteY9" fmla="*/ 1469231 h 2297432"/>
                    <a:gd name="connsiteX10" fmla="*/ 1148427 w 1157974"/>
                    <a:gd name="connsiteY10" fmla="*/ 1469233 h 2297432"/>
                    <a:gd name="connsiteX11" fmla="*/ 1147583 w 1157974"/>
                    <a:gd name="connsiteY11" fmla="*/ 1468778 h 2297432"/>
                    <a:gd name="connsiteX12" fmla="*/ 1157974 w 1157974"/>
                    <a:gd name="connsiteY12" fmla="*/ 1594011 h 2297432"/>
                    <a:gd name="connsiteX13" fmla="*/ 578987 w 1157974"/>
                    <a:gd name="connsiteY13" fmla="*/ 2297432 h 2297432"/>
                    <a:gd name="connsiteX14" fmla="*/ 0 w 1157974"/>
                    <a:gd name="connsiteY14" fmla="*/ 1594011 h 2297432"/>
                    <a:gd name="connsiteX15" fmla="*/ 11763 w 1157974"/>
                    <a:gd name="connsiteY15" fmla="*/ 1452247 h 2297432"/>
                    <a:gd name="connsiteX16" fmla="*/ 20167 w 1157974"/>
                    <a:gd name="connsiteY16" fmla="*/ 1419356 h 2297432"/>
                    <a:gd name="connsiteX17" fmla="*/ 43210 w 1157974"/>
                    <a:gd name="connsiteY17" fmla="*/ 1291969 h 2297432"/>
                    <a:gd name="connsiteX18" fmla="*/ 86866 w 1157974"/>
                    <a:gd name="connsiteY18" fmla="*/ 608313 h 2297432"/>
                    <a:gd name="connsiteX19" fmla="*/ 66991 w 1157974"/>
                    <a:gd name="connsiteY19" fmla="*/ 132606 h 2297432"/>
                    <a:gd name="connsiteX20" fmla="*/ 66512 w 1157974"/>
                    <a:gd name="connsiteY20" fmla="*/ 128422 h 2297432"/>
                    <a:gd name="connsiteX21" fmla="*/ 68554 w 1157974"/>
                    <a:gd name="connsiteY21" fmla="*/ 126936 h 2297432"/>
                    <a:gd name="connsiteX22" fmla="*/ 578987 w 1157974"/>
                    <a:gd name="connsiteY22" fmla="*/ 0 h 229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57974" h="2297432">
                      <a:moveTo>
                        <a:pt x="578987" y="0"/>
                      </a:moveTo>
                      <a:cubicBezTo>
                        <a:pt x="778324" y="0"/>
                        <a:pt x="958789" y="48509"/>
                        <a:pt x="1089421" y="126936"/>
                      </a:cubicBezTo>
                      <a:lnTo>
                        <a:pt x="1092937" y="129495"/>
                      </a:lnTo>
                      <a:lnTo>
                        <a:pt x="1092582" y="132606"/>
                      </a:lnTo>
                      <a:cubicBezTo>
                        <a:pt x="1079647" y="279674"/>
                        <a:pt x="1072706" y="441826"/>
                        <a:pt x="1072706" y="608313"/>
                      </a:cubicBezTo>
                      <a:cubicBezTo>
                        <a:pt x="1072706" y="858044"/>
                        <a:pt x="1088322" y="1098020"/>
                        <a:pt x="1116363" y="1291969"/>
                      </a:cubicBezTo>
                      <a:lnTo>
                        <a:pt x="1143279" y="1440772"/>
                      </a:lnTo>
                      <a:lnTo>
                        <a:pt x="1146211" y="1452247"/>
                      </a:lnTo>
                      <a:lnTo>
                        <a:pt x="1146937" y="1460992"/>
                      </a:lnTo>
                      <a:lnTo>
                        <a:pt x="1148427" y="1469231"/>
                      </a:lnTo>
                      <a:lnTo>
                        <a:pt x="1148427" y="1469233"/>
                      </a:lnTo>
                      <a:lnTo>
                        <a:pt x="1147583" y="1468778"/>
                      </a:lnTo>
                      <a:lnTo>
                        <a:pt x="1157974" y="1594011"/>
                      </a:lnTo>
                      <a:cubicBezTo>
                        <a:pt x="1157974" y="1982500"/>
                        <a:pt x="898753" y="2297432"/>
                        <a:pt x="578987" y="2297432"/>
                      </a:cubicBezTo>
                      <a:cubicBezTo>
                        <a:pt x="259221" y="2297432"/>
                        <a:pt x="0" y="1982500"/>
                        <a:pt x="0" y="1594011"/>
                      </a:cubicBezTo>
                      <a:cubicBezTo>
                        <a:pt x="0" y="1545450"/>
                        <a:pt x="4050" y="1498038"/>
                        <a:pt x="11763" y="1452247"/>
                      </a:cubicBezTo>
                      <a:lnTo>
                        <a:pt x="20167" y="1419356"/>
                      </a:lnTo>
                      <a:lnTo>
                        <a:pt x="43210" y="1291969"/>
                      </a:lnTo>
                      <a:cubicBezTo>
                        <a:pt x="71251" y="1098020"/>
                        <a:pt x="86866" y="858044"/>
                        <a:pt x="86866" y="608313"/>
                      </a:cubicBezTo>
                      <a:cubicBezTo>
                        <a:pt x="86866" y="441826"/>
                        <a:pt x="79926" y="279674"/>
                        <a:pt x="66991" y="132606"/>
                      </a:cubicBezTo>
                      <a:lnTo>
                        <a:pt x="66512" y="128422"/>
                      </a:lnTo>
                      <a:lnTo>
                        <a:pt x="68554" y="126936"/>
                      </a:lnTo>
                      <a:cubicBezTo>
                        <a:pt x="199185" y="48509"/>
                        <a:pt x="379651" y="0"/>
                        <a:pt x="57898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355628F1-D243-8BFB-447B-259EFD309971}"/>
                  </a:ext>
                </a:extLst>
              </p:cNvPr>
              <p:cNvSpPr/>
              <p:nvPr/>
            </p:nvSpPr>
            <p:spPr bwMode="auto">
              <a:xfrm>
                <a:off x="5474494" y="3590925"/>
                <a:ext cx="677756" cy="1428804"/>
              </a:xfrm>
              <a:custGeom>
                <a:avLst/>
                <a:gdLst>
                  <a:gd name="connsiteX0" fmla="*/ 338877 w 677756"/>
                  <a:gd name="connsiteY0" fmla="*/ 0 h 1496995"/>
                  <a:gd name="connsiteX1" fmla="*/ 609600 w 677756"/>
                  <a:gd name="connsiteY1" fmla="*/ 49648 h 1496995"/>
                  <a:gd name="connsiteX2" fmla="*/ 628165 w 677756"/>
                  <a:gd name="connsiteY2" fmla="*/ 58844 h 1496995"/>
                  <a:gd name="connsiteX3" fmla="*/ 620570 w 677756"/>
                  <a:gd name="connsiteY3" fmla="*/ 199501 h 1496995"/>
                  <a:gd name="connsiteX4" fmla="*/ 617697 w 677756"/>
                  <a:gd name="connsiteY4" fmla="*/ 363931 h 1496995"/>
                  <a:gd name="connsiteX5" fmla="*/ 642351 w 677756"/>
                  <a:gd name="connsiteY5" fmla="*/ 822507 h 1496995"/>
                  <a:gd name="connsiteX6" fmla="*/ 657551 w 677756"/>
                  <a:gd name="connsiteY6" fmla="*/ 922319 h 1496995"/>
                  <a:gd name="connsiteX7" fmla="*/ 659207 w 677756"/>
                  <a:gd name="connsiteY7" fmla="*/ 930016 h 1496995"/>
                  <a:gd name="connsiteX8" fmla="*/ 659617 w 677756"/>
                  <a:gd name="connsiteY8" fmla="*/ 935882 h 1496995"/>
                  <a:gd name="connsiteX9" fmla="*/ 660459 w 677756"/>
                  <a:gd name="connsiteY9" fmla="*/ 941409 h 1496995"/>
                  <a:gd name="connsiteX10" fmla="*/ 660459 w 677756"/>
                  <a:gd name="connsiteY10" fmla="*/ 941410 h 1496995"/>
                  <a:gd name="connsiteX11" fmla="*/ 659982 w 677756"/>
                  <a:gd name="connsiteY11" fmla="*/ 941105 h 1496995"/>
                  <a:gd name="connsiteX12" fmla="*/ 677756 w 677756"/>
                  <a:gd name="connsiteY12" fmla="*/ 1027488 h 1496995"/>
                  <a:gd name="connsiteX13" fmla="*/ 338878 w 677756"/>
                  <a:gd name="connsiteY13" fmla="*/ 1496941 h 1496995"/>
                  <a:gd name="connsiteX14" fmla="*/ 0 w 677756"/>
                  <a:gd name="connsiteY14" fmla="*/ 1046538 h 1496995"/>
                  <a:gd name="connsiteX15" fmla="*/ 18549 w 677756"/>
                  <a:gd name="connsiteY15" fmla="*/ 930016 h 1496995"/>
                  <a:gd name="connsiteX16" fmla="*/ 23295 w 677756"/>
                  <a:gd name="connsiteY16" fmla="*/ 907954 h 1496995"/>
                  <a:gd name="connsiteX17" fmla="*/ 36308 w 677756"/>
                  <a:gd name="connsiteY17" fmla="*/ 822507 h 1496995"/>
                  <a:gd name="connsiteX18" fmla="*/ 60962 w 677756"/>
                  <a:gd name="connsiteY18" fmla="*/ 363931 h 1496995"/>
                  <a:gd name="connsiteX19" fmla="*/ 58090 w 677756"/>
                  <a:gd name="connsiteY19" fmla="*/ 199501 h 1496995"/>
                  <a:gd name="connsiteX20" fmla="*/ 50471 w 677756"/>
                  <a:gd name="connsiteY20" fmla="*/ 58408 h 1496995"/>
                  <a:gd name="connsiteX21" fmla="*/ 68154 w 677756"/>
                  <a:gd name="connsiteY21" fmla="*/ 49648 h 1496995"/>
                  <a:gd name="connsiteX22" fmla="*/ 338877 w 677756"/>
                  <a:gd name="connsiteY22" fmla="*/ 0 h 1496995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367452 w 677756"/>
                  <a:gd name="connsiteY22" fmla="*/ 0 h 1830370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458892 w 677756"/>
                  <a:gd name="connsiteY22" fmla="*/ 91440 h 1830370"/>
                  <a:gd name="connsiteX0" fmla="*/ 609600 w 677756"/>
                  <a:gd name="connsiteY0" fmla="*/ 306711 h 1754058"/>
                  <a:gd name="connsiteX1" fmla="*/ 628165 w 677756"/>
                  <a:gd name="connsiteY1" fmla="*/ 315907 h 1754058"/>
                  <a:gd name="connsiteX2" fmla="*/ 620570 w 677756"/>
                  <a:gd name="connsiteY2" fmla="*/ 456564 h 1754058"/>
                  <a:gd name="connsiteX3" fmla="*/ 617697 w 677756"/>
                  <a:gd name="connsiteY3" fmla="*/ 620994 h 1754058"/>
                  <a:gd name="connsiteX4" fmla="*/ 642351 w 677756"/>
                  <a:gd name="connsiteY4" fmla="*/ 1079570 h 1754058"/>
                  <a:gd name="connsiteX5" fmla="*/ 657551 w 677756"/>
                  <a:gd name="connsiteY5" fmla="*/ 1179382 h 1754058"/>
                  <a:gd name="connsiteX6" fmla="*/ 659207 w 677756"/>
                  <a:gd name="connsiteY6" fmla="*/ 1187079 h 1754058"/>
                  <a:gd name="connsiteX7" fmla="*/ 659617 w 677756"/>
                  <a:gd name="connsiteY7" fmla="*/ 1192945 h 1754058"/>
                  <a:gd name="connsiteX8" fmla="*/ 660459 w 677756"/>
                  <a:gd name="connsiteY8" fmla="*/ 1198472 h 1754058"/>
                  <a:gd name="connsiteX9" fmla="*/ 660459 w 677756"/>
                  <a:gd name="connsiteY9" fmla="*/ 1198473 h 1754058"/>
                  <a:gd name="connsiteX10" fmla="*/ 659982 w 677756"/>
                  <a:gd name="connsiteY10" fmla="*/ 1198168 h 1754058"/>
                  <a:gd name="connsiteX11" fmla="*/ 677756 w 677756"/>
                  <a:gd name="connsiteY11" fmla="*/ 1284551 h 1754058"/>
                  <a:gd name="connsiteX12" fmla="*/ 338878 w 677756"/>
                  <a:gd name="connsiteY12" fmla="*/ 1754004 h 1754058"/>
                  <a:gd name="connsiteX13" fmla="*/ 0 w 677756"/>
                  <a:gd name="connsiteY13" fmla="*/ 1303601 h 1754058"/>
                  <a:gd name="connsiteX14" fmla="*/ 18549 w 677756"/>
                  <a:gd name="connsiteY14" fmla="*/ 1187079 h 1754058"/>
                  <a:gd name="connsiteX15" fmla="*/ 23295 w 677756"/>
                  <a:gd name="connsiteY15" fmla="*/ 1165017 h 1754058"/>
                  <a:gd name="connsiteX16" fmla="*/ 36308 w 677756"/>
                  <a:gd name="connsiteY16" fmla="*/ 1079570 h 1754058"/>
                  <a:gd name="connsiteX17" fmla="*/ 60962 w 677756"/>
                  <a:gd name="connsiteY17" fmla="*/ 620994 h 1754058"/>
                  <a:gd name="connsiteX18" fmla="*/ 58090 w 677756"/>
                  <a:gd name="connsiteY18" fmla="*/ 456564 h 1754058"/>
                  <a:gd name="connsiteX19" fmla="*/ 50471 w 677756"/>
                  <a:gd name="connsiteY19" fmla="*/ 315471 h 1754058"/>
                  <a:gd name="connsiteX20" fmla="*/ 68154 w 677756"/>
                  <a:gd name="connsiteY20" fmla="*/ 306711 h 1754058"/>
                  <a:gd name="connsiteX21" fmla="*/ 458892 w 677756"/>
                  <a:gd name="connsiteY21" fmla="*/ 15128 h 1754058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20" fmla="*/ 68154 w 677756"/>
                  <a:gd name="connsiteY20" fmla="*/ 0 h 1447347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0" fmla="*/ 628165 w 677756"/>
                  <a:gd name="connsiteY0" fmla="*/ 436 h 1438587"/>
                  <a:gd name="connsiteX1" fmla="*/ 620570 w 677756"/>
                  <a:gd name="connsiteY1" fmla="*/ 141093 h 1438587"/>
                  <a:gd name="connsiteX2" fmla="*/ 617697 w 677756"/>
                  <a:gd name="connsiteY2" fmla="*/ 305523 h 1438587"/>
                  <a:gd name="connsiteX3" fmla="*/ 642351 w 677756"/>
                  <a:gd name="connsiteY3" fmla="*/ 764099 h 1438587"/>
                  <a:gd name="connsiteX4" fmla="*/ 657551 w 677756"/>
                  <a:gd name="connsiteY4" fmla="*/ 863911 h 1438587"/>
                  <a:gd name="connsiteX5" fmla="*/ 659207 w 677756"/>
                  <a:gd name="connsiteY5" fmla="*/ 871608 h 1438587"/>
                  <a:gd name="connsiteX6" fmla="*/ 659617 w 677756"/>
                  <a:gd name="connsiteY6" fmla="*/ 877474 h 1438587"/>
                  <a:gd name="connsiteX7" fmla="*/ 660459 w 677756"/>
                  <a:gd name="connsiteY7" fmla="*/ 883001 h 1438587"/>
                  <a:gd name="connsiteX8" fmla="*/ 660459 w 677756"/>
                  <a:gd name="connsiteY8" fmla="*/ 883002 h 1438587"/>
                  <a:gd name="connsiteX9" fmla="*/ 659982 w 677756"/>
                  <a:gd name="connsiteY9" fmla="*/ 882697 h 1438587"/>
                  <a:gd name="connsiteX10" fmla="*/ 677756 w 677756"/>
                  <a:gd name="connsiteY10" fmla="*/ 969080 h 1438587"/>
                  <a:gd name="connsiteX11" fmla="*/ 338878 w 677756"/>
                  <a:gd name="connsiteY11" fmla="*/ 1438533 h 1438587"/>
                  <a:gd name="connsiteX12" fmla="*/ 0 w 677756"/>
                  <a:gd name="connsiteY12" fmla="*/ 988130 h 1438587"/>
                  <a:gd name="connsiteX13" fmla="*/ 18549 w 677756"/>
                  <a:gd name="connsiteY13" fmla="*/ 871608 h 1438587"/>
                  <a:gd name="connsiteX14" fmla="*/ 23295 w 677756"/>
                  <a:gd name="connsiteY14" fmla="*/ 849546 h 1438587"/>
                  <a:gd name="connsiteX15" fmla="*/ 36308 w 677756"/>
                  <a:gd name="connsiteY15" fmla="*/ 764099 h 1438587"/>
                  <a:gd name="connsiteX16" fmla="*/ 60962 w 677756"/>
                  <a:gd name="connsiteY16" fmla="*/ 305523 h 1438587"/>
                  <a:gd name="connsiteX17" fmla="*/ 58090 w 677756"/>
                  <a:gd name="connsiteY17" fmla="*/ 141093 h 1438587"/>
                  <a:gd name="connsiteX18" fmla="*/ 50471 w 677756"/>
                  <a:gd name="connsiteY18" fmla="*/ 0 h 143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756" h="1438587">
                    <a:moveTo>
                      <a:pt x="628165" y="436"/>
                    </a:moveTo>
                    <a:lnTo>
                      <a:pt x="620570" y="141093"/>
                    </a:lnTo>
                    <a:cubicBezTo>
                      <a:pt x="618677" y="194576"/>
                      <a:pt x="617697" y="249686"/>
                      <a:pt x="617697" y="305523"/>
                    </a:cubicBezTo>
                    <a:cubicBezTo>
                      <a:pt x="617697" y="473035"/>
                      <a:pt x="626515" y="634004"/>
                      <a:pt x="642351" y="764099"/>
                    </a:cubicBezTo>
                    <a:lnTo>
                      <a:pt x="657551" y="863911"/>
                    </a:lnTo>
                    <a:lnTo>
                      <a:pt x="659207" y="871608"/>
                    </a:lnTo>
                    <a:cubicBezTo>
                      <a:pt x="659344" y="873563"/>
                      <a:pt x="659480" y="875519"/>
                      <a:pt x="659617" y="877474"/>
                    </a:cubicBezTo>
                    <a:lnTo>
                      <a:pt x="660459" y="883001"/>
                    </a:lnTo>
                    <a:lnTo>
                      <a:pt x="660459" y="883002"/>
                    </a:lnTo>
                    <a:lnTo>
                      <a:pt x="659982" y="882697"/>
                    </a:lnTo>
                    <a:lnTo>
                      <a:pt x="677756" y="969080"/>
                    </a:lnTo>
                    <a:cubicBezTo>
                      <a:pt x="677756" y="1229667"/>
                      <a:pt x="528037" y="1442502"/>
                      <a:pt x="338878" y="1438533"/>
                    </a:cubicBezTo>
                    <a:cubicBezTo>
                      <a:pt x="149719" y="1434564"/>
                      <a:pt x="0" y="1248716"/>
                      <a:pt x="0" y="988130"/>
                    </a:cubicBezTo>
                    <a:cubicBezTo>
                      <a:pt x="0" y="955557"/>
                      <a:pt x="14194" y="902324"/>
                      <a:pt x="18549" y="871608"/>
                    </a:cubicBezTo>
                    <a:lnTo>
                      <a:pt x="23295" y="849546"/>
                    </a:lnTo>
                    <a:lnTo>
                      <a:pt x="36308" y="764099"/>
                    </a:lnTo>
                    <a:cubicBezTo>
                      <a:pt x="52144" y="634004"/>
                      <a:pt x="60962" y="473035"/>
                      <a:pt x="60962" y="305523"/>
                    </a:cubicBezTo>
                    <a:cubicBezTo>
                      <a:pt x="60962" y="249686"/>
                      <a:pt x="59983" y="194576"/>
                      <a:pt x="58090" y="141093"/>
                    </a:cubicBezTo>
                    <a:lnTo>
                      <a:pt x="50471" y="0"/>
                    </a:lnTo>
                  </a:path>
                </a:pathLst>
              </a:custGeom>
              <a:noFill/>
              <a:ln w="12700" cap="rnd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062B7D4D-109E-0AE3-DAC3-09AF17549F70}"/>
                  </a:ext>
                </a:extLst>
              </p:cNvPr>
              <p:cNvSpPr/>
              <p:nvPr/>
            </p:nvSpPr>
            <p:spPr bwMode="auto">
              <a:xfrm>
                <a:off x="5326613" y="3522734"/>
                <a:ext cx="968407" cy="5814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1A98B720-CC0D-E995-DD2D-2E90BFB452A3}"/>
                </a:ext>
              </a:extLst>
            </p:cNvPr>
            <p:cNvGrpSpPr/>
            <p:nvPr/>
          </p:nvGrpSpPr>
          <p:grpSpPr>
            <a:xfrm>
              <a:off x="10271459" y="3497297"/>
              <a:ext cx="834326" cy="2117297"/>
              <a:chOff x="5258600" y="2247722"/>
              <a:chExt cx="1109675" cy="2816060"/>
            </a:xfrm>
          </p:grpSpPr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117FA1FA-491A-1DC9-6E3A-F24A938320E0}"/>
                  </a:ext>
                </a:extLst>
              </p:cNvPr>
              <p:cNvGrpSpPr/>
              <p:nvPr/>
            </p:nvGrpSpPr>
            <p:grpSpPr>
              <a:xfrm>
                <a:off x="5258600" y="2247722"/>
                <a:ext cx="1109675" cy="2816060"/>
                <a:chOff x="6328246" y="1294818"/>
                <a:chExt cx="1654330" cy="4198250"/>
              </a:xfrm>
            </p:grpSpPr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2F3F068F-E4E2-1C98-31EA-52DCB0775F10}"/>
                    </a:ext>
                  </a:extLst>
                </p:cNvPr>
                <p:cNvSpPr/>
                <p:nvPr/>
              </p:nvSpPr>
              <p:spPr bwMode="auto">
                <a:xfrm>
                  <a:off x="6328246" y="1294818"/>
                  <a:ext cx="1654330" cy="2833505"/>
                </a:xfrm>
                <a:custGeom>
                  <a:avLst/>
                  <a:gdLst>
                    <a:gd name="connsiteX0" fmla="*/ 827067 w 1654330"/>
                    <a:gd name="connsiteY0" fmla="*/ 0 h 2833505"/>
                    <a:gd name="connsiteX1" fmla="*/ 1262704 w 1654330"/>
                    <a:gd name="connsiteY1" fmla="*/ 153613 h 2833505"/>
                    <a:gd name="connsiteX2" fmla="*/ 1282499 w 1654330"/>
                    <a:gd name="connsiteY2" fmla="*/ 187536 h 2833505"/>
                    <a:gd name="connsiteX3" fmla="*/ 1312988 w 1654330"/>
                    <a:gd name="connsiteY3" fmla="*/ 228533 h 2833505"/>
                    <a:gd name="connsiteX4" fmla="*/ 1589502 w 1654330"/>
                    <a:gd name="connsiteY4" fmla="*/ 1283288 h 2833505"/>
                    <a:gd name="connsiteX5" fmla="*/ 1602381 w 1654330"/>
                    <a:gd name="connsiteY5" fmla="*/ 2446150 h 2833505"/>
                    <a:gd name="connsiteX6" fmla="*/ 1595727 w 1654330"/>
                    <a:gd name="connsiteY6" fmla="*/ 2451638 h 2833505"/>
                    <a:gd name="connsiteX7" fmla="*/ 1593538 w 1654330"/>
                    <a:gd name="connsiteY7" fmla="*/ 2457318 h 2833505"/>
                    <a:gd name="connsiteX8" fmla="*/ 827067 w 1654330"/>
                    <a:gd name="connsiteY8" fmla="*/ 2833505 h 2833505"/>
                    <a:gd name="connsiteX9" fmla="*/ 60596 w 1654330"/>
                    <a:gd name="connsiteY9" fmla="*/ 2457318 h 2833505"/>
                    <a:gd name="connsiteX10" fmla="*/ 58316 w 1654330"/>
                    <a:gd name="connsiteY10" fmla="*/ 2451403 h 2833505"/>
                    <a:gd name="connsiteX11" fmla="*/ 51949 w 1654330"/>
                    <a:gd name="connsiteY11" fmla="*/ 2446151 h 2833505"/>
                    <a:gd name="connsiteX12" fmla="*/ 64828 w 1654330"/>
                    <a:gd name="connsiteY12" fmla="*/ 1283289 h 2833505"/>
                    <a:gd name="connsiteX13" fmla="*/ 341342 w 1654330"/>
                    <a:gd name="connsiteY13" fmla="*/ 228534 h 2833505"/>
                    <a:gd name="connsiteX14" fmla="*/ 370919 w 1654330"/>
                    <a:gd name="connsiteY14" fmla="*/ 188764 h 2833505"/>
                    <a:gd name="connsiteX15" fmla="*/ 391431 w 1654330"/>
                    <a:gd name="connsiteY15" fmla="*/ 153613 h 2833505"/>
                    <a:gd name="connsiteX16" fmla="*/ 827067 w 1654330"/>
                    <a:gd name="connsiteY16" fmla="*/ 0 h 283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54330" h="2833505">
                      <a:moveTo>
                        <a:pt x="827067" y="0"/>
                      </a:moveTo>
                      <a:cubicBezTo>
                        <a:pt x="1022904" y="0"/>
                        <a:pt x="1190930" y="63341"/>
                        <a:pt x="1262704" y="153613"/>
                      </a:cubicBezTo>
                      <a:lnTo>
                        <a:pt x="1282499" y="187536"/>
                      </a:lnTo>
                      <a:lnTo>
                        <a:pt x="1312988" y="228533"/>
                      </a:lnTo>
                      <a:cubicBezTo>
                        <a:pt x="1408696" y="394924"/>
                        <a:pt x="1518508" y="801281"/>
                        <a:pt x="1589502" y="1283288"/>
                      </a:cubicBezTo>
                      <a:cubicBezTo>
                        <a:pt x="1672328" y="1845630"/>
                        <a:pt x="1674877" y="2324610"/>
                        <a:pt x="1602381" y="2446150"/>
                      </a:cubicBezTo>
                      <a:lnTo>
                        <a:pt x="1595727" y="2451638"/>
                      </a:lnTo>
                      <a:lnTo>
                        <a:pt x="1593538" y="2457318"/>
                      </a:lnTo>
                      <a:cubicBezTo>
                        <a:pt x="1491926" y="2675262"/>
                        <a:pt x="1187197" y="2833505"/>
                        <a:pt x="827067" y="2833505"/>
                      </a:cubicBezTo>
                      <a:cubicBezTo>
                        <a:pt x="466937" y="2833505"/>
                        <a:pt x="162208" y="2675262"/>
                        <a:pt x="60596" y="2457318"/>
                      </a:cubicBezTo>
                      <a:lnTo>
                        <a:pt x="58316" y="2451403"/>
                      </a:lnTo>
                      <a:lnTo>
                        <a:pt x="51949" y="2446151"/>
                      </a:lnTo>
                      <a:cubicBezTo>
                        <a:pt x="-20547" y="2324611"/>
                        <a:pt x="-17998" y="1845631"/>
                        <a:pt x="64828" y="1283289"/>
                      </a:cubicBezTo>
                      <a:cubicBezTo>
                        <a:pt x="135823" y="801282"/>
                        <a:pt x="245634" y="394925"/>
                        <a:pt x="341342" y="228534"/>
                      </a:cubicBezTo>
                      <a:lnTo>
                        <a:pt x="370919" y="188764"/>
                      </a:lnTo>
                      <a:lnTo>
                        <a:pt x="391431" y="153613"/>
                      </a:lnTo>
                      <a:cubicBezTo>
                        <a:pt x="463204" y="63341"/>
                        <a:pt x="631231" y="0"/>
                        <a:pt x="82706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楕円 1045">
                  <a:extLst>
                    <a:ext uri="{FF2B5EF4-FFF2-40B4-BE49-F238E27FC236}">
                      <a16:creationId xmlns:a16="http://schemas.microsoft.com/office/drawing/2014/main" id="{2EF617A5-6632-4A6D-667C-4C478E03FF8B}"/>
                    </a:ext>
                  </a:extLst>
                </p:cNvPr>
                <p:cNvSpPr/>
                <p:nvPr/>
              </p:nvSpPr>
              <p:spPr bwMode="auto">
                <a:xfrm>
                  <a:off x="6433451" y="3195637"/>
                  <a:ext cx="1443724" cy="866775"/>
                </a:xfrm>
                <a:prstGeom prst="ellipse">
                  <a:avLst/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84C510F2-3096-5B9F-6D2C-EAA587152ED4}"/>
                    </a:ext>
                  </a:extLst>
                </p:cNvPr>
                <p:cNvSpPr/>
                <p:nvPr/>
              </p:nvSpPr>
              <p:spPr bwMode="auto">
                <a:xfrm>
                  <a:off x="6576326" y="3195636"/>
                  <a:ext cx="1157974" cy="2297432"/>
                </a:xfrm>
                <a:custGeom>
                  <a:avLst/>
                  <a:gdLst>
                    <a:gd name="connsiteX0" fmla="*/ 578987 w 1157974"/>
                    <a:gd name="connsiteY0" fmla="*/ 0 h 2297432"/>
                    <a:gd name="connsiteX1" fmla="*/ 1089421 w 1157974"/>
                    <a:gd name="connsiteY1" fmla="*/ 126936 h 2297432"/>
                    <a:gd name="connsiteX2" fmla="*/ 1092937 w 1157974"/>
                    <a:gd name="connsiteY2" fmla="*/ 129495 h 2297432"/>
                    <a:gd name="connsiteX3" fmla="*/ 1092582 w 1157974"/>
                    <a:gd name="connsiteY3" fmla="*/ 132606 h 2297432"/>
                    <a:gd name="connsiteX4" fmla="*/ 1072706 w 1157974"/>
                    <a:gd name="connsiteY4" fmla="*/ 608313 h 2297432"/>
                    <a:gd name="connsiteX5" fmla="*/ 1116363 w 1157974"/>
                    <a:gd name="connsiteY5" fmla="*/ 1291969 h 2297432"/>
                    <a:gd name="connsiteX6" fmla="*/ 1143279 w 1157974"/>
                    <a:gd name="connsiteY6" fmla="*/ 1440772 h 2297432"/>
                    <a:gd name="connsiteX7" fmla="*/ 1146211 w 1157974"/>
                    <a:gd name="connsiteY7" fmla="*/ 1452247 h 2297432"/>
                    <a:gd name="connsiteX8" fmla="*/ 1146937 w 1157974"/>
                    <a:gd name="connsiteY8" fmla="*/ 1460992 h 2297432"/>
                    <a:gd name="connsiteX9" fmla="*/ 1148427 w 1157974"/>
                    <a:gd name="connsiteY9" fmla="*/ 1469231 h 2297432"/>
                    <a:gd name="connsiteX10" fmla="*/ 1148427 w 1157974"/>
                    <a:gd name="connsiteY10" fmla="*/ 1469233 h 2297432"/>
                    <a:gd name="connsiteX11" fmla="*/ 1147583 w 1157974"/>
                    <a:gd name="connsiteY11" fmla="*/ 1468778 h 2297432"/>
                    <a:gd name="connsiteX12" fmla="*/ 1157974 w 1157974"/>
                    <a:gd name="connsiteY12" fmla="*/ 1594011 h 2297432"/>
                    <a:gd name="connsiteX13" fmla="*/ 578987 w 1157974"/>
                    <a:gd name="connsiteY13" fmla="*/ 2297432 h 2297432"/>
                    <a:gd name="connsiteX14" fmla="*/ 0 w 1157974"/>
                    <a:gd name="connsiteY14" fmla="*/ 1594011 h 2297432"/>
                    <a:gd name="connsiteX15" fmla="*/ 11763 w 1157974"/>
                    <a:gd name="connsiteY15" fmla="*/ 1452247 h 2297432"/>
                    <a:gd name="connsiteX16" fmla="*/ 20167 w 1157974"/>
                    <a:gd name="connsiteY16" fmla="*/ 1419356 h 2297432"/>
                    <a:gd name="connsiteX17" fmla="*/ 43210 w 1157974"/>
                    <a:gd name="connsiteY17" fmla="*/ 1291969 h 2297432"/>
                    <a:gd name="connsiteX18" fmla="*/ 86866 w 1157974"/>
                    <a:gd name="connsiteY18" fmla="*/ 608313 h 2297432"/>
                    <a:gd name="connsiteX19" fmla="*/ 66991 w 1157974"/>
                    <a:gd name="connsiteY19" fmla="*/ 132606 h 2297432"/>
                    <a:gd name="connsiteX20" fmla="*/ 66512 w 1157974"/>
                    <a:gd name="connsiteY20" fmla="*/ 128422 h 2297432"/>
                    <a:gd name="connsiteX21" fmla="*/ 68554 w 1157974"/>
                    <a:gd name="connsiteY21" fmla="*/ 126936 h 2297432"/>
                    <a:gd name="connsiteX22" fmla="*/ 578987 w 1157974"/>
                    <a:gd name="connsiteY22" fmla="*/ 0 h 229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57974" h="2297432">
                      <a:moveTo>
                        <a:pt x="578987" y="0"/>
                      </a:moveTo>
                      <a:cubicBezTo>
                        <a:pt x="778324" y="0"/>
                        <a:pt x="958789" y="48509"/>
                        <a:pt x="1089421" y="126936"/>
                      </a:cubicBezTo>
                      <a:lnTo>
                        <a:pt x="1092937" y="129495"/>
                      </a:lnTo>
                      <a:lnTo>
                        <a:pt x="1092582" y="132606"/>
                      </a:lnTo>
                      <a:cubicBezTo>
                        <a:pt x="1079647" y="279674"/>
                        <a:pt x="1072706" y="441826"/>
                        <a:pt x="1072706" y="608313"/>
                      </a:cubicBezTo>
                      <a:cubicBezTo>
                        <a:pt x="1072706" y="858044"/>
                        <a:pt x="1088322" y="1098020"/>
                        <a:pt x="1116363" y="1291969"/>
                      </a:cubicBezTo>
                      <a:lnTo>
                        <a:pt x="1143279" y="1440772"/>
                      </a:lnTo>
                      <a:lnTo>
                        <a:pt x="1146211" y="1452247"/>
                      </a:lnTo>
                      <a:lnTo>
                        <a:pt x="1146937" y="1460992"/>
                      </a:lnTo>
                      <a:lnTo>
                        <a:pt x="1148427" y="1469231"/>
                      </a:lnTo>
                      <a:lnTo>
                        <a:pt x="1148427" y="1469233"/>
                      </a:lnTo>
                      <a:lnTo>
                        <a:pt x="1147583" y="1468778"/>
                      </a:lnTo>
                      <a:lnTo>
                        <a:pt x="1157974" y="1594011"/>
                      </a:lnTo>
                      <a:cubicBezTo>
                        <a:pt x="1157974" y="1982500"/>
                        <a:pt x="898753" y="2297432"/>
                        <a:pt x="578987" y="2297432"/>
                      </a:cubicBezTo>
                      <a:cubicBezTo>
                        <a:pt x="259221" y="2297432"/>
                        <a:pt x="0" y="1982500"/>
                        <a:pt x="0" y="1594011"/>
                      </a:cubicBezTo>
                      <a:cubicBezTo>
                        <a:pt x="0" y="1545450"/>
                        <a:pt x="4050" y="1498038"/>
                        <a:pt x="11763" y="1452247"/>
                      </a:cubicBezTo>
                      <a:lnTo>
                        <a:pt x="20167" y="1419356"/>
                      </a:lnTo>
                      <a:lnTo>
                        <a:pt x="43210" y="1291969"/>
                      </a:lnTo>
                      <a:cubicBezTo>
                        <a:pt x="71251" y="1098020"/>
                        <a:pt x="86866" y="858044"/>
                        <a:pt x="86866" y="608313"/>
                      </a:cubicBezTo>
                      <a:cubicBezTo>
                        <a:pt x="86866" y="441826"/>
                        <a:pt x="79926" y="279674"/>
                        <a:pt x="66991" y="132606"/>
                      </a:cubicBezTo>
                      <a:lnTo>
                        <a:pt x="66512" y="128422"/>
                      </a:lnTo>
                      <a:lnTo>
                        <a:pt x="68554" y="126936"/>
                      </a:lnTo>
                      <a:cubicBezTo>
                        <a:pt x="199185" y="48509"/>
                        <a:pt x="379651" y="0"/>
                        <a:pt x="57898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1B25B270-B296-B7F8-9C41-C88C15552E94}"/>
                  </a:ext>
                </a:extLst>
              </p:cNvPr>
              <p:cNvSpPr/>
              <p:nvPr/>
            </p:nvSpPr>
            <p:spPr bwMode="auto">
              <a:xfrm>
                <a:off x="5474494" y="3590925"/>
                <a:ext cx="677756" cy="1428804"/>
              </a:xfrm>
              <a:custGeom>
                <a:avLst/>
                <a:gdLst>
                  <a:gd name="connsiteX0" fmla="*/ 338877 w 677756"/>
                  <a:gd name="connsiteY0" fmla="*/ 0 h 1496995"/>
                  <a:gd name="connsiteX1" fmla="*/ 609600 w 677756"/>
                  <a:gd name="connsiteY1" fmla="*/ 49648 h 1496995"/>
                  <a:gd name="connsiteX2" fmla="*/ 628165 w 677756"/>
                  <a:gd name="connsiteY2" fmla="*/ 58844 h 1496995"/>
                  <a:gd name="connsiteX3" fmla="*/ 620570 w 677756"/>
                  <a:gd name="connsiteY3" fmla="*/ 199501 h 1496995"/>
                  <a:gd name="connsiteX4" fmla="*/ 617697 w 677756"/>
                  <a:gd name="connsiteY4" fmla="*/ 363931 h 1496995"/>
                  <a:gd name="connsiteX5" fmla="*/ 642351 w 677756"/>
                  <a:gd name="connsiteY5" fmla="*/ 822507 h 1496995"/>
                  <a:gd name="connsiteX6" fmla="*/ 657551 w 677756"/>
                  <a:gd name="connsiteY6" fmla="*/ 922319 h 1496995"/>
                  <a:gd name="connsiteX7" fmla="*/ 659207 w 677756"/>
                  <a:gd name="connsiteY7" fmla="*/ 930016 h 1496995"/>
                  <a:gd name="connsiteX8" fmla="*/ 659617 w 677756"/>
                  <a:gd name="connsiteY8" fmla="*/ 935882 h 1496995"/>
                  <a:gd name="connsiteX9" fmla="*/ 660459 w 677756"/>
                  <a:gd name="connsiteY9" fmla="*/ 941409 h 1496995"/>
                  <a:gd name="connsiteX10" fmla="*/ 660459 w 677756"/>
                  <a:gd name="connsiteY10" fmla="*/ 941410 h 1496995"/>
                  <a:gd name="connsiteX11" fmla="*/ 659982 w 677756"/>
                  <a:gd name="connsiteY11" fmla="*/ 941105 h 1496995"/>
                  <a:gd name="connsiteX12" fmla="*/ 677756 w 677756"/>
                  <a:gd name="connsiteY12" fmla="*/ 1027488 h 1496995"/>
                  <a:gd name="connsiteX13" fmla="*/ 338878 w 677756"/>
                  <a:gd name="connsiteY13" fmla="*/ 1496941 h 1496995"/>
                  <a:gd name="connsiteX14" fmla="*/ 0 w 677756"/>
                  <a:gd name="connsiteY14" fmla="*/ 1046538 h 1496995"/>
                  <a:gd name="connsiteX15" fmla="*/ 18549 w 677756"/>
                  <a:gd name="connsiteY15" fmla="*/ 930016 h 1496995"/>
                  <a:gd name="connsiteX16" fmla="*/ 23295 w 677756"/>
                  <a:gd name="connsiteY16" fmla="*/ 907954 h 1496995"/>
                  <a:gd name="connsiteX17" fmla="*/ 36308 w 677756"/>
                  <a:gd name="connsiteY17" fmla="*/ 822507 h 1496995"/>
                  <a:gd name="connsiteX18" fmla="*/ 60962 w 677756"/>
                  <a:gd name="connsiteY18" fmla="*/ 363931 h 1496995"/>
                  <a:gd name="connsiteX19" fmla="*/ 58090 w 677756"/>
                  <a:gd name="connsiteY19" fmla="*/ 199501 h 1496995"/>
                  <a:gd name="connsiteX20" fmla="*/ 50471 w 677756"/>
                  <a:gd name="connsiteY20" fmla="*/ 58408 h 1496995"/>
                  <a:gd name="connsiteX21" fmla="*/ 68154 w 677756"/>
                  <a:gd name="connsiteY21" fmla="*/ 49648 h 1496995"/>
                  <a:gd name="connsiteX22" fmla="*/ 338877 w 677756"/>
                  <a:gd name="connsiteY22" fmla="*/ 0 h 1496995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367452 w 677756"/>
                  <a:gd name="connsiteY22" fmla="*/ 0 h 1830370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458892 w 677756"/>
                  <a:gd name="connsiteY22" fmla="*/ 91440 h 1830370"/>
                  <a:gd name="connsiteX0" fmla="*/ 609600 w 677756"/>
                  <a:gd name="connsiteY0" fmla="*/ 306711 h 1754058"/>
                  <a:gd name="connsiteX1" fmla="*/ 628165 w 677756"/>
                  <a:gd name="connsiteY1" fmla="*/ 315907 h 1754058"/>
                  <a:gd name="connsiteX2" fmla="*/ 620570 w 677756"/>
                  <a:gd name="connsiteY2" fmla="*/ 456564 h 1754058"/>
                  <a:gd name="connsiteX3" fmla="*/ 617697 w 677756"/>
                  <a:gd name="connsiteY3" fmla="*/ 620994 h 1754058"/>
                  <a:gd name="connsiteX4" fmla="*/ 642351 w 677756"/>
                  <a:gd name="connsiteY4" fmla="*/ 1079570 h 1754058"/>
                  <a:gd name="connsiteX5" fmla="*/ 657551 w 677756"/>
                  <a:gd name="connsiteY5" fmla="*/ 1179382 h 1754058"/>
                  <a:gd name="connsiteX6" fmla="*/ 659207 w 677756"/>
                  <a:gd name="connsiteY6" fmla="*/ 1187079 h 1754058"/>
                  <a:gd name="connsiteX7" fmla="*/ 659617 w 677756"/>
                  <a:gd name="connsiteY7" fmla="*/ 1192945 h 1754058"/>
                  <a:gd name="connsiteX8" fmla="*/ 660459 w 677756"/>
                  <a:gd name="connsiteY8" fmla="*/ 1198472 h 1754058"/>
                  <a:gd name="connsiteX9" fmla="*/ 660459 w 677756"/>
                  <a:gd name="connsiteY9" fmla="*/ 1198473 h 1754058"/>
                  <a:gd name="connsiteX10" fmla="*/ 659982 w 677756"/>
                  <a:gd name="connsiteY10" fmla="*/ 1198168 h 1754058"/>
                  <a:gd name="connsiteX11" fmla="*/ 677756 w 677756"/>
                  <a:gd name="connsiteY11" fmla="*/ 1284551 h 1754058"/>
                  <a:gd name="connsiteX12" fmla="*/ 338878 w 677756"/>
                  <a:gd name="connsiteY12" fmla="*/ 1754004 h 1754058"/>
                  <a:gd name="connsiteX13" fmla="*/ 0 w 677756"/>
                  <a:gd name="connsiteY13" fmla="*/ 1303601 h 1754058"/>
                  <a:gd name="connsiteX14" fmla="*/ 18549 w 677756"/>
                  <a:gd name="connsiteY14" fmla="*/ 1187079 h 1754058"/>
                  <a:gd name="connsiteX15" fmla="*/ 23295 w 677756"/>
                  <a:gd name="connsiteY15" fmla="*/ 1165017 h 1754058"/>
                  <a:gd name="connsiteX16" fmla="*/ 36308 w 677756"/>
                  <a:gd name="connsiteY16" fmla="*/ 1079570 h 1754058"/>
                  <a:gd name="connsiteX17" fmla="*/ 60962 w 677756"/>
                  <a:gd name="connsiteY17" fmla="*/ 620994 h 1754058"/>
                  <a:gd name="connsiteX18" fmla="*/ 58090 w 677756"/>
                  <a:gd name="connsiteY18" fmla="*/ 456564 h 1754058"/>
                  <a:gd name="connsiteX19" fmla="*/ 50471 w 677756"/>
                  <a:gd name="connsiteY19" fmla="*/ 315471 h 1754058"/>
                  <a:gd name="connsiteX20" fmla="*/ 68154 w 677756"/>
                  <a:gd name="connsiteY20" fmla="*/ 306711 h 1754058"/>
                  <a:gd name="connsiteX21" fmla="*/ 458892 w 677756"/>
                  <a:gd name="connsiteY21" fmla="*/ 15128 h 1754058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20" fmla="*/ 68154 w 677756"/>
                  <a:gd name="connsiteY20" fmla="*/ 0 h 1447347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0" fmla="*/ 628165 w 677756"/>
                  <a:gd name="connsiteY0" fmla="*/ 436 h 1438587"/>
                  <a:gd name="connsiteX1" fmla="*/ 620570 w 677756"/>
                  <a:gd name="connsiteY1" fmla="*/ 141093 h 1438587"/>
                  <a:gd name="connsiteX2" fmla="*/ 617697 w 677756"/>
                  <a:gd name="connsiteY2" fmla="*/ 305523 h 1438587"/>
                  <a:gd name="connsiteX3" fmla="*/ 642351 w 677756"/>
                  <a:gd name="connsiteY3" fmla="*/ 764099 h 1438587"/>
                  <a:gd name="connsiteX4" fmla="*/ 657551 w 677756"/>
                  <a:gd name="connsiteY4" fmla="*/ 863911 h 1438587"/>
                  <a:gd name="connsiteX5" fmla="*/ 659207 w 677756"/>
                  <a:gd name="connsiteY5" fmla="*/ 871608 h 1438587"/>
                  <a:gd name="connsiteX6" fmla="*/ 659617 w 677756"/>
                  <a:gd name="connsiteY6" fmla="*/ 877474 h 1438587"/>
                  <a:gd name="connsiteX7" fmla="*/ 660459 w 677756"/>
                  <a:gd name="connsiteY7" fmla="*/ 883001 h 1438587"/>
                  <a:gd name="connsiteX8" fmla="*/ 660459 w 677756"/>
                  <a:gd name="connsiteY8" fmla="*/ 883002 h 1438587"/>
                  <a:gd name="connsiteX9" fmla="*/ 659982 w 677756"/>
                  <a:gd name="connsiteY9" fmla="*/ 882697 h 1438587"/>
                  <a:gd name="connsiteX10" fmla="*/ 677756 w 677756"/>
                  <a:gd name="connsiteY10" fmla="*/ 969080 h 1438587"/>
                  <a:gd name="connsiteX11" fmla="*/ 338878 w 677756"/>
                  <a:gd name="connsiteY11" fmla="*/ 1438533 h 1438587"/>
                  <a:gd name="connsiteX12" fmla="*/ 0 w 677756"/>
                  <a:gd name="connsiteY12" fmla="*/ 988130 h 1438587"/>
                  <a:gd name="connsiteX13" fmla="*/ 18549 w 677756"/>
                  <a:gd name="connsiteY13" fmla="*/ 871608 h 1438587"/>
                  <a:gd name="connsiteX14" fmla="*/ 23295 w 677756"/>
                  <a:gd name="connsiteY14" fmla="*/ 849546 h 1438587"/>
                  <a:gd name="connsiteX15" fmla="*/ 36308 w 677756"/>
                  <a:gd name="connsiteY15" fmla="*/ 764099 h 1438587"/>
                  <a:gd name="connsiteX16" fmla="*/ 60962 w 677756"/>
                  <a:gd name="connsiteY16" fmla="*/ 305523 h 1438587"/>
                  <a:gd name="connsiteX17" fmla="*/ 58090 w 677756"/>
                  <a:gd name="connsiteY17" fmla="*/ 141093 h 1438587"/>
                  <a:gd name="connsiteX18" fmla="*/ 50471 w 677756"/>
                  <a:gd name="connsiteY18" fmla="*/ 0 h 143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756" h="1438587">
                    <a:moveTo>
                      <a:pt x="628165" y="436"/>
                    </a:moveTo>
                    <a:lnTo>
                      <a:pt x="620570" y="141093"/>
                    </a:lnTo>
                    <a:cubicBezTo>
                      <a:pt x="618677" y="194576"/>
                      <a:pt x="617697" y="249686"/>
                      <a:pt x="617697" y="305523"/>
                    </a:cubicBezTo>
                    <a:cubicBezTo>
                      <a:pt x="617697" y="473035"/>
                      <a:pt x="626515" y="634004"/>
                      <a:pt x="642351" y="764099"/>
                    </a:cubicBezTo>
                    <a:lnTo>
                      <a:pt x="657551" y="863911"/>
                    </a:lnTo>
                    <a:lnTo>
                      <a:pt x="659207" y="871608"/>
                    </a:lnTo>
                    <a:cubicBezTo>
                      <a:pt x="659344" y="873563"/>
                      <a:pt x="659480" y="875519"/>
                      <a:pt x="659617" y="877474"/>
                    </a:cubicBezTo>
                    <a:lnTo>
                      <a:pt x="660459" y="883001"/>
                    </a:lnTo>
                    <a:lnTo>
                      <a:pt x="660459" y="883002"/>
                    </a:lnTo>
                    <a:lnTo>
                      <a:pt x="659982" y="882697"/>
                    </a:lnTo>
                    <a:lnTo>
                      <a:pt x="677756" y="969080"/>
                    </a:lnTo>
                    <a:cubicBezTo>
                      <a:pt x="677756" y="1229667"/>
                      <a:pt x="528037" y="1442502"/>
                      <a:pt x="338878" y="1438533"/>
                    </a:cubicBezTo>
                    <a:cubicBezTo>
                      <a:pt x="149719" y="1434564"/>
                      <a:pt x="0" y="1248716"/>
                      <a:pt x="0" y="988130"/>
                    </a:cubicBezTo>
                    <a:cubicBezTo>
                      <a:pt x="0" y="955557"/>
                      <a:pt x="14194" y="902324"/>
                      <a:pt x="18549" y="871608"/>
                    </a:cubicBezTo>
                    <a:lnTo>
                      <a:pt x="23295" y="849546"/>
                    </a:lnTo>
                    <a:lnTo>
                      <a:pt x="36308" y="764099"/>
                    </a:lnTo>
                    <a:cubicBezTo>
                      <a:pt x="52144" y="634004"/>
                      <a:pt x="60962" y="473035"/>
                      <a:pt x="60962" y="305523"/>
                    </a:cubicBezTo>
                    <a:cubicBezTo>
                      <a:pt x="60962" y="249686"/>
                      <a:pt x="59983" y="194576"/>
                      <a:pt x="58090" y="141093"/>
                    </a:cubicBezTo>
                    <a:lnTo>
                      <a:pt x="50471" y="0"/>
                    </a:lnTo>
                  </a:path>
                </a:pathLst>
              </a:custGeom>
              <a:noFill/>
              <a:ln w="12700" cap="rnd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731C4630-0367-99F5-2847-917202E318ED}"/>
                  </a:ext>
                </a:extLst>
              </p:cNvPr>
              <p:cNvSpPr/>
              <p:nvPr/>
            </p:nvSpPr>
            <p:spPr bwMode="auto">
              <a:xfrm>
                <a:off x="5326613" y="3522734"/>
                <a:ext cx="968407" cy="5814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15" name="テキスト ボックス 1214">
            <a:extLst>
              <a:ext uri="{FF2B5EF4-FFF2-40B4-BE49-F238E27FC236}">
                <a16:creationId xmlns:a16="http://schemas.microsoft.com/office/drawing/2014/main" id="{CCBF51F8-5304-D44B-FF65-7DA290FF814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99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29DDE-1F62-14A6-F27F-DBC16DDD4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0226CAC0-115D-253A-D97E-5AC2328C8EF8}"/>
              </a:ext>
            </a:extLst>
          </p:cNvPr>
          <p:cNvGrpSpPr/>
          <p:nvPr/>
        </p:nvGrpSpPr>
        <p:grpSpPr>
          <a:xfrm>
            <a:off x="1015898" y="957401"/>
            <a:ext cx="2243764" cy="2470557"/>
            <a:chOff x="1240793" y="908720"/>
            <a:chExt cx="1692088" cy="1863119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6B579BEF-F6E3-7435-AA17-BE788D92E0FD}"/>
                </a:ext>
              </a:extLst>
            </p:cNvPr>
            <p:cNvGrpSpPr/>
            <p:nvPr/>
          </p:nvGrpSpPr>
          <p:grpSpPr>
            <a:xfrm>
              <a:off x="1240793" y="908720"/>
              <a:ext cx="796360" cy="1863119"/>
              <a:chOff x="3646755" y="1718811"/>
              <a:chExt cx="1575177" cy="368519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1F4126E-08A5-E3ED-F22B-FEBDB1A0828A}"/>
                  </a:ext>
                </a:extLst>
              </p:cNvPr>
              <p:cNvSpPr/>
              <p:nvPr/>
            </p:nvSpPr>
            <p:spPr bwMode="auto">
              <a:xfrm>
                <a:off x="3646755" y="1718811"/>
                <a:ext cx="1575177" cy="3685195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6FFFE10-C522-D836-3C9D-F075D44615D2}"/>
                  </a:ext>
                </a:extLst>
              </p:cNvPr>
              <p:cNvSpPr/>
              <p:nvPr/>
            </p:nvSpPr>
            <p:spPr bwMode="auto">
              <a:xfrm>
                <a:off x="3760112" y="1857376"/>
                <a:ext cx="1348464" cy="3432174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91EA012-F6BE-CF19-28DE-572B48ACF901}"/>
                  </a:ext>
                </a:extLst>
              </p:cNvPr>
              <p:cNvSpPr/>
              <p:nvPr/>
            </p:nvSpPr>
            <p:spPr bwMode="auto">
              <a:xfrm>
                <a:off x="3736301" y="2127675"/>
                <a:ext cx="1399262" cy="1762013"/>
              </a:xfrm>
              <a:custGeom>
                <a:avLst/>
                <a:gdLst>
                  <a:gd name="connsiteX0" fmla="*/ 1212530 w 1399262"/>
                  <a:gd name="connsiteY0" fmla="*/ 0 h 1762013"/>
                  <a:gd name="connsiteX1" fmla="*/ 1279776 w 1399262"/>
                  <a:gd name="connsiteY1" fmla="*/ 109609 h 1762013"/>
                  <a:gd name="connsiteX2" fmla="*/ 1399262 w 1399262"/>
                  <a:gd name="connsiteY2" fmla="*/ 635674 h 1762013"/>
                  <a:gd name="connsiteX3" fmla="*/ 1396051 w 1399262"/>
                  <a:gd name="connsiteY3" fmla="*/ 721207 h 1762013"/>
                  <a:gd name="connsiteX4" fmla="*/ 1399260 w 1399262"/>
                  <a:gd name="connsiteY4" fmla="*/ 721207 h 1762013"/>
                  <a:gd name="connsiteX5" fmla="*/ 1281963 w 1399262"/>
                  <a:gd name="connsiteY5" fmla="*/ 1762013 h 1762013"/>
                  <a:gd name="connsiteX6" fmla="*/ 1169493 w 1399262"/>
                  <a:gd name="connsiteY6" fmla="*/ 1680325 h 1762013"/>
                  <a:gd name="connsiteX7" fmla="*/ 696929 w 1399262"/>
                  <a:gd name="connsiteY7" fmla="*/ 1553255 h 1762013"/>
                  <a:gd name="connsiteX8" fmla="*/ 224365 w 1399262"/>
                  <a:gd name="connsiteY8" fmla="*/ 1680325 h 1762013"/>
                  <a:gd name="connsiteX9" fmla="*/ 116888 w 1399262"/>
                  <a:gd name="connsiteY9" fmla="*/ 1758387 h 1762013"/>
                  <a:gd name="connsiteX10" fmla="*/ 0 w 1399262"/>
                  <a:gd name="connsiteY10" fmla="*/ 721207 h 1762013"/>
                  <a:gd name="connsiteX11" fmla="*/ 3212 w 1399262"/>
                  <a:gd name="connsiteY11" fmla="*/ 721207 h 1762013"/>
                  <a:gd name="connsiteX12" fmla="*/ 1 w 1399262"/>
                  <a:gd name="connsiteY12" fmla="*/ 635674 h 1762013"/>
                  <a:gd name="connsiteX13" fmla="*/ 119487 w 1399262"/>
                  <a:gd name="connsiteY13" fmla="*/ 109609 h 1762013"/>
                  <a:gd name="connsiteX14" fmla="*/ 185678 w 1399262"/>
                  <a:gd name="connsiteY14" fmla="*/ 1720 h 1762013"/>
                  <a:gd name="connsiteX15" fmla="*/ 224365 w 1399262"/>
                  <a:gd name="connsiteY15" fmla="*/ 17017 h 1762013"/>
                  <a:gd name="connsiteX16" fmla="*/ 696929 w 1399262"/>
                  <a:gd name="connsiteY16" fmla="*/ 86192 h 1762013"/>
                  <a:gd name="connsiteX17" fmla="*/ 1169493 w 1399262"/>
                  <a:gd name="connsiteY17" fmla="*/ 17017 h 176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262" h="1762013">
                    <a:moveTo>
                      <a:pt x="1212530" y="0"/>
                    </a:moveTo>
                    <a:lnTo>
                      <a:pt x="1279776" y="109609"/>
                    </a:lnTo>
                    <a:cubicBezTo>
                      <a:pt x="1355213" y="259777"/>
                      <a:pt x="1399262" y="440807"/>
                      <a:pt x="1399262" y="635674"/>
                    </a:cubicBezTo>
                    <a:lnTo>
                      <a:pt x="1396051" y="721207"/>
                    </a:lnTo>
                    <a:lnTo>
                      <a:pt x="1399260" y="721207"/>
                    </a:lnTo>
                    <a:lnTo>
                      <a:pt x="1281963" y="1762013"/>
                    </a:lnTo>
                    <a:lnTo>
                      <a:pt x="1169493" y="1680325"/>
                    </a:lnTo>
                    <a:cubicBezTo>
                      <a:pt x="1034597" y="1600100"/>
                      <a:pt x="871977" y="1553255"/>
                      <a:pt x="696929" y="1553255"/>
                    </a:cubicBezTo>
                    <a:cubicBezTo>
                      <a:pt x="521881" y="1553255"/>
                      <a:pt x="359262" y="1600100"/>
                      <a:pt x="224365" y="1680325"/>
                    </a:cubicBezTo>
                    <a:lnTo>
                      <a:pt x="116888" y="1758387"/>
                    </a:lnTo>
                    <a:lnTo>
                      <a:pt x="0" y="721207"/>
                    </a:lnTo>
                    <a:lnTo>
                      <a:pt x="3212" y="721207"/>
                    </a:lnTo>
                    <a:lnTo>
                      <a:pt x="1" y="635674"/>
                    </a:lnTo>
                    <a:cubicBezTo>
                      <a:pt x="1" y="440807"/>
                      <a:pt x="44050" y="259777"/>
                      <a:pt x="119487" y="109609"/>
                    </a:cubicBezTo>
                    <a:lnTo>
                      <a:pt x="185678" y="1720"/>
                    </a:lnTo>
                    <a:lnTo>
                      <a:pt x="224365" y="17017"/>
                    </a:lnTo>
                    <a:cubicBezTo>
                      <a:pt x="359262" y="60691"/>
                      <a:pt x="521881" y="86192"/>
                      <a:pt x="696929" y="86192"/>
                    </a:cubicBezTo>
                    <a:cubicBezTo>
                      <a:pt x="871977" y="86192"/>
                      <a:pt x="1034597" y="60691"/>
                      <a:pt x="1169493" y="17017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08897744-5CEF-BE43-58CC-6FD398B3BC28}"/>
                  </a:ext>
                </a:extLst>
              </p:cNvPr>
              <p:cNvSpPr/>
              <p:nvPr/>
            </p:nvSpPr>
            <p:spPr bwMode="auto">
              <a:xfrm>
                <a:off x="3717247" y="3423787"/>
                <a:ext cx="1434192" cy="839515"/>
              </a:xfrm>
              <a:custGeom>
                <a:avLst/>
                <a:gdLst>
                  <a:gd name="connsiteX0" fmla="*/ 717096 w 1434192"/>
                  <a:gd name="connsiteY0" fmla="*/ 0 h 839515"/>
                  <a:gd name="connsiteX1" fmla="*/ 1434192 w 1434192"/>
                  <a:gd name="connsiteY1" fmla="*/ 497662 h 839515"/>
                  <a:gd name="connsiteX2" fmla="*/ 1311723 w 1434192"/>
                  <a:gd name="connsiteY2" fmla="*/ 775910 h 839515"/>
                  <a:gd name="connsiteX3" fmla="*/ 1236287 w 1434192"/>
                  <a:gd name="connsiteY3" fmla="*/ 839361 h 839515"/>
                  <a:gd name="connsiteX4" fmla="*/ 1279418 w 1434192"/>
                  <a:gd name="connsiteY4" fmla="*/ 450154 h 839515"/>
                  <a:gd name="connsiteX5" fmla="*/ 1188630 w 1434192"/>
                  <a:gd name="connsiteY5" fmla="*/ 384214 h 839515"/>
                  <a:gd name="connsiteX6" fmla="*/ 716066 w 1434192"/>
                  <a:gd name="connsiteY6" fmla="*/ 257144 h 839515"/>
                  <a:gd name="connsiteX7" fmla="*/ 243502 w 1434192"/>
                  <a:gd name="connsiteY7" fmla="*/ 384214 h 839515"/>
                  <a:gd name="connsiteX8" fmla="*/ 154774 w 1434192"/>
                  <a:gd name="connsiteY8" fmla="*/ 448658 h 839515"/>
                  <a:gd name="connsiteX9" fmla="*/ 198087 w 1434192"/>
                  <a:gd name="connsiteY9" fmla="*/ 839515 h 839515"/>
                  <a:gd name="connsiteX10" fmla="*/ 122469 w 1434192"/>
                  <a:gd name="connsiteY10" fmla="*/ 775910 h 839515"/>
                  <a:gd name="connsiteX11" fmla="*/ 0 w 1434192"/>
                  <a:gd name="connsiteY11" fmla="*/ 497662 h 839515"/>
                  <a:gd name="connsiteX12" fmla="*/ 717096 w 1434192"/>
                  <a:gd name="connsiteY12" fmla="*/ 0 h 83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4192" h="839515">
                    <a:moveTo>
                      <a:pt x="717096" y="0"/>
                    </a:moveTo>
                    <a:cubicBezTo>
                      <a:pt x="1113137" y="0"/>
                      <a:pt x="1434192" y="222811"/>
                      <a:pt x="1434192" y="497662"/>
                    </a:cubicBezTo>
                    <a:cubicBezTo>
                      <a:pt x="1434192" y="600731"/>
                      <a:pt x="1389044" y="696482"/>
                      <a:pt x="1311723" y="775910"/>
                    </a:cubicBezTo>
                    <a:lnTo>
                      <a:pt x="1236287" y="839361"/>
                    </a:lnTo>
                    <a:lnTo>
                      <a:pt x="1279418" y="450154"/>
                    </a:lnTo>
                    <a:lnTo>
                      <a:pt x="1188630" y="384214"/>
                    </a:lnTo>
                    <a:cubicBezTo>
                      <a:pt x="1053734" y="303989"/>
                      <a:pt x="891114" y="257144"/>
                      <a:pt x="716066" y="257144"/>
                    </a:cubicBezTo>
                    <a:cubicBezTo>
                      <a:pt x="541018" y="257144"/>
                      <a:pt x="378399" y="303989"/>
                      <a:pt x="243502" y="384214"/>
                    </a:cubicBezTo>
                    <a:lnTo>
                      <a:pt x="154774" y="448658"/>
                    </a:lnTo>
                    <a:lnTo>
                      <a:pt x="198087" y="839515"/>
                    </a:lnTo>
                    <a:lnTo>
                      <a:pt x="122469" y="775910"/>
                    </a:lnTo>
                    <a:cubicBezTo>
                      <a:pt x="45148" y="696482"/>
                      <a:pt x="0" y="600731"/>
                      <a:pt x="0" y="497662"/>
                    </a:cubicBezTo>
                    <a:cubicBezTo>
                      <a:pt x="0" y="222811"/>
                      <a:pt x="321055" y="0"/>
                      <a:pt x="717096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8E6A98D8-FD96-76B8-A2FE-DDF19A55E8DC}"/>
                  </a:ext>
                </a:extLst>
              </p:cNvPr>
              <p:cNvSpPr/>
              <p:nvPr/>
            </p:nvSpPr>
            <p:spPr bwMode="auto">
              <a:xfrm>
                <a:off x="3872021" y="3677040"/>
                <a:ext cx="1124643" cy="539752"/>
              </a:xfrm>
              <a:custGeom>
                <a:avLst/>
                <a:gdLst>
                  <a:gd name="connsiteX0" fmla="*/ 561292 w 1124643"/>
                  <a:gd name="connsiteY0" fmla="*/ 0 h 539752"/>
                  <a:gd name="connsiteX1" fmla="*/ 1033856 w 1124643"/>
                  <a:gd name="connsiteY1" fmla="*/ 127070 h 539752"/>
                  <a:gd name="connsiteX2" fmla="*/ 1124643 w 1124643"/>
                  <a:gd name="connsiteY2" fmla="*/ 193010 h 539752"/>
                  <a:gd name="connsiteX3" fmla="*/ 1086218 w 1124643"/>
                  <a:gd name="connsiteY3" fmla="*/ 539752 h 539752"/>
                  <a:gd name="connsiteX4" fmla="*/ 1033856 w 1124643"/>
                  <a:gd name="connsiteY4" fmla="*/ 501720 h 539752"/>
                  <a:gd name="connsiteX5" fmla="*/ 561292 w 1124643"/>
                  <a:gd name="connsiteY5" fmla="*/ 374650 h 539752"/>
                  <a:gd name="connsiteX6" fmla="*/ 88728 w 1124643"/>
                  <a:gd name="connsiteY6" fmla="*/ 501720 h 539752"/>
                  <a:gd name="connsiteX7" fmla="*/ 38425 w 1124643"/>
                  <a:gd name="connsiteY7" fmla="*/ 538256 h 539752"/>
                  <a:gd name="connsiteX8" fmla="*/ 0 w 1124643"/>
                  <a:gd name="connsiteY8" fmla="*/ 191514 h 539752"/>
                  <a:gd name="connsiteX9" fmla="*/ 88728 w 1124643"/>
                  <a:gd name="connsiteY9" fmla="*/ 127070 h 539752"/>
                  <a:gd name="connsiteX10" fmla="*/ 561292 w 1124643"/>
                  <a:gd name="connsiteY10" fmla="*/ 0 h 53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643" h="539752">
                    <a:moveTo>
                      <a:pt x="561292" y="0"/>
                    </a:moveTo>
                    <a:cubicBezTo>
                      <a:pt x="736340" y="0"/>
                      <a:pt x="898960" y="46845"/>
                      <a:pt x="1033856" y="127070"/>
                    </a:cubicBezTo>
                    <a:lnTo>
                      <a:pt x="1124643" y="193010"/>
                    </a:lnTo>
                    <a:lnTo>
                      <a:pt x="1086218" y="539752"/>
                    </a:lnTo>
                    <a:lnTo>
                      <a:pt x="1033856" y="501720"/>
                    </a:lnTo>
                    <a:cubicBezTo>
                      <a:pt x="898960" y="421495"/>
                      <a:pt x="736340" y="374650"/>
                      <a:pt x="561292" y="374650"/>
                    </a:cubicBezTo>
                    <a:cubicBezTo>
                      <a:pt x="386244" y="374650"/>
                      <a:pt x="223625" y="421495"/>
                      <a:pt x="88728" y="501720"/>
                    </a:cubicBezTo>
                    <a:lnTo>
                      <a:pt x="38425" y="538256"/>
                    </a:lnTo>
                    <a:lnTo>
                      <a:pt x="0" y="191514"/>
                    </a:lnTo>
                    <a:lnTo>
                      <a:pt x="88728" y="127070"/>
                    </a:lnTo>
                    <a:cubicBezTo>
                      <a:pt x="223625" y="46845"/>
                      <a:pt x="386244" y="0"/>
                      <a:pt x="56129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7" name="グループ化 1066">
              <a:extLst>
                <a:ext uri="{FF2B5EF4-FFF2-40B4-BE49-F238E27FC236}">
                  <a16:creationId xmlns:a16="http://schemas.microsoft.com/office/drawing/2014/main" id="{60B0BC56-821F-B127-64ED-3EC6D6B644C8}"/>
                </a:ext>
              </a:extLst>
            </p:cNvPr>
            <p:cNvGrpSpPr/>
            <p:nvPr/>
          </p:nvGrpSpPr>
          <p:grpSpPr>
            <a:xfrm>
              <a:off x="2136521" y="908720"/>
              <a:ext cx="796360" cy="1863119"/>
              <a:chOff x="3646755" y="1718811"/>
              <a:chExt cx="1575177" cy="3685195"/>
            </a:xfrm>
          </p:grpSpPr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2954BA27-9979-3A4B-868D-EFFB7A63A5CF}"/>
                  </a:ext>
                </a:extLst>
              </p:cNvPr>
              <p:cNvSpPr/>
              <p:nvPr/>
            </p:nvSpPr>
            <p:spPr bwMode="auto">
              <a:xfrm>
                <a:off x="3646755" y="1718811"/>
                <a:ext cx="1575177" cy="3685195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48E2D537-4267-2354-2696-13216893230E}"/>
                  </a:ext>
                </a:extLst>
              </p:cNvPr>
              <p:cNvSpPr/>
              <p:nvPr/>
            </p:nvSpPr>
            <p:spPr bwMode="auto">
              <a:xfrm>
                <a:off x="3760112" y="1857376"/>
                <a:ext cx="1348464" cy="3432174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75177" h="3685195">
                    <a:moveTo>
                      <a:pt x="787589" y="0"/>
                    </a:moveTo>
                    <a:cubicBezTo>
                      <a:pt x="1222562" y="0"/>
                      <a:pt x="1575177" y="443287"/>
                      <a:pt x="1575177" y="990110"/>
                    </a:cubicBezTo>
                    <a:lnTo>
                      <a:pt x="1571562" y="1080117"/>
                    </a:lnTo>
                    <a:lnTo>
                      <a:pt x="1575174" y="1080117"/>
                    </a:lnTo>
                    <a:lnTo>
                      <a:pt x="1314735" y="3240359"/>
                    </a:lnTo>
                    <a:lnTo>
                      <a:pt x="1311275" y="3240359"/>
                    </a:lnTo>
                    <a:lnTo>
                      <a:pt x="1309706" y="3256058"/>
                    </a:lnTo>
                    <a:cubicBezTo>
                      <a:pt x="1260011" y="3500966"/>
                      <a:pt x="1045134" y="3685195"/>
                      <a:pt x="787589" y="3685195"/>
                    </a:cubicBezTo>
                    <a:cubicBezTo>
                      <a:pt x="530044" y="3685195"/>
                      <a:pt x="315168" y="3500966"/>
                      <a:pt x="265473" y="3256058"/>
                    </a:cubicBezTo>
                    <a:lnTo>
                      <a:pt x="263903" y="3240359"/>
                    </a:lnTo>
                    <a:lnTo>
                      <a:pt x="260439" y="3240359"/>
                    </a:lnTo>
                    <a:lnTo>
                      <a:pt x="0" y="1080117"/>
                    </a:lnTo>
                    <a:lnTo>
                      <a:pt x="3616" y="1080117"/>
                    </a:lnTo>
                    <a:lnTo>
                      <a:pt x="1" y="990110"/>
                    </a:lnTo>
                    <a:cubicBezTo>
                      <a:pt x="1" y="443287"/>
                      <a:pt x="352616" y="0"/>
                      <a:pt x="787589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9EFA1938-84AC-DA9A-F7CC-2544927E23F7}"/>
                  </a:ext>
                </a:extLst>
              </p:cNvPr>
              <p:cNvSpPr/>
              <p:nvPr/>
            </p:nvSpPr>
            <p:spPr bwMode="auto">
              <a:xfrm>
                <a:off x="3736301" y="2127675"/>
                <a:ext cx="1399262" cy="1762013"/>
              </a:xfrm>
              <a:custGeom>
                <a:avLst/>
                <a:gdLst>
                  <a:gd name="connsiteX0" fmla="*/ 1212530 w 1399262"/>
                  <a:gd name="connsiteY0" fmla="*/ 0 h 1762013"/>
                  <a:gd name="connsiteX1" fmla="*/ 1279776 w 1399262"/>
                  <a:gd name="connsiteY1" fmla="*/ 109609 h 1762013"/>
                  <a:gd name="connsiteX2" fmla="*/ 1399262 w 1399262"/>
                  <a:gd name="connsiteY2" fmla="*/ 635674 h 1762013"/>
                  <a:gd name="connsiteX3" fmla="*/ 1396051 w 1399262"/>
                  <a:gd name="connsiteY3" fmla="*/ 721207 h 1762013"/>
                  <a:gd name="connsiteX4" fmla="*/ 1399260 w 1399262"/>
                  <a:gd name="connsiteY4" fmla="*/ 721207 h 1762013"/>
                  <a:gd name="connsiteX5" fmla="*/ 1281963 w 1399262"/>
                  <a:gd name="connsiteY5" fmla="*/ 1762013 h 1762013"/>
                  <a:gd name="connsiteX6" fmla="*/ 1169493 w 1399262"/>
                  <a:gd name="connsiteY6" fmla="*/ 1680325 h 1762013"/>
                  <a:gd name="connsiteX7" fmla="*/ 696929 w 1399262"/>
                  <a:gd name="connsiteY7" fmla="*/ 1553255 h 1762013"/>
                  <a:gd name="connsiteX8" fmla="*/ 224365 w 1399262"/>
                  <a:gd name="connsiteY8" fmla="*/ 1680325 h 1762013"/>
                  <a:gd name="connsiteX9" fmla="*/ 116888 w 1399262"/>
                  <a:gd name="connsiteY9" fmla="*/ 1758387 h 1762013"/>
                  <a:gd name="connsiteX10" fmla="*/ 0 w 1399262"/>
                  <a:gd name="connsiteY10" fmla="*/ 721207 h 1762013"/>
                  <a:gd name="connsiteX11" fmla="*/ 3212 w 1399262"/>
                  <a:gd name="connsiteY11" fmla="*/ 721207 h 1762013"/>
                  <a:gd name="connsiteX12" fmla="*/ 1 w 1399262"/>
                  <a:gd name="connsiteY12" fmla="*/ 635674 h 1762013"/>
                  <a:gd name="connsiteX13" fmla="*/ 119487 w 1399262"/>
                  <a:gd name="connsiteY13" fmla="*/ 109609 h 1762013"/>
                  <a:gd name="connsiteX14" fmla="*/ 185678 w 1399262"/>
                  <a:gd name="connsiteY14" fmla="*/ 1720 h 1762013"/>
                  <a:gd name="connsiteX15" fmla="*/ 224365 w 1399262"/>
                  <a:gd name="connsiteY15" fmla="*/ 17017 h 1762013"/>
                  <a:gd name="connsiteX16" fmla="*/ 696929 w 1399262"/>
                  <a:gd name="connsiteY16" fmla="*/ 86192 h 1762013"/>
                  <a:gd name="connsiteX17" fmla="*/ 1169493 w 1399262"/>
                  <a:gd name="connsiteY17" fmla="*/ 17017 h 176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99262" h="1762013">
                    <a:moveTo>
                      <a:pt x="1212530" y="0"/>
                    </a:moveTo>
                    <a:lnTo>
                      <a:pt x="1279776" y="109609"/>
                    </a:lnTo>
                    <a:cubicBezTo>
                      <a:pt x="1355213" y="259777"/>
                      <a:pt x="1399262" y="440807"/>
                      <a:pt x="1399262" y="635674"/>
                    </a:cubicBezTo>
                    <a:lnTo>
                      <a:pt x="1396051" y="721207"/>
                    </a:lnTo>
                    <a:lnTo>
                      <a:pt x="1399260" y="721207"/>
                    </a:lnTo>
                    <a:lnTo>
                      <a:pt x="1281963" y="1762013"/>
                    </a:lnTo>
                    <a:lnTo>
                      <a:pt x="1169493" y="1680325"/>
                    </a:lnTo>
                    <a:cubicBezTo>
                      <a:pt x="1034597" y="1600100"/>
                      <a:pt x="871977" y="1553255"/>
                      <a:pt x="696929" y="1553255"/>
                    </a:cubicBezTo>
                    <a:cubicBezTo>
                      <a:pt x="521881" y="1553255"/>
                      <a:pt x="359262" y="1600100"/>
                      <a:pt x="224365" y="1680325"/>
                    </a:cubicBezTo>
                    <a:lnTo>
                      <a:pt x="116888" y="1758387"/>
                    </a:lnTo>
                    <a:lnTo>
                      <a:pt x="0" y="721207"/>
                    </a:lnTo>
                    <a:lnTo>
                      <a:pt x="3212" y="721207"/>
                    </a:lnTo>
                    <a:lnTo>
                      <a:pt x="1" y="635674"/>
                    </a:lnTo>
                    <a:cubicBezTo>
                      <a:pt x="1" y="440807"/>
                      <a:pt x="44050" y="259777"/>
                      <a:pt x="119487" y="109609"/>
                    </a:cubicBezTo>
                    <a:lnTo>
                      <a:pt x="185678" y="1720"/>
                    </a:lnTo>
                    <a:lnTo>
                      <a:pt x="224365" y="17017"/>
                    </a:lnTo>
                    <a:cubicBezTo>
                      <a:pt x="359262" y="60691"/>
                      <a:pt x="521881" y="86192"/>
                      <a:pt x="696929" y="86192"/>
                    </a:cubicBezTo>
                    <a:cubicBezTo>
                      <a:pt x="871977" y="86192"/>
                      <a:pt x="1034597" y="60691"/>
                      <a:pt x="1169493" y="17017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6DAD7F3C-A7BB-C834-7A87-5AB00826189E}"/>
                  </a:ext>
                </a:extLst>
              </p:cNvPr>
              <p:cNvSpPr/>
              <p:nvPr/>
            </p:nvSpPr>
            <p:spPr bwMode="auto">
              <a:xfrm>
                <a:off x="3717247" y="3423787"/>
                <a:ext cx="1434192" cy="839515"/>
              </a:xfrm>
              <a:custGeom>
                <a:avLst/>
                <a:gdLst>
                  <a:gd name="connsiteX0" fmla="*/ 717096 w 1434192"/>
                  <a:gd name="connsiteY0" fmla="*/ 0 h 839515"/>
                  <a:gd name="connsiteX1" fmla="*/ 1434192 w 1434192"/>
                  <a:gd name="connsiteY1" fmla="*/ 497662 h 839515"/>
                  <a:gd name="connsiteX2" fmla="*/ 1311723 w 1434192"/>
                  <a:gd name="connsiteY2" fmla="*/ 775910 h 839515"/>
                  <a:gd name="connsiteX3" fmla="*/ 1236287 w 1434192"/>
                  <a:gd name="connsiteY3" fmla="*/ 839361 h 839515"/>
                  <a:gd name="connsiteX4" fmla="*/ 1279418 w 1434192"/>
                  <a:gd name="connsiteY4" fmla="*/ 450154 h 839515"/>
                  <a:gd name="connsiteX5" fmla="*/ 1188630 w 1434192"/>
                  <a:gd name="connsiteY5" fmla="*/ 384214 h 839515"/>
                  <a:gd name="connsiteX6" fmla="*/ 716066 w 1434192"/>
                  <a:gd name="connsiteY6" fmla="*/ 257144 h 839515"/>
                  <a:gd name="connsiteX7" fmla="*/ 243502 w 1434192"/>
                  <a:gd name="connsiteY7" fmla="*/ 384214 h 839515"/>
                  <a:gd name="connsiteX8" fmla="*/ 154774 w 1434192"/>
                  <a:gd name="connsiteY8" fmla="*/ 448658 h 839515"/>
                  <a:gd name="connsiteX9" fmla="*/ 198087 w 1434192"/>
                  <a:gd name="connsiteY9" fmla="*/ 839515 h 839515"/>
                  <a:gd name="connsiteX10" fmla="*/ 122469 w 1434192"/>
                  <a:gd name="connsiteY10" fmla="*/ 775910 h 839515"/>
                  <a:gd name="connsiteX11" fmla="*/ 0 w 1434192"/>
                  <a:gd name="connsiteY11" fmla="*/ 497662 h 839515"/>
                  <a:gd name="connsiteX12" fmla="*/ 717096 w 1434192"/>
                  <a:gd name="connsiteY12" fmla="*/ 0 h 83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4192" h="839515">
                    <a:moveTo>
                      <a:pt x="717096" y="0"/>
                    </a:moveTo>
                    <a:cubicBezTo>
                      <a:pt x="1113137" y="0"/>
                      <a:pt x="1434192" y="222811"/>
                      <a:pt x="1434192" y="497662"/>
                    </a:cubicBezTo>
                    <a:cubicBezTo>
                      <a:pt x="1434192" y="600731"/>
                      <a:pt x="1389044" y="696482"/>
                      <a:pt x="1311723" y="775910"/>
                    </a:cubicBezTo>
                    <a:lnTo>
                      <a:pt x="1236287" y="839361"/>
                    </a:lnTo>
                    <a:lnTo>
                      <a:pt x="1279418" y="450154"/>
                    </a:lnTo>
                    <a:lnTo>
                      <a:pt x="1188630" y="384214"/>
                    </a:lnTo>
                    <a:cubicBezTo>
                      <a:pt x="1053734" y="303989"/>
                      <a:pt x="891114" y="257144"/>
                      <a:pt x="716066" y="257144"/>
                    </a:cubicBezTo>
                    <a:cubicBezTo>
                      <a:pt x="541018" y="257144"/>
                      <a:pt x="378399" y="303989"/>
                      <a:pt x="243502" y="384214"/>
                    </a:cubicBezTo>
                    <a:lnTo>
                      <a:pt x="154774" y="448658"/>
                    </a:lnTo>
                    <a:lnTo>
                      <a:pt x="198087" y="839515"/>
                    </a:lnTo>
                    <a:lnTo>
                      <a:pt x="122469" y="775910"/>
                    </a:lnTo>
                    <a:cubicBezTo>
                      <a:pt x="45148" y="696482"/>
                      <a:pt x="0" y="600731"/>
                      <a:pt x="0" y="497662"/>
                    </a:cubicBezTo>
                    <a:cubicBezTo>
                      <a:pt x="0" y="222811"/>
                      <a:pt x="321055" y="0"/>
                      <a:pt x="717096" y="0"/>
                    </a:cubicBezTo>
                    <a:close/>
                  </a:path>
                </a:pathLst>
              </a:custGeom>
              <a:solidFill>
                <a:srgbClr val="6666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04926330-76CE-AB0A-D912-9D5C1D32F4BD}"/>
                  </a:ext>
                </a:extLst>
              </p:cNvPr>
              <p:cNvSpPr/>
              <p:nvPr/>
            </p:nvSpPr>
            <p:spPr bwMode="auto">
              <a:xfrm>
                <a:off x="3872021" y="3677040"/>
                <a:ext cx="1124643" cy="539752"/>
              </a:xfrm>
              <a:custGeom>
                <a:avLst/>
                <a:gdLst>
                  <a:gd name="connsiteX0" fmla="*/ 561292 w 1124643"/>
                  <a:gd name="connsiteY0" fmla="*/ 0 h 539752"/>
                  <a:gd name="connsiteX1" fmla="*/ 1033856 w 1124643"/>
                  <a:gd name="connsiteY1" fmla="*/ 127070 h 539752"/>
                  <a:gd name="connsiteX2" fmla="*/ 1124643 w 1124643"/>
                  <a:gd name="connsiteY2" fmla="*/ 193010 h 539752"/>
                  <a:gd name="connsiteX3" fmla="*/ 1086218 w 1124643"/>
                  <a:gd name="connsiteY3" fmla="*/ 539752 h 539752"/>
                  <a:gd name="connsiteX4" fmla="*/ 1033856 w 1124643"/>
                  <a:gd name="connsiteY4" fmla="*/ 501720 h 539752"/>
                  <a:gd name="connsiteX5" fmla="*/ 561292 w 1124643"/>
                  <a:gd name="connsiteY5" fmla="*/ 374650 h 539752"/>
                  <a:gd name="connsiteX6" fmla="*/ 88728 w 1124643"/>
                  <a:gd name="connsiteY6" fmla="*/ 501720 h 539752"/>
                  <a:gd name="connsiteX7" fmla="*/ 38425 w 1124643"/>
                  <a:gd name="connsiteY7" fmla="*/ 538256 h 539752"/>
                  <a:gd name="connsiteX8" fmla="*/ 0 w 1124643"/>
                  <a:gd name="connsiteY8" fmla="*/ 191514 h 539752"/>
                  <a:gd name="connsiteX9" fmla="*/ 88728 w 1124643"/>
                  <a:gd name="connsiteY9" fmla="*/ 127070 h 539752"/>
                  <a:gd name="connsiteX10" fmla="*/ 561292 w 1124643"/>
                  <a:gd name="connsiteY10" fmla="*/ 0 h 53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24643" h="539752">
                    <a:moveTo>
                      <a:pt x="561292" y="0"/>
                    </a:moveTo>
                    <a:cubicBezTo>
                      <a:pt x="736340" y="0"/>
                      <a:pt x="898960" y="46845"/>
                      <a:pt x="1033856" y="127070"/>
                    </a:cubicBezTo>
                    <a:lnTo>
                      <a:pt x="1124643" y="193010"/>
                    </a:lnTo>
                    <a:lnTo>
                      <a:pt x="1086218" y="539752"/>
                    </a:lnTo>
                    <a:lnTo>
                      <a:pt x="1033856" y="501720"/>
                    </a:lnTo>
                    <a:cubicBezTo>
                      <a:pt x="898960" y="421495"/>
                      <a:pt x="736340" y="374650"/>
                      <a:pt x="561292" y="374650"/>
                    </a:cubicBezTo>
                    <a:cubicBezTo>
                      <a:pt x="386244" y="374650"/>
                      <a:pt x="223625" y="421495"/>
                      <a:pt x="88728" y="501720"/>
                    </a:cubicBezTo>
                    <a:lnTo>
                      <a:pt x="38425" y="538256"/>
                    </a:lnTo>
                    <a:lnTo>
                      <a:pt x="0" y="191514"/>
                    </a:lnTo>
                    <a:lnTo>
                      <a:pt x="88728" y="127070"/>
                    </a:lnTo>
                    <a:cubicBezTo>
                      <a:pt x="223625" y="46845"/>
                      <a:pt x="386244" y="0"/>
                      <a:pt x="56129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91" name="グループ化 1190">
            <a:extLst>
              <a:ext uri="{FF2B5EF4-FFF2-40B4-BE49-F238E27FC236}">
                <a16:creationId xmlns:a16="http://schemas.microsoft.com/office/drawing/2014/main" id="{662E9E03-73C0-6B0A-60B7-09B2749496BF}"/>
              </a:ext>
            </a:extLst>
          </p:cNvPr>
          <p:cNvGrpSpPr/>
          <p:nvPr/>
        </p:nvGrpSpPr>
        <p:grpSpPr>
          <a:xfrm>
            <a:off x="3940819" y="988832"/>
            <a:ext cx="2044321" cy="2439126"/>
            <a:chOff x="4823229" y="892391"/>
            <a:chExt cx="1673382" cy="1996550"/>
          </a:xfrm>
        </p:grpSpPr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D4DD405D-B9F1-9B30-0FBC-97D89F19CFCA}"/>
                </a:ext>
              </a:extLst>
            </p:cNvPr>
            <p:cNvGrpSpPr/>
            <p:nvPr/>
          </p:nvGrpSpPr>
          <p:grpSpPr>
            <a:xfrm>
              <a:off x="4823229" y="892391"/>
              <a:ext cx="796360" cy="1996550"/>
              <a:chOff x="4926828" y="2135177"/>
              <a:chExt cx="1575177" cy="3949117"/>
            </a:xfrm>
          </p:grpSpPr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9C8E0BC-B486-91DE-5516-009C5D6B5CB9}"/>
                  </a:ext>
                </a:extLst>
              </p:cNvPr>
              <p:cNvSpPr/>
              <p:nvPr/>
            </p:nvSpPr>
            <p:spPr bwMode="auto">
              <a:xfrm>
                <a:off x="4926828" y="2135177"/>
                <a:ext cx="1575177" cy="3949117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00CA3A4C-5D04-5D23-A2E0-D7CB2F469E4B}"/>
                  </a:ext>
                </a:extLst>
              </p:cNvPr>
              <p:cNvSpPr/>
              <p:nvPr/>
            </p:nvSpPr>
            <p:spPr bwMode="auto">
              <a:xfrm>
                <a:off x="5018508" y="2263764"/>
                <a:ext cx="1391818" cy="3730521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B97960BB-B755-8CC5-643B-B26F3AAA5667}"/>
                  </a:ext>
                </a:extLst>
              </p:cNvPr>
              <p:cNvSpPr/>
              <p:nvPr/>
            </p:nvSpPr>
            <p:spPr bwMode="auto">
              <a:xfrm>
                <a:off x="4970884" y="2534323"/>
                <a:ext cx="1487066" cy="2282184"/>
              </a:xfrm>
              <a:custGeom>
                <a:avLst/>
                <a:gdLst>
                  <a:gd name="connsiteX0" fmla="*/ 723600 w 1487066"/>
                  <a:gd name="connsiteY0" fmla="*/ 0 h 2291230"/>
                  <a:gd name="connsiteX1" fmla="*/ 1266658 w 1487066"/>
                  <a:gd name="connsiteY1" fmla="*/ 21425 h 2291230"/>
                  <a:gd name="connsiteX2" fmla="*/ 1299985 w 1487066"/>
                  <a:gd name="connsiteY2" fmla="*/ 24563 h 2291230"/>
                  <a:gd name="connsiteX3" fmla="*/ 1304698 w 1487066"/>
                  <a:gd name="connsiteY3" fmla="*/ 30085 h 2291230"/>
                  <a:gd name="connsiteX4" fmla="*/ 1487066 w 1487066"/>
                  <a:gd name="connsiteY4" fmla="*/ 735411 h 2291230"/>
                  <a:gd name="connsiteX5" fmla="*/ 1483653 w 1487066"/>
                  <a:gd name="connsiteY5" fmla="*/ 826522 h 2291230"/>
                  <a:gd name="connsiteX6" fmla="*/ 1487063 w 1487066"/>
                  <a:gd name="connsiteY6" fmla="*/ 826522 h 2291230"/>
                  <a:gd name="connsiteX7" fmla="*/ 1322141 w 1487066"/>
                  <a:gd name="connsiteY7" fmla="*/ 2275989 h 2291230"/>
                  <a:gd name="connsiteX8" fmla="*/ 1266658 w 1487066"/>
                  <a:gd name="connsiteY8" fmla="*/ 2281212 h 2291230"/>
                  <a:gd name="connsiteX9" fmla="*/ 1142237 w 1487066"/>
                  <a:gd name="connsiteY9" fmla="*/ 2288760 h 2291230"/>
                  <a:gd name="connsiteX10" fmla="*/ 1279895 w 1487066"/>
                  <a:gd name="connsiteY10" fmla="*/ 1791782 h 2291230"/>
                  <a:gd name="connsiteX11" fmla="*/ 1277435 w 1487066"/>
                  <a:gd name="connsiteY11" fmla="*/ 1791782 h 2291230"/>
                  <a:gd name="connsiteX12" fmla="*/ 1279897 w 1487066"/>
                  <a:gd name="connsiteY12" fmla="*/ 1764783 h 2291230"/>
                  <a:gd name="connsiteX13" fmla="*/ 743534 w 1487066"/>
                  <a:gd name="connsiteY13" fmla="*/ 1467792 h 2291230"/>
                  <a:gd name="connsiteX14" fmla="*/ 207170 w 1487066"/>
                  <a:gd name="connsiteY14" fmla="*/ 1764783 h 2291230"/>
                  <a:gd name="connsiteX15" fmla="*/ 209632 w 1487066"/>
                  <a:gd name="connsiteY15" fmla="*/ 1791782 h 2291230"/>
                  <a:gd name="connsiteX16" fmla="*/ 207169 w 1487066"/>
                  <a:gd name="connsiteY16" fmla="*/ 1791782 h 2291230"/>
                  <a:gd name="connsiteX17" fmla="*/ 345696 w 1487066"/>
                  <a:gd name="connsiteY17" fmla="*/ 2291230 h 2291230"/>
                  <a:gd name="connsiteX18" fmla="*/ 180543 w 1487066"/>
                  <a:gd name="connsiteY18" fmla="*/ 2281212 h 2291230"/>
                  <a:gd name="connsiteX19" fmla="*/ 165577 w 1487066"/>
                  <a:gd name="connsiteY19" fmla="*/ 2279803 h 2291230"/>
                  <a:gd name="connsiteX20" fmla="*/ 0 w 1487066"/>
                  <a:gd name="connsiteY20" fmla="*/ 826522 h 2291230"/>
                  <a:gd name="connsiteX21" fmla="*/ 3414 w 1487066"/>
                  <a:gd name="connsiteY21" fmla="*/ 826522 h 2291230"/>
                  <a:gd name="connsiteX22" fmla="*/ 1 w 1487066"/>
                  <a:gd name="connsiteY22" fmla="*/ 735411 h 2291230"/>
                  <a:gd name="connsiteX23" fmla="*/ 182370 w 1487066"/>
                  <a:gd name="connsiteY23" fmla="*/ 23336 h 2291230"/>
                  <a:gd name="connsiteX24" fmla="*/ 184172 w 1487066"/>
                  <a:gd name="connsiteY24" fmla="*/ 21205 h 2291230"/>
                  <a:gd name="connsiteX25" fmla="*/ 442428 w 1487066"/>
                  <a:gd name="connsiteY25" fmla="*/ 5539 h 2291230"/>
                  <a:gd name="connsiteX26" fmla="*/ 723600 w 1487066"/>
                  <a:gd name="connsiteY26" fmla="*/ 0 h 2291230"/>
                  <a:gd name="connsiteX0" fmla="*/ 723600 w 1487066"/>
                  <a:gd name="connsiteY0" fmla="*/ 0 h 2288760"/>
                  <a:gd name="connsiteX1" fmla="*/ 1266658 w 1487066"/>
                  <a:gd name="connsiteY1" fmla="*/ 21425 h 2288760"/>
                  <a:gd name="connsiteX2" fmla="*/ 1299985 w 1487066"/>
                  <a:gd name="connsiteY2" fmla="*/ 24563 h 2288760"/>
                  <a:gd name="connsiteX3" fmla="*/ 1304698 w 1487066"/>
                  <a:gd name="connsiteY3" fmla="*/ 30085 h 2288760"/>
                  <a:gd name="connsiteX4" fmla="*/ 1487066 w 1487066"/>
                  <a:gd name="connsiteY4" fmla="*/ 735411 h 2288760"/>
                  <a:gd name="connsiteX5" fmla="*/ 1483653 w 1487066"/>
                  <a:gd name="connsiteY5" fmla="*/ 826522 h 2288760"/>
                  <a:gd name="connsiteX6" fmla="*/ 1487063 w 1487066"/>
                  <a:gd name="connsiteY6" fmla="*/ 826522 h 2288760"/>
                  <a:gd name="connsiteX7" fmla="*/ 1322141 w 1487066"/>
                  <a:gd name="connsiteY7" fmla="*/ 2275989 h 2288760"/>
                  <a:gd name="connsiteX8" fmla="*/ 1266658 w 1487066"/>
                  <a:gd name="connsiteY8" fmla="*/ 2281212 h 2288760"/>
                  <a:gd name="connsiteX9" fmla="*/ 1142237 w 1487066"/>
                  <a:gd name="connsiteY9" fmla="*/ 2288760 h 2288760"/>
                  <a:gd name="connsiteX10" fmla="*/ 1279895 w 1487066"/>
                  <a:gd name="connsiteY10" fmla="*/ 1791782 h 2288760"/>
                  <a:gd name="connsiteX11" fmla="*/ 1277435 w 1487066"/>
                  <a:gd name="connsiteY11" fmla="*/ 1791782 h 2288760"/>
                  <a:gd name="connsiteX12" fmla="*/ 1279897 w 1487066"/>
                  <a:gd name="connsiteY12" fmla="*/ 1764783 h 2288760"/>
                  <a:gd name="connsiteX13" fmla="*/ 743534 w 1487066"/>
                  <a:gd name="connsiteY13" fmla="*/ 1467792 h 2288760"/>
                  <a:gd name="connsiteX14" fmla="*/ 207170 w 1487066"/>
                  <a:gd name="connsiteY14" fmla="*/ 1764783 h 2288760"/>
                  <a:gd name="connsiteX15" fmla="*/ 209632 w 1487066"/>
                  <a:gd name="connsiteY15" fmla="*/ 1791782 h 2288760"/>
                  <a:gd name="connsiteX16" fmla="*/ 207169 w 1487066"/>
                  <a:gd name="connsiteY16" fmla="*/ 1791782 h 2288760"/>
                  <a:gd name="connsiteX17" fmla="*/ 271877 w 1487066"/>
                  <a:gd name="connsiteY17" fmla="*/ 2188836 h 2288760"/>
                  <a:gd name="connsiteX18" fmla="*/ 180543 w 1487066"/>
                  <a:gd name="connsiteY18" fmla="*/ 2281212 h 2288760"/>
                  <a:gd name="connsiteX19" fmla="*/ 165577 w 1487066"/>
                  <a:gd name="connsiteY19" fmla="*/ 2279803 h 2288760"/>
                  <a:gd name="connsiteX20" fmla="*/ 0 w 1487066"/>
                  <a:gd name="connsiteY20" fmla="*/ 826522 h 2288760"/>
                  <a:gd name="connsiteX21" fmla="*/ 3414 w 1487066"/>
                  <a:gd name="connsiteY21" fmla="*/ 826522 h 2288760"/>
                  <a:gd name="connsiteX22" fmla="*/ 1 w 1487066"/>
                  <a:gd name="connsiteY22" fmla="*/ 735411 h 2288760"/>
                  <a:gd name="connsiteX23" fmla="*/ 182370 w 1487066"/>
                  <a:gd name="connsiteY23" fmla="*/ 23336 h 2288760"/>
                  <a:gd name="connsiteX24" fmla="*/ 184172 w 1487066"/>
                  <a:gd name="connsiteY24" fmla="*/ 21205 h 2288760"/>
                  <a:gd name="connsiteX25" fmla="*/ 442428 w 1487066"/>
                  <a:gd name="connsiteY25" fmla="*/ 5539 h 2288760"/>
                  <a:gd name="connsiteX26" fmla="*/ 723600 w 1487066"/>
                  <a:gd name="connsiteY26" fmla="*/ 0 h 2288760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7435 w 1487066"/>
                  <a:gd name="connsiteY11" fmla="*/ 1791782 h 2281212"/>
                  <a:gd name="connsiteX12" fmla="*/ 1279897 w 1487066"/>
                  <a:gd name="connsiteY12" fmla="*/ 1764783 h 2281212"/>
                  <a:gd name="connsiteX13" fmla="*/ 743534 w 1487066"/>
                  <a:gd name="connsiteY13" fmla="*/ 1467792 h 2281212"/>
                  <a:gd name="connsiteX14" fmla="*/ 207170 w 1487066"/>
                  <a:gd name="connsiteY14" fmla="*/ 1764783 h 2281212"/>
                  <a:gd name="connsiteX15" fmla="*/ 209632 w 1487066"/>
                  <a:gd name="connsiteY15" fmla="*/ 1791782 h 2281212"/>
                  <a:gd name="connsiteX16" fmla="*/ 207169 w 1487066"/>
                  <a:gd name="connsiteY16" fmla="*/ 1791782 h 2281212"/>
                  <a:gd name="connsiteX17" fmla="*/ 271877 w 1487066"/>
                  <a:gd name="connsiteY17" fmla="*/ 2188836 h 2281212"/>
                  <a:gd name="connsiteX18" fmla="*/ 180543 w 1487066"/>
                  <a:gd name="connsiteY18" fmla="*/ 2281212 h 2281212"/>
                  <a:gd name="connsiteX19" fmla="*/ 165577 w 1487066"/>
                  <a:gd name="connsiteY19" fmla="*/ 2279803 h 2281212"/>
                  <a:gd name="connsiteX20" fmla="*/ 0 w 1487066"/>
                  <a:gd name="connsiteY20" fmla="*/ 826522 h 2281212"/>
                  <a:gd name="connsiteX21" fmla="*/ 3414 w 1487066"/>
                  <a:gd name="connsiteY21" fmla="*/ 826522 h 2281212"/>
                  <a:gd name="connsiteX22" fmla="*/ 1 w 1487066"/>
                  <a:gd name="connsiteY22" fmla="*/ 735411 h 2281212"/>
                  <a:gd name="connsiteX23" fmla="*/ 182370 w 1487066"/>
                  <a:gd name="connsiteY23" fmla="*/ 23336 h 2281212"/>
                  <a:gd name="connsiteX24" fmla="*/ 184172 w 1487066"/>
                  <a:gd name="connsiteY24" fmla="*/ 21205 h 2281212"/>
                  <a:gd name="connsiteX25" fmla="*/ 442428 w 1487066"/>
                  <a:gd name="connsiteY25" fmla="*/ 5539 h 2281212"/>
                  <a:gd name="connsiteX26" fmla="*/ 723600 w 1487066"/>
                  <a:gd name="connsiteY26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07169 w 1487066"/>
                  <a:gd name="connsiteY15" fmla="*/ 1791782 h 2281212"/>
                  <a:gd name="connsiteX16" fmla="*/ 271877 w 1487066"/>
                  <a:gd name="connsiteY16" fmla="*/ 2188836 h 2281212"/>
                  <a:gd name="connsiteX17" fmla="*/ 180543 w 1487066"/>
                  <a:gd name="connsiteY17" fmla="*/ 2281212 h 2281212"/>
                  <a:gd name="connsiteX18" fmla="*/ 165577 w 1487066"/>
                  <a:gd name="connsiteY18" fmla="*/ 2279803 h 2281212"/>
                  <a:gd name="connsiteX19" fmla="*/ 0 w 1487066"/>
                  <a:gd name="connsiteY19" fmla="*/ 826522 h 2281212"/>
                  <a:gd name="connsiteX20" fmla="*/ 3414 w 1487066"/>
                  <a:gd name="connsiteY20" fmla="*/ 826522 h 2281212"/>
                  <a:gd name="connsiteX21" fmla="*/ 1 w 1487066"/>
                  <a:gd name="connsiteY21" fmla="*/ 735411 h 2281212"/>
                  <a:gd name="connsiteX22" fmla="*/ 182370 w 1487066"/>
                  <a:gd name="connsiteY22" fmla="*/ 23336 h 2281212"/>
                  <a:gd name="connsiteX23" fmla="*/ 184172 w 1487066"/>
                  <a:gd name="connsiteY23" fmla="*/ 21205 h 2281212"/>
                  <a:gd name="connsiteX24" fmla="*/ 442428 w 1487066"/>
                  <a:gd name="connsiteY24" fmla="*/ 5539 h 2281212"/>
                  <a:gd name="connsiteX25" fmla="*/ 723600 w 1487066"/>
                  <a:gd name="connsiteY25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180543 w 1487066"/>
                  <a:gd name="connsiteY16" fmla="*/ 2281212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218643 w 1487066"/>
                  <a:gd name="connsiteY16" fmla="*/ 2276449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2184"/>
                  <a:gd name="connsiteX1" fmla="*/ 1266658 w 1487066"/>
                  <a:gd name="connsiteY1" fmla="*/ 21425 h 2282184"/>
                  <a:gd name="connsiteX2" fmla="*/ 1299985 w 1487066"/>
                  <a:gd name="connsiteY2" fmla="*/ 24563 h 2282184"/>
                  <a:gd name="connsiteX3" fmla="*/ 1304698 w 1487066"/>
                  <a:gd name="connsiteY3" fmla="*/ 30085 h 2282184"/>
                  <a:gd name="connsiteX4" fmla="*/ 1487066 w 1487066"/>
                  <a:gd name="connsiteY4" fmla="*/ 735411 h 2282184"/>
                  <a:gd name="connsiteX5" fmla="*/ 1483653 w 1487066"/>
                  <a:gd name="connsiteY5" fmla="*/ 826522 h 2282184"/>
                  <a:gd name="connsiteX6" fmla="*/ 1487063 w 1487066"/>
                  <a:gd name="connsiteY6" fmla="*/ 826522 h 2282184"/>
                  <a:gd name="connsiteX7" fmla="*/ 1322141 w 1487066"/>
                  <a:gd name="connsiteY7" fmla="*/ 2275989 h 2282184"/>
                  <a:gd name="connsiteX8" fmla="*/ 1266658 w 1487066"/>
                  <a:gd name="connsiteY8" fmla="*/ 2281212 h 2282184"/>
                  <a:gd name="connsiteX9" fmla="*/ 1227962 w 1487066"/>
                  <a:gd name="connsiteY9" fmla="*/ 2183985 h 2282184"/>
                  <a:gd name="connsiteX10" fmla="*/ 1279895 w 1487066"/>
                  <a:gd name="connsiteY10" fmla="*/ 1791782 h 2282184"/>
                  <a:gd name="connsiteX11" fmla="*/ 1279897 w 1487066"/>
                  <a:gd name="connsiteY11" fmla="*/ 1764783 h 2282184"/>
                  <a:gd name="connsiteX12" fmla="*/ 743534 w 1487066"/>
                  <a:gd name="connsiteY12" fmla="*/ 1467792 h 2282184"/>
                  <a:gd name="connsiteX13" fmla="*/ 207170 w 1487066"/>
                  <a:gd name="connsiteY13" fmla="*/ 1764783 h 2282184"/>
                  <a:gd name="connsiteX14" fmla="*/ 209632 w 1487066"/>
                  <a:gd name="connsiteY14" fmla="*/ 1791782 h 2282184"/>
                  <a:gd name="connsiteX15" fmla="*/ 271877 w 1487066"/>
                  <a:gd name="connsiteY15" fmla="*/ 2188836 h 2282184"/>
                  <a:gd name="connsiteX16" fmla="*/ 218643 w 1487066"/>
                  <a:gd name="connsiteY16" fmla="*/ 2276449 h 2282184"/>
                  <a:gd name="connsiteX17" fmla="*/ 175102 w 1487066"/>
                  <a:gd name="connsiteY17" fmla="*/ 2282184 h 2282184"/>
                  <a:gd name="connsiteX18" fmla="*/ 0 w 1487066"/>
                  <a:gd name="connsiteY18" fmla="*/ 826522 h 2282184"/>
                  <a:gd name="connsiteX19" fmla="*/ 3414 w 1487066"/>
                  <a:gd name="connsiteY19" fmla="*/ 826522 h 2282184"/>
                  <a:gd name="connsiteX20" fmla="*/ 1 w 1487066"/>
                  <a:gd name="connsiteY20" fmla="*/ 735411 h 2282184"/>
                  <a:gd name="connsiteX21" fmla="*/ 182370 w 1487066"/>
                  <a:gd name="connsiteY21" fmla="*/ 23336 h 2282184"/>
                  <a:gd name="connsiteX22" fmla="*/ 184172 w 1487066"/>
                  <a:gd name="connsiteY22" fmla="*/ 21205 h 2282184"/>
                  <a:gd name="connsiteX23" fmla="*/ 442428 w 1487066"/>
                  <a:gd name="connsiteY23" fmla="*/ 5539 h 2282184"/>
                  <a:gd name="connsiteX24" fmla="*/ 723600 w 1487066"/>
                  <a:gd name="connsiteY24" fmla="*/ 0 h 22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87066" h="2282184">
                    <a:moveTo>
                      <a:pt x="723600" y="0"/>
                    </a:moveTo>
                    <a:cubicBezTo>
                      <a:pt x="916231" y="0"/>
                      <a:pt x="1099744" y="7629"/>
                      <a:pt x="1266658" y="21425"/>
                    </a:cubicBezTo>
                    <a:lnTo>
                      <a:pt x="1299985" y="24563"/>
                    </a:lnTo>
                    <a:lnTo>
                      <a:pt x="1304698" y="30085"/>
                    </a:lnTo>
                    <a:cubicBezTo>
                      <a:pt x="1427448" y="210332"/>
                      <a:pt x="1487066" y="458646"/>
                      <a:pt x="1487066" y="735411"/>
                    </a:cubicBezTo>
                    <a:lnTo>
                      <a:pt x="1483653" y="826522"/>
                    </a:lnTo>
                    <a:lnTo>
                      <a:pt x="1487063" y="826522"/>
                    </a:lnTo>
                    <a:lnTo>
                      <a:pt x="1322141" y="2275989"/>
                    </a:lnTo>
                    <a:lnTo>
                      <a:pt x="1266658" y="2281212"/>
                    </a:lnTo>
                    <a:lnTo>
                      <a:pt x="1227962" y="2183985"/>
                    </a:lnTo>
                    <a:lnTo>
                      <a:pt x="1279895" y="1791782"/>
                    </a:lnTo>
                    <a:cubicBezTo>
                      <a:pt x="1279896" y="1782782"/>
                      <a:pt x="1279896" y="1773783"/>
                      <a:pt x="1279897" y="1764783"/>
                    </a:cubicBezTo>
                    <a:cubicBezTo>
                      <a:pt x="1279897" y="1600759"/>
                      <a:pt x="1107870" y="1470458"/>
                      <a:pt x="743534" y="1467792"/>
                    </a:cubicBezTo>
                    <a:cubicBezTo>
                      <a:pt x="379197" y="1465125"/>
                      <a:pt x="207170" y="1600759"/>
                      <a:pt x="207170" y="1764783"/>
                    </a:cubicBezTo>
                    <a:lnTo>
                      <a:pt x="209632" y="1791782"/>
                    </a:lnTo>
                    <a:lnTo>
                      <a:pt x="271877" y="2188836"/>
                    </a:lnTo>
                    <a:lnTo>
                      <a:pt x="218643" y="2276449"/>
                    </a:lnTo>
                    <a:lnTo>
                      <a:pt x="175102" y="2282184"/>
                    </a:lnTo>
                    <a:lnTo>
                      <a:pt x="0" y="826522"/>
                    </a:lnTo>
                    <a:lnTo>
                      <a:pt x="3414" y="826522"/>
                    </a:lnTo>
                    <a:lnTo>
                      <a:pt x="1" y="735411"/>
                    </a:lnTo>
                    <a:cubicBezTo>
                      <a:pt x="1" y="458646"/>
                      <a:pt x="59619" y="205833"/>
                      <a:pt x="182370" y="23336"/>
                    </a:cubicBezTo>
                    <a:lnTo>
                      <a:pt x="184172" y="21205"/>
                    </a:lnTo>
                    <a:lnTo>
                      <a:pt x="442428" y="5539"/>
                    </a:lnTo>
                    <a:cubicBezTo>
                      <a:pt x="533249" y="1907"/>
                      <a:pt x="627285" y="0"/>
                      <a:pt x="723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7" name="フリーフォーム: 図形 1096">
                <a:extLst>
                  <a:ext uri="{FF2B5EF4-FFF2-40B4-BE49-F238E27FC236}">
                    <a16:creationId xmlns:a16="http://schemas.microsoft.com/office/drawing/2014/main" id="{C655F4DA-B17B-4E1C-AE56-E3D35BA6BD8A}"/>
                  </a:ext>
                </a:extLst>
              </p:cNvPr>
              <p:cNvSpPr/>
              <p:nvPr/>
            </p:nvSpPr>
            <p:spPr bwMode="auto">
              <a:xfrm>
                <a:off x="5178052" y="4002076"/>
                <a:ext cx="1072727" cy="535162"/>
              </a:xfrm>
              <a:custGeom>
                <a:avLst/>
                <a:gdLst>
                  <a:gd name="connsiteX0" fmla="*/ 536364 w 1072727"/>
                  <a:gd name="connsiteY0" fmla="*/ 39 h 535162"/>
                  <a:gd name="connsiteX1" fmla="*/ 1072727 w 1072727"/>
                  <a:gd name="connsiteY1" fmla="*/ 297030 h 535162"/>
                  <a:gd name="connsiteX2" fmla="*/ 1072725 w 1072727"/>
                  <a:gd name="connsiteY2" fmla="*/ 324029 h 535162"/>
                  <a:gd name="connsiteX3" fmla="*/ 1044768 w 1072727"/>
                  <a:gd name="connsiteY3" fmla="*/ 535162 h 535162"/>
                  <a:gd name="connsiteX4" fmla="*/ 1040155 w 1072727"/>
                  <a:gd name="connsiteY4" fmla="*/ 524702 h 535162"/>
                  <a:gd name="connsiteX5" fmla="*/ 536364 w 1072727"/>
                  <a:gd name="connsiteY5" fmla="*/ 342939 h 535162"/>
                  <a:gd name="connsiteX6" fmla="*/ 73644 w 1072727"/>
                  <a:gd name="connsiteY6" fmla="*/ 473176 h 535162"/>
                  <a:gd name="connsiteX7" fmla="*/ 33604 w 1072727"/>
                  <a:gd name="connsiteY7" fmla="*/ 522677 h 535162"/>
                  <a:gd name="connsiteX8" fmla="*/ 2462 w 1072727"/>
                  <a:gd name="connsiteY8" fmla="*/ 324029 h 535162"/>
                  <a:gd name="connsiteX9" fmla="*/ 0 w 1072727"/>
                  <a:gd name="connsiteY9" fmla="*/ 297030 h 535162"/>
                  <a:gd name="connsiteX10" fmla="*/ 536364 w 1072727"/>
                  <a:gd name="connsiteY10" fmla="*/ 39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2727" h="535162">
                    <a:moveTo>
                      <a:pt x="536364" y="39"/>
                    </a:moveTo>
                    <a:cubicBezTo>
                      <a:pt x="900700" y="2705"/>
                      <a:pt x="1072727" y="133006"/>
                      <a:pt x="1072727" y="297030"/>
                    </a:cubicBezTo>
                    <a:cubicBezTo>
                      <a:pt x="1072726" y="306030"/>
                      <a:pt x="1072726" y="315029"/>
                      <a:pt x="1072725" y="324029"/>
                    </a:cubicBezTo>
                    <a:lnTo>
                      <a:pt x="1044768" y="535162"/>
                    </a:lnTo>
                    <a:lnTo>
                      <a:pt x="1040155" y="524702"/>
                    </a:lnTo>
                    <a:cubicBezTo>
                      <a:pt x="974694" y="418733"/>
                      <a:pt x="809616" y="344939"/>
                      <a:pt x="536364" y="342939"/>
                    </a:cubicBezTo>
                    <a:cubicBezTo>
                      <a:pt x="308654" y="341272"/>
                      <a:pt x="156064" y="393629"/>
                      <a:pt x="73644" y="473176"/>
                    </a:cubicBezTo>
                    <a:lnTo>
                      <a:pt x="33604" y="522677"/>
                    </a:lnTo>
                    <a:lnTo>
                      <a:pt x="2462" y="324029"/>
                    </a:lnTo>
                    <a:lnTo>
                      <a:pt x="0" y="297030"/>
                    </a:lnTo>
                    <a:cubicBezTo>
                      <a:pt x="0" y="133006"/>
                      <a:pt x="172027" y="-2628"/>
                      <a:pt x="536364" y="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7154668C-1866-5E5C-C89F-52D60280C1B6}"/>
                </a:ext>
              </a:extLst>
            </p:cNvPr>
            <p:cNvGrpSpPr/>
            <p:nvPr/>
          </p:nvGrpSpPr>
          <p:grpSpPr>
            <a:xfrm>
              <a:off x="5700251" y="892391"/>
              <a:ext cx="796360" cy="1996550"/>
              <a:chOff x="4926828" y="2135177"/>
              <a:chExt cx="1575177" cy="3949117"/>
            </a:xfrm>
          </p:grpSpPr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37B3DB17-CFB9-6310-CBA0-4A8E744037E3}"/>
                  </a:ext>
                </a:extLst>
              </p:cNvPr>
              <p:cNvSpPr/>
              <p:nvPr/>
            </p:nvSpPr>
            <p:spPr bwMode="auto">
              <a:xfrm>
                <a:off x="4926828" y="2135177"/>
                <a:ext cx="1575177" cy="3949117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3D76F498-7E6B-79E3-D8D0-73885925AC4F}"/>
                  </a:ext>
                </a:extLst>
              </p:cNvPr>
              <p:cNvSpPr/>
              <p:nvPr/>
            </p:nvSpPr>
            <p:spPr bwMode="auto">
              <a:xfrm>
                <a:off x="5018508" y="2263764"/>
                <a:ext cx="1391818" cy="3730521"/>
              </a:xfrm>
              <a:custGeom>
                <a:avLst/>
                <a:gdLst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260439 w 1575177"/>
                  <a:gd name="connsiteY10" fmla="*/ 3240359 h 3685195"/>
                  <a:gd name="connsiteX11" fmla="*/ 0 w 1575177"/>
                  <a:gd name="connsiteY11" fmla="*/ 1080117 h 3685195"/>
                  <a:gd name="connsiteX12" fmla="*/ 3616 w 1575177"/>
                  <a:gd name="connsiteY12" fmla="*/ 1080117 h 3685195"/>
                  <a:gd name="connsiteX13" fmla="*/ 1 w 1575177"/>
                  <a:gd name="connsiteY13" fmla="*/ 990110 h 3685195"/>
                  <a:gd name="connsiteX14" fmla="*/ 787589 w 1575177"/>
                  <a:gd name="connsiteY14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11275 w 1575177"/>
                  <a:gd name="connsiteY5" fmla="*/ 3240359 h 3685195"/>
                  <a:gd name="connsiteX6" fmla="*/ 1309706 w 1575177"/>
                  <a:gd name="connsiteY6" fmla="*/ 3256058 h 3685195"/>
                  <a:gd name="connsiteX7" fmla="*/ 787589 w 1575177"/>
                  <a:gd name="connsiteY7" fmla="*/ 3685195 h 3685195"/>
                  <a:gd name="connsiteX8" fmla="*/ 265473 w 1575177"/>
                  <a:gd name="connsiteY8" fmla="*/ 3256058 h 3685195"/>
                  <a:gd name="connsiteX9" fmla="*/ 263903 w 1575177"/>
                  <a:gd name="connsiteY9" fmla="*/ 3240359 h 3685195"/>
                  <a:gd name="connsiteX10" fmla="*/ 0 w 1575177"/>
                  <a:gd name="connsiteY10" fmla="*/ 1080117 h 3685195"/>
                  <a:gd name="connsiteX11" fmla="*/ 3616 w 1575177"/>
                  <a:gd name="connsiteY11" fmla="*/ 1080117 h 3685195"/>
                  <a:gd name="connsiteX12" fmla="*/ 1 w 1575177"/>
                  <a:gd name="connsiteY12" fmla="*/ 990110 h 3685195"/>
                  <a:gd name="connsiteX13" fmla="*/ 787589 w 1575177"/>
                  <a:gd name="connsiteY13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14735 w 1575177"/>
                  <a:gd name="connsiteY4" fmla="*/ 3240359 h 3685195"/>
                  <a:gd name="connsiteX5" fmla="*/ 1309706 w 1575177"/>
                  <a:gd name="connsiteY5" fmla="*/ 3256058 h 3685195"/>
                  <a:gd name="connsiteX6" fmla="*/ 787589 w 1575177"/>
                  <a:gd name="connsiteY6" fmla="*/ 3685195 h 3685195"/>
                  <a:gd name="connsiteX7" fmla="*/ 265473 w 1575177"/>
                  <a:gd name="connsiteY7" fmla="*/ 3256058 h 3685195"/>
                  <a:gd name="connsiteX8" fmla="*/ 263903 w 1575177"/>
                  <a:gd name="connsiteY8" fmla="*/ 3240359 h 3685195"/>
                  <a:gd name="connsiteX9" fmla="*/ 0 w 1575177"/>
                  <a:gd name="connsiteY9" fmla="*/ 1080117 h 3685195"/>
                  <a:gd name="connsiteX10" fmla="*/ 3616 w 1575177"/>
                  <a:gd name="connsiteY10" fmla="*/ 1080117 h 3685195"/>
                  <a:gd name="connsiteX11" fmla="*/ 1 w 1575177"/>
                  <a:gd name="connsiteY11" fmla="*/ 990110 h 3685195"/>
                  <a:gd name="connsiteX12" fmla="*/ 787589 w 1575177"/>
                  <a:gd name="connsiteY12" fmla="*/ 0 h 3685195"/>
                  <a:gd name="connsiteX0" fmla="*/ 787589 w 1575177"/>
                  <a:gd name="connsiteY0" fmla="*/ 0 h 3685195"/>
                  <a:gd name="connsiteX1" fmla="*/ 1575177 w 1575177"/>
                  <a:gd name="connsiteY1" fmla="*/ 990110 h 3685195"/>
                  <a:gd name="connsiteX2" fmla="*/ 1571562 w 1575177"/>
                  <a:gd name="connsiteY2" fmla="*/ 1080117 h 3685195"/>
                  <a:gd name="connsiteX3" fmla="*/ 1575174 w 1575177"/>
                  <a:gd name="connsiteY3" fmla="*/ 1080117 h 3685195"/>
                  <a:gd name="connsiteX4" fmla="*/ 1309706 w 1575177"/>
                  <a:gd name="connsiteY4" fmla="*/ 3256058 h 3685195"/>
                  <a:gd name="connsiteX5" fmla="*/ 787589 w 1575177"/>
                  <a:gd name="connsiteY5" fmla="*/ 3685195 h 3685195"/>
                  <a:gd name="connsiteX6" fmla="*/ 265473 w 1575177"/>
                  <a:gd name="connsiteY6" fmla="*/ 3256058 h 3685195"/>
                  <a:gd name="connsiteX7" fmla="*/ 263903 w 1575177"/>
                  <a:gd name="connsiteY7" fmla="*/ 3240359 h 3685195"/>
                  <a:gd name="connsiteX8" fmla="*/ 0 w 1575177"/>
                  <a:gd name="connsiteY8" fmla="*/ 1080117 h 3685195"/>
                  <a:gd name="connsiteX9" fmla="*/ 3616 w 1575177"/>
                  <a:gd name="connsiteY9" fmla="*/ 1080117 h 3685195"/>
                  <a:gd name="connsiteX10" fmla="*/ 1 w 1575177"/>
                  <a:gd name="connsiteY10" fmla="*/ 990110 h 3685195"/>
                  <a:gd name="connsiteX11" fmla="*/ 787589 w 1575177"/>
                  <a:gd name="connsiteY11" fmla="*/ 0 h 3685195"/>
                  <a:gd name="connsiteX0" fmla="*/ 787589 w 1575177"/>
                  <a:gd name="connsiteY0" fmla="*/ 128 h 3685323"/>
                  <a:gd name="connsiteX1" fmla="*/ 1575177 w 1575177"/>
                  <a:gd name="connsiteY1" fmla="*/ 990238 h 3685323"/>
                  <a:gd name="connsiteX2" fmla="*/ 1571562 w 1575177"/>
                  <a:gd name="connsiteY2" fmla="*/ 1080245 h 3685323"/>
                  <a:gd name="connsiteX3" fmla="*/ 1575174 w 1575177"/>
                  <a:gd name="connsiteY3" fmla="*/ 1080245 h 3685323"/>
                  <a:gd name="connsiteX4" fmla="*/ 1309706 w 1575177"/>
                  <a:gd name="connsiteY4" fmla="*/ 3256186 h 3685323"/>
                  <a:gd name="connsiteX5" fmla="*/ 787589 w 1575177"/>
                  <a:gd name="connsiteY5" fmla="*/ 3685323 h 3685323"/>
                  <a:gd name="connsiteX6" fmla="*/ 265473 w 1575177"/>
                  <a:gd name="connsiteY6" fmla="*/ 3256186 h 3685323"/>
                  <a:gd name="connsiteX7" fmla="*/ 263903 w 1575177"/>
                  <a:gd name="connsiteY7" fmla="*/ 3240487 h 3685323"/>
                  <a:gd name="connsiteX8" fmla="*/ 0 w 1575177"/>
                  <a:gd name="connsiteY8" fmla="*/ 1080245 h 3685323"/>
                  <a:gd name="connsiteX9" fmla="*/ 3616 w 1575177"/>
                  <a:gd name="connsiteY9" fmla="*/ 1080245 h 3685323"/>
                  <a:gd name="connsiteX10" fmla="*/ 1 w 1575177"/>
                  <a:gd name="connsiteY10" fmla="*/ 990238 h 3685323"/>
                  <a:gd name="connsiteX11" fmla="*/ 787589 w 1575177"/>
                  <a:gd name="connsiteY11" fmla="*/ 128 h 36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75177" h="3685323">
                    <a:moveTo>
                      <a:pt x="787589" y="128"/>
                    </a:moveTo>
                    <a:cubicBezTo>
                      <a:pt x="1322575" y="9017"/>
                      <a:pt x="1575177" y="443415"/>
                      <a:pt x="1575177" y="990238"/>
                    </a:cubicBezTo>
                    <a:lnTo>
                      <a:pt x="1571562" y="1080245"/>
                    </a:lnTo>
                    <a:lnTo>
                      <a:pt x="1575174" y="1080245"/>
                    </a:lnTo>
                    <a:lnTo>
                      <a:pt x="1309706" y="3256186"/>
                    </a:lnTo>
                    <a:cubicBezTo>
                      <a:pt x="1260011" y="3501094"/>
                      <a:pt x="1213409" y="3685323"/>
                      <a:pt x="787589" y="3685323"/>
                    </a:cubicBezTo>
                    <a:cubicBezTo>
                      <a:pt x="361769" y="3685323"/>
                      <a:pt x="315168" y="3501094"/>
                      <a:pt x="265473" y="3256186"/>
                    </a:cubicBezTo>
                    <a:lnTo>
                      <a:pt x="263903" y="3240487"/>
                    </a:lnTo>
                    <a:lnTo>
                      <a:pt x="0" y="1080245"/>
                    </a:lnTo>
                    <a:lnTo>
                      <a:pt x="3616" y="1080245"/>
                    </a:lnTo>
                    <a:lnTo>
                      <a:pt x="1" y="990238"/>
                    </a:lnTo>
                    <a:cubicBezTo>
                      <a:pt x="1" y="443415"/>
                      <a:pt x="252603" y="-8761"/>
                      <a:pt x="787589" y="128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43575998-8C81-1713-8218-855AFC52198D}"/>
                  </a:ext>
                </a:extLst>
              </p:cNvPr>
              <p:cNvSpPr/>
              <p:nvPr/>
            </p:nvSpPr>
            <p:spPr bwMode="auto">
              <a:xfrm>
                <a:off x="4970884" y="2534323"/>
                <a:ext cx="1487066" cy="2282184"/>
              </a:xfrm>
              <a:custGeom>
                <a:avLst/>
                <a:gdLst>
                  <a:gd name="connsiteX0" fmla="*/ 723600 w 1487066"/>
                  <a:gd name="connsiteY0" fmla="*/ 0 h 2291230"/>
                  <a:gd name="connsiteX1" fmla="*/ 1266658 w 1487066"/>
                  <a:gd name="connsiteY1" fmla="*/ 21425 h 2291230"/>
                  <a:gd name="connsiteX2" fmla="*/ 1299985 w 1487066"/>
                  <a:gd name="connsiteY2" fmla="*/ 24563 h 2291230"/>
                  <a:gd name="connsiteX3" fmla="*/ 1304698 w 1487066"/>
                  <a:gd name="connsiteY3" fmla="*/ 30085 h 2291230"/>
                  <a:gd name="connsiteX4" fmla="*/ 1487066 w 1487066"/>
                  <a:gd name="connsiteY4" fmla="*/ 735411 h 2291230"/>
                  <a:gd name="connsiteX5" fmla="*/ 1483653 w 1487066"/>
                  <a:gd name="connsiteY5" fmla="*/ 826522 h 2291230"/>
                  <a:gd name="connsiteX6" fmla="*/ 1487063 w 1487066"/>
                  <a:gd name="connsiteY6" fmla="*/ 826522 h 2291230"/>
                  <a:gd name="connsiteX7" fmla="*/ 1322141 w 1487066"/>
                  <a:gd name="connsiteY7" fmla="*/ 2275989 h 2291230"/>
                  <a:gd name="connsiteX8" fmla="*/ 1266658 w 1487066"/>
                  <a:gd name="connsiteY8" fmla="*/ 2281212 h 2291230"/>
                  <a:gd name="connsiteX9" fmla="*/ 1142237 w 1487066"/>
                  <a:gd name="connsiteY9" fmla="*/ 2288760 h 2291230"/>
                  <a:gd name="connsiteX10" fmla="*/ 1279895 w 1487066"/>
                  <a:gd name="connsiteY10" fmla="*/ 1791782 h 2291230"/>
                  <a:gd name="connsiteX11" fmla="*/ 1277435 w 1487066"/>
                  <a:gd name="connsiteY11" fmla="*/ 1791782 h 2291230"/>
                  <a:gd name="connsiteX12" fmla="*/ 1279897 w 1487066"/>
                  <a:gd name="connsiteY12" fmla="*/ 1764783 h 2291230"/>
                  <a:gd name="connsiteX13" fmla="*/ 743534 w 1487066"/>
                  <a:gd name="connsiteY13" fmla="*/ 1467792 h 2291230"/>
                  <a:gd name="connsiteX14" fmla="*/ 207170 w 1487066"/>
                  <a:gd name="connsiteY14" fmla="*/ 1764783 h 2291230"/>
                  <a:gd name="connsiteX15" fmla="*/ 209632 w 1487066"/>
                  <a:gd name="connsiteY15" fmla="*/ 1791782 h 2291230"/>
                  <a:gd name="connsiteX16" fmla="*/ 207169 w 1487066"/>
                  <a:gd name="connsiteY16" fmla="*/ 1791782 h 2291230"/>
                  <a:gd name="connsiteX17" fmla="*/ 345696 w 1487066"/>
                  <a:gd name="connsiteY17" fmla="*/ 2291230 h 2291230"/>
                  <a:gd name="connsiteX18" fmla="*/ 180543 w 1487066"/>
                  <a:gd name="connsiteY18" fmla="*/ 2281212 h 2291230"/>
                  <a:gd name="connsiteX19" fmla="*/ 165577 w 1487066"/>
                  <a:gd name="connsiteY19" fmla="*/ 2279803 h 2291230"/>
                  <a:gd name="connsiteX20" fmla="*/ 0 w 1487066"/>
                  <a:gd name="connsiteY20" fmla="*/ 826522 h 2291230"/>
                  <a:gd name="connsiteX21" fmla="*/ 3414 w 1487066"/>
                  <a:gd name="connsiteY21" fmla="*/ 826522 h 2291230"/>
                  <a:gd name="connsiteX22" fmla="*/ 1 w 1487066"/>
                  <a:gd name="connsiteY22" fmla="*/ 735411 h 2291230"/>
                  <a:gd name="connsiteX23" fmla="*/ 182370 w 1487066"/>
                  <a:gd name="connsiteY23" fmla="*/ 23336 h 2291230"/>
                  <a:gd name="connsiteX24" fmla="*/ 184172 w 1487066"/>
                  <a:gd name="connsiteY24" fmla="*/ 21205 h 2291230"/>
                  <a:gd name="connsiteX25" fmla="*/ 442428 w 1487066"/>
                  <a:gd name="connsiteY25" fmla="*/ 5539 h 2291230"/>
                  <a:gd name="connsiteX26" fmla="*/ 723600 w 1487066"/>
                  <a:gd name="connsiteY26" fmla="*/ 0 h 2291230"/>
                  <a:gd name="connsiteX0" fmla="*/ 723600 w 1487066"/>
                  <a:gd name="connsiteY0" fmla="*/ 0 h 2288760"/>
                  <a:gd name="connsiteX1" fmla="*/ 1266658 w 1487066"/>
                  <a:gd name="connsiteY1" fmla="*/ 21425 h 2288760"/>
                  <a:gd name="connsiteX2" fmla="*/ 1299985 w 1487066"/>
                  <a:gd name="connsiteY2" fmla="*/ 24563 h 2288760"/>
                  <a:gd name="connsiteX3" fmla="*/ 1304698 w 1487066"/>
                  <a:gd name="connsiteY3" fmla="*/ 30085 h 2288760"/>
                  <a:gd name="connsiteX4" fmla="*/ 1487066 w 1487066"/>
                  <a:gd name="connsiteY4" fmla="*/ 735411 h 2288760"/>
                  <a:gd name="connsiteX5" fmla="*/ 1483653 w 1487066"/>
                  <a:gd name="connsiteY5" fmla="*/ 826522 h 2288760"/>
                  <a:gd name="connsiteX6" fmla="*/ 1487063 w 1487066"/>
                  <a:gd name="connsiteY6" fmla="*/ 826522 h 2288760"/>
                  <a:gd name="connsiteX7" fmla="*/ 1322141 w 1487066"/>
                  <a:gd name="connsiteY7" fmla="*/ 2275989 h 2288760"/>
                  <a:gd name="connsiteX8" fmla="*/ 1266658 w 1487066"/>
                  <a:gd name="connsiteY8" fmla="*/ 2281212 h 2288760"/>
                  <a:gd name="connsiteX9" fmla="*/ 1142237 w 1487066"/>
                  <a:gd name="connsiteY9" fmla="*/ 2288760 h 2288760"/>
                  <a:gd name="connsiteX10" fmla="*/ 1279895 w 1487066"/>
                  <a:gd name="connsiteY10" fmla="*/ 1791782 h 2288760"/>
                  <a:gd name="connsiteX11" fmla="*/ 1277435 w 1487066"/>
                  <a:gd name="connsiteY11" fmla="*/ 1791782 h 2288760"/>
                  <a:gd name="connsiteX12" fmla="*/ 1279897 w 1487066"/>
                  <a:gd name="connsiteY12" fmla="*/ 1764783 h 2288760"/>
                  <a:gd name="connsiteX13" fmla="*/ 743534 w 1487066"/>
                  <a:gd name="connsiteY13" fmla="*/ 1467792 h 2288760"/>
                  <a:gd name="connsiteX14" fmla="*/ 207170 w 1487066"/>
                  <a:gd name="connsiteY14" fmla="*/ 1764783 h 2288760"/>
                  <a:gd name="connsiteX15" fmla="*/ 209632 w 1487066"/>
                  <a:gd name="connsiteY15" fmla="*/ 1791782 h 2288760"/>
                  <a:gd name="connsiteX16" fmla="*/ 207169 w 1487066"/>
                  <a:gd name="connsiteY16" fmla="*/ 1791782 h 2288760"/>
                  <a:gd name="connsiteX17" fmla="*/ 271877 w 1487066"/>
                  <a:gd name="connsiteY17" fmla="*/ 2188836 h 2288760"/>
                  <a:gd name="connsiteX18" fmla="*/ 180543 w 1487066"/>
                  <a:gd name="connsiteY18" fmla="*/ 2281212 h 2288760"/>
                  <a:gd name="connsiteX19" fmla="*/ 165577 w 1487066"/>
                  <a:gd name="connsiteY19" fmla="*/ 2279803 h 2288760"/>
                  <a:gd name="connsiteX20" fmla="*/ 0 w 1487066"/>
                  <a:gd name="connsiteY20" fmla="*/ 826522 h 2288760"/>
                  <a:gd name="connsiteX21" fmla="*/ 3414 w 1487066"/>
                  <a:gd name="connsiteY21" fmla="*/ 826522 h 2288760"/>
                  <a:gd name="connsiteX22" fmla="*/ 1 w 1487066"/>
                  <a:gd name="connsiteY22" fmla="*/ 735411 h 2288760"/>
                  <a:gd name="connsiteX23" fmla="*/ 182370 w 1487066"/>
                  <a:gd name="connsiteY23" fmla="*/ 23336 h 2288760"/>
                  <a:gd name="connsiteX24" fmla="*/ 184172 w 1487066"/>
                  <a:gd name="connsiteY24" fmla="*/ 21205 h 2288760"/>
                  <a:gd name="connsiteX25" fmla="*/ 442428 w 1487066"/>
                  <a:gd name="connsiteY25" fmla="*/ 5539 h 2288760"/>
                  <a:gd name="connsiteX26" fmla="*/ 723600 w 1487066"/>
                  <a:gd name="connsiteY26" fmla="*/ 0 h 2288760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7435 w 1487066"/>
                  <a:gd name="connsiteY11" fmla="*/ 1791782 h 2281212"/>
                  <a:gd name="connsiteX12" fmla="*/ 1279897 w 1487066"/>
                  <a:gd name="connsiteY12" fmla="*/ 1764783 h 2281212"/>
                  <a:gd name="connsiteX13" fmla="*/ 743534 w 1487066"/>
                  <a:gd name="connsiteY13" fmla="*/ 1467792 h 2281212"/>
                  <a:gd name="connsiteX14" fmla="*/ 207170 w 1487066"/>
                  <a:gd name="connsiteY14" fmla="*/ 1764783 h 2281212"/>
                  <a:gd name="connsiteX15" fmla="*/ 209632 w 1487066"/>
                  <a:gd name="connsiteY15" fmla="*/ 1791782 h 2281212"/>
                  <a:gd name="connsiteX16" fmla="*/ 207169 w 1487066"/>
                  <a:gd name="connsiteY16" fmla="*/ 1791782 h 2281212"/>
                  <a:gd name="connsiteX17" fmla="*/ 271877 w 1487066"/>
                  <a:gd name="connsiteY17" fmla="*/ 2188836 h 2281212"/>
                  <a:gd name="connsiteX18" fmla="*/ 180543 w 1487066"/>
                  <a:gd name="connsiteY18" fmla="*/ 2281212 h 2281212"/>
                  <a:gd name="connsiteX19" fmla="*/ 165577 w 1487066"/>
                  <a:gd name="connsiteY19" fmla="*/ 2279803 h 2281212"/>
                  <a:gd name="connsiteX20" fmla="*/ 0 w 1487066"/>
                  <a:gd name="connsiteY20" fmla="*/ 826522 h 2281212"/>
                  <a:gd name="connsiteX21" fmla="*/ 3414 w 1487066"/>
                  <a:gd name="connsiteY21" fmla="*/ 826522 h 2281212"/>
                  <a:gd name="connsiteX22" fmla="*/ 1 w 1487066"/>
                  <a:gd name="connsiteY22" fmla="*/ 735411 h 2281212"/>
                  <a:gd name="connsiteX23" fmla="*/ 182370 w 1487066"/>
                  <a:gd name="connsiteY23" fmla="*/ 23336 h 2281212"/>
                  <a:gd name="connsiteX24" fmla="*/ 184172 w 1487066"/>
                  <a:gd name="connsiteY24" fmla="*/ 21205 h 2281212"/>
                  <a:gd name="connsiteX25" fmla="*/ 442428 w 1487066"/>
                  <a:gd name="connsiteY25" fmla="*/ 5539 h 2281212"/>
                  <a:gd name="connsiteX26" fmla="*/ 723600 w 1487066"/>
                  <a:gd name="connsiteY26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07169 w 1487066"/>
                  <a:gd name="connsiteY15" fmla="*/ 1791782 h 2281212"/>
                  <a:gd name="connsiteX16" fmla="*/ 271877 w 1487066"/>
                  <a:gd name="connsiteY16" fmla="*/ 2188836 h 2281212"/>
                  <a:gd name="connsiteX17" fmla="*/ 180543 w 1487066"/>
                  <a:gd name="connsiteY17" fmla="*/ 2281212 h 2281212"/>
                  <a:gd name="connsiteX18" fmla="*/ 165577 w 1487066"/>
                  <a:gd name="connsiteY18" fmla="*/ 2279803 h 2281212"/>
                  <a:gd name="connsiteX19" fmla="*/ 0 w 1487066"/>
                  <a:gd name="connsiteY19" fmla="*/ 826522 h 2281212"/>
                  <a:gd name="connsiteX20" fmla="*/ 3414 w 1487066"/>
                  <a:gd name="connsiteY20" fmla="*/ 826522 h 2281212"/>
                  <a:gd name="connsiteX21" fmla="*/ 1 w 1487066"/>
                  <a:gd name="connsiteY21" fmla="*/ 735411 h 2281212"/>
                  <a:gd name="connsiteX22" fmla="*/ 182370 w 1487066"/>
                  <a:gd name="connsiteY22" fmla="*/ 23336 h 2281212"/>
                  <a:gd name="connsiteX23" fmla="*/ 184172 w 1487066"/>
                  <a:gd name="connsiteY23" fmla="*/ 21205 h 2281212"/>
                  <a:gd name="connsiteX24" fmla="*/ 442428 w 1487066"/>
                  <a:gd name="connsiteY24" fmla="*/ 5539 h 2281212"/>
                  <a:gd name="connsiteX25" fmla="*/ 723600 w 1487066"/>
                  <a:gd name="connsiteY25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180543 w 1487066"/>
                  <a:gd name="connsiteY16" fmla="*/ 2281212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1212"/>
                  <a:gd name="connsiteX1" fmla="*/ 1266658 w 1487066"/>
                  <a:gd name="connsiteY1" fmla="*/ 21425 h 2281212"/>
                  <a:gd name="connsiteX2" fmla="*/ 1299985 w 1487066"/>
                  <a:gd name="connsiteY2" fmla="*/ 24563 h 2281212"/>
                  <a:gd name="connsiteX3" fmla="*/ 1304698 w 1487066"/>
                  <a:gd name="connsiteY3" fmla="*/ 30085 h 2281212"/>
                  <a:gd name="connsiteX4" fmla="*/ 1487066 w 1487066"/>
                  <a:gd name="connsiteY4" fmla="*/ 735411 h 2281212"/>
                  <a:gd name="connsiteX5" fmla="*/ 1483653 w 1487066"/>
                  <a:gd name="connsiteY5" fmla="*/ 826522 h 2281212"/>
                  <a:gd name="connsiteX6" fmla="*/ 1487063 w 1487066"/>
                  <a:gd name="connsiteY6" fmla="*/ 826522 h 2281212"/>
                  <a:gd name="connsiteX7" fmla="*/ 1322141 w 1487066"/>
                  <a:gd name="connsiteY7" fmla="*/ 2275989 h 2281212"/>
                  <a:gd name="connsiteX8" fmla="*/ 1266658 w 1487066"/>
                  <a:gd name="connsiteY8" fmla="*/ 2281212 h 2281212"/>
                  <a:gd name="connsiteX9" fmla="*/ 1227962 w 1487066"/>
                  <a:gd name="connsiteY9" fmla="*/ 2183985 h 2281212"/>
                  <a:gd name="connsiteX10" fmla="*/ 1279895 w 1487066"/>
                  <a:gd name="connsiteY10" fmla="*/ 1791782 h 2281212"/>
                  <a:gd name="connsiteX11" fmla="*/ 1279897 w 1487066"/>
                  <a:gd name="connsiteY11" fmla="*/ 1764783 h 2281212"/>
                  <a:gd name="connsiteX12" fmla="*/ 743534 w 1487066"/>
                  <a:gd name="connsiteY12" fmla="*/ 1467792 h 2281212"/>
                  <a:gd name="connsiteX13" fmla="*/ 207170 w 1487066"/>
                  <a:gd name="connsiteY13" fmla="*/ 1764783 h 2281212"/>
                  <a:gd name="connsiteX14" fmla="*/ 209632 w 1487066"/>
                  <a:gd name="connsiteY14" fmla="*/ 1791782 h 2281212"/>
                  <a:gd name="connsiteX15" fmla="*/ 271877 w 1487066"/>
                  <a:gd name="connsiteY15" fmla="*/ 2188836 h 2281212"/>
                  <a:gd name="connsiteX16" fmla="*/ 218643 w 1487066"/>
                  <a:gd name="connsiteY16" fmla="*/ 2276449 h 2281212"/>
                  <a:gd name="connsiteX17" fmla="*/ 165577 w 1487066"/>
                  <a:gd name="connsiteY17" fmla="*/ 2279803 h 2281212"/>
                  <a:gd name="connsiteX18" fmla="*/ 0 w 1487066"/>
                  <a:gd name="connsiteY18" fmla="*/ 826522 h 2281212"/>
                  <a:gd name="connsiteX19" fmla="*/ 3414 w 1487066"/>
                  <a:gd name="connsiteY19" fmla="*/ 826522 h 2281212"/>
                  <a:gd name="connsiteX20" fmla="*/ 1 w 1487066"/>
                  <a:gd name="connsiteY20" fmla="*/ 735411 h 2281212"/>
                  <a:gd name="connsiteX21" fmla="*/ 182370 w 1487066"/>
                  <a:gd name="connsiteY21" fmla="*/ 23336 h 2281212"/>
                  <a:gd name="connsiteX22" fmla="*/ 184172 w 1487066"/>
                  <a:gd name="connsiteY22" fmla="*/ 21205 h 2281212"/>
                  <a:gd name="connsiteX23" fmla="*/ 442428 w 1487066"/>
                  <a:gd name="connsiteY23" fmla="*/ 5539 h 2281212"/>
                  <a:gd name="connsiteX24" fmla="*/ 723600 w 1487066"/>
                  <a:gd name="connsiteY24" fmla="*/ 0 h 2281212"/>
                  <a:gd name="connsiteX0" fmla="*/ 723600 w 1487066"/>
                  <a:gd name="connsiteY0" fmla="*/ 0 h 2282184"/>
                  <a:gd name="connsiteX1" fmla="*/ 1266658 w 1487066"/>
                  <a:gd name="connsiteY1" fmla="*/ 21425 h 2282184"/>
                  <a:gd name="connsiteX2" fmla="*/ 1299985 w 1487066"/>
                  <a:gd name="connsiteY2" fmla="*/ 24563 h 2282184"/>
                  <a:gd name="connsiteX3" fmla="*/ 1304698 w 1487066"/>
                  <a:gd name="connsiteY3" fmla="*/ 30085 h 2282184"/>
                  <a:gd name="connsiteX4" fmla="*/ 1487066 w 1487066"/>
                  <a:gd name="connsiteY4" fmla="*/ 735411 h 2282184"/>
                  <a:gd name="connsiteX5" fmla="*/ 1483653 w 1487066"/>
                  <a:gd name="connsiteY5" fmla="*/ 826522 h 2282184"/>
                  <a:gd name="connsiteX6" fmla="*/ 1487063 w 1487066"/>
                  <a:gd name="connsiteY6" fmla="*/ 826522 h 2282184"/>
                  <a:gd name="connsiteX7" fmla="*/ 1322141 w 1487066"/>
                  <a:gd name="connsiteY7" fmla="*/ 2275989 h 2282184"/>
                  <a:gd name="connsiteX8" fmla="*/ 1266658 w 1487066"/>
                  <a:gd name="connsiteY8" fmla="*/ 2281212 h 2282184"/>
                  <a:gd name="connsiteX9" fmla="*/ 1227962 w 1487066"/>
                  <a:gd name="connsiteY9" fmla="*/ 2183985 h 2282184"/>
                  <a:gd name="connsiteX10" fmla="*/ 1279895 w 1487066"/>
                  <a:gd name="connsiteY10" fmla="*/ 1791782 h 2282184"/>
                  <a:gd name="connsiteX11" fmla="*/ 1279897 w 1487066"/>
                  <a:gd name="connsiteY11" fmla="*/ 1764783 h 2282184"/>
                  <a:gd name="connsiteX12" fmla="*/ 743534 w 1487066"/>
                  <a:gd name="connsiteY12" fmla="*/ 1467792 h 2282184"/>
                  <a:gd name="connsiteX13" fmla="*/ 207170 w 1487066"/>
                  <a:gd name="connsiteY13" fmla="*/ 1764783 h 2282184"/>
                  <a:gd name="connsiteX14" fmla="*/ 209632 w 1487066"/>
                  <a:gd name="connsiteY14" fmla="*/ 1791782 h 2282184"/>
                  <a:gd name="connsiteX15" fmla="*/ 271877 w 1487066"/>
                  <a:gd name="connsiteY15" fmla="*/ 2188836 h 2282184"/>
                  <a:gd name="connsiteX16" fmla="*/ 218643 w 1487066"/>
                  <a:gd name="connsiteY16" fmla="*/ 2276449 h 2282184"/>
                  <a:gd name="connsiteX17" fmla="*/ 175102 w 1487066"/>
                  <a:gd name="connsiteY17" fmla="*/ 2282184 h 2282184"/>
                  <a:gd name="connsiteX18" fmla="*/ 0 w 1487066"/>
                  <a:gd name="connsiteY18" fmla="*/ 826522 h 2282184"/>
                  <a:gd name="connsiteX19" fmla="*/ 3414 w 1487066"/>
                  <a:gd name="connsiteY19" fmla="*/ 826522 h 2282184"/>
                  <a:gd name="connsiteX20" fmla="*/ 1 w 1487066"/>
                  <a:gd name="connsiteY20" fmla="*/ 735411 h 2282184"/>
                  <a:gd name="connsiteX21" fmla="*/ 182370 w 1487066"/>
                  <a:gd name="connsiteY21" fmla="*/ 23336 h 2282184"/>
                  <a:gd name="connsiteX22" fmla="*/ 184172 w 1487066"/>
                  <a:gd name="connsiteY22" fmla="*/ 21205 h 2282184"/>
                  <a:gd name="connsiteX23" fmla="*/ 442428 w 1487066"/>
                  <a:gd name="connsiteY23" fmla="*/ 5539 h 2282184"/>
                  <a:gd name="connsiteX24" fmla="*/ 723600 w 1487066"/>
                  <a:gd name="connsiteY24" fmla="*/ 0 h 22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87066" h="2282184">
                    <a:moveTo>
                      <a:pt x="723600" y="0"/>
                    </a:moveTo>
                    <a:cubicBezTo>
                      <a:pt x="916231" y="0"/>
                      <a:pt x="1099744" y="7629"/>
                      <a:pt x="1266658" y="21425"/>
                    </a:cubicBezTo>
                    <a:lnTo>
                      <a:pt x="1299985" y="24563"/>
                    </a:lnTo>
                    <a:lnTo>
                      <a:pt x="1304698" y="30085"/>
                    </a:lnTo>
                    <a:cubicBezTo>
                      <a:pt x="1427448" y="210332"/>
                      <a:pt x="1487066" y="458646"/>
                      <a:pt x="1487066" y="735411"/>
                    </a:cubicBezTo>
                    <a:lnTo>
                      <a:pt x="1483653" y="826522"/>
                    </a:lnTo>
                    <a:lnTo>
                      <a:pt x="1487063" y="826522"/>
                    </a:lnTo>
                    <a:lnTo>
                      <a:pt x="1322141" y="2275989"/>
                    </a:lnTo>
                    <a:lnTo>
                      <a:pt x="1266658" y="2281212"/>
                    </a:lnTo>
                    <a:lnTo>
                      <a:pt x="1227962" y="2183985"/>
                    </a:lnTo>
                    <a:lnTo>
                      <a:pt x="1279895" y="1791782"/>
                    </a:lnTo>
                    <a:cubicBezTo>
                      <a:pt x="1279896" y="1782782"/>
                      <a:pt x="1279896" y="1773783"/>
                      <a:pt x="1279897" y="1764783"/>
                    </a:cubicBezTo>
                    <a:cubicBezTo>
                      <a:pt x="1279897" y="1600759"/>
                      <a:pt x="1107870" y="1470458"/>
                      <a:pt x="743534" y="1467792"/>
                    </a:cubicBezTo>
                    <a:cubicBezTo>
                      <a:pt x="379197" y="1465125"/>
                      <a:pt x="207170" y="1600759"/>
                      <a:pt x="207170" y="1764783"/>
                    </a:cubicBezTo>
                    <a:lnTo>
                      <a:pt x="209632" y="1791782"/>
                    </a:lnTo>
                    <a:lnTo>
                      <a:pt x="271877" y="2188836"/>
                    </a:lnTo>
                    <a:lnTo>
                      <a:pt x="218643" y="2276449"/>
                    </a:lnTo>
                    <a:lnTo>
                      <a:pt x="175102" y="2282184"/>
                    </a:lnTo>
                    <a:lnTo>
                      <a:pt x="0" y="826522"/>
                    </a:lnTo>
                    <a:lnTo>
                      <a:pt x="3414" y="826522"/>
                    </a:lnTo>
                    <a:lnTo>
                      <a:pt x="1" y="735411"/>
                    </a:lnTo>
                    <a:cubicBezTo>
                      <a:pt x="1" y="458646"/>
                      <a:pt x="59619" y="205833"/>
                      <a:pt x="182370" y="23336"/>
                    </a:cubicBezTo>
                    <a:lnTo>
                      <a:pt x="184172" y="21205"/>
                    </a:lnTo>
                    <a:lnTo>
                      <a:pt x="442428" y="5539"/>
                    </a:lnTo>
                    <a:cubicBezTo>
                      <a:pt x="533249" y="1907"/>
                      <a:pt x="627285" y="0"/>
                      <a:pt x="723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9898A370-ED63-C2EF-FD4B-260F8EB7B826}"/>
                  </a:ext>
                </a:extLst>
              </p:cNvPr>
              <p:cNvSpPr/>
              <p:nvPr/>
            </p:nvSpPr>
            <p:spPr bwMode="auto">
              <a:xfrm>
                <a:off x="5178052" y="4002076"/>
                <a:ext cx="1072727" cy="535162"/>
              </a:xfrm>
              <a:custGeom>
                <a:avLst/>
                <a:gdLst>
                  <a:gd name="connsiteX0" fmla="*/ 536364 w 1072727"/>
                  <a:gd name="connsiteY0" fmla="*/ 39 h 535162"/>
                  <a:gd name="connsiteX1" fmla="*/ 1072727 w 1072727"/>
                  <a:gd name="connsiteY1" fmla="*/ 297030 h 535162"/>
                  <a:gd name="connsiteX2" fmla="*/ 1072725 w 1072727"/>
                  <a:gd name="connsiteY2" fmla="*/ 324029 h 535162"/>
                  <a:gd name="connsiteX3" fmla="*/ 1044768 w 1072727"/>
                  <a:gd name="connsiteY3" fmla="*/ 535162 h 535162"/>
                  <a:gd name="connsiteX4" fmla="*/ 1040155 w 1072727"/>
                  <a:gd name="connsiteY4" fmla="*/ 524702 h 535162"/>
                  <a:gd name="connsiteX5" fmla="*/ 536364 w 1072727"/>
                  <a:gd name="connsiteY5" fmla="*/ 342939 h 535162"/>
                  <a:gd name="connsiteX6" fmla="*/ 73644 w 1072727"/>
                  <a:gd name="connsiteY6" fmla="*/ 473176 h 535162"/>
                  <a:gd name="connsiteX7" fmla="*/ 33604 w 1072727"/>
                  <a:gd name="connsiteY7" fmla="*/ 522677 h 535162"/>
                  <a:gd name="connsiteX8" fmla="*/ 2462 w 1072727"/>
                  <a:gd name="connsiteY8" fmla="*/ 324029 h 535162"/>
                  <a:gd name="connsiteX9" fmla="*/ 0 w 1072727"/>
                  <a:gd name="connsiteY9" fmla="*/ 297030 h 535162"/>
                  <a:gd name="connsiteX10" fmla="*/ 536364 w 1072727"/>
                  <a:gd name="connsiteY10" fmla="*/ 39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2727" h="535162">
                    <a:moveTo>
                      <a:pt x="536364" y="39"/>
                    </a:moveTo>
                    <a:cubicBezTo>
                      <a:pt x="900700" y="2705"/>
                      <a:pt x="1072727" y="133006"/>
                      <a:pt x="1072727" y="297030"/>
                    </a:cubicBezTo>
                    <a:cubicBezTo>
                      <a:pt x="1072726" y="306030"/>
                      <a:pt x="1072726" y="315029"/>
                      <a:pt x="1072725" y="324029"/>
                    </a:cubicBezTo>
                    <a:lnTo>
                      <a:pt x="1044768" y="535162"/>
                    </a:lnTo>
                    <a:lnTo>
                      <a:pt x="1040155" y="524702"/>
                    </a:lnTo>
                    <a:cubicBezTo>
                      <a:pt x="974694" y="418733"/>
                      <a:pt x="809616" y="344939"/>
                      <a:pt x="536364" y="342939"/>
                    </a:cubicBezTo>
                    <a:cubicBezTo>
                      <a:pt x="308654" y="341272"/>
                      <a:pt x="156064" y="393629"/>
                      <a:pt x="73644" y="473176"/>
                    </a:cubicBezTo>
                    <a:lnTo>
                      <a:pt x="33604" y="522677"/>
                    </a:lnTo>
                    <a:lnTo>
                      <a:pt x="2462" y="324029"/>
                    </a:lnTo>
                    <a:lnTo>
                      <a:pt x="0" y="297030"/>
                    </a:lnTo>
                    <a:cubicBezTo>
                      <a:pt x="0" y="133006"/>
                      <a:pt x="172027" y="-2628"/>
                      <a:pt x="536364" y="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9F0C8CDE-BA90-69CF-13D1-11CF3159AF5F}"/>
              </a:ext>
            </a:extLst>
          </p:cNvPr>
          <p:cNvGrpSpPr/>
          <p:nvPr/>
        </p:nvGrpSpPr>
        <p:grpSpPr>
          <a:xfrm>
            <a:off x="994393" y="3900015"/>
            <a:ext cx="2003021" cy="2352920"/>
            <a:chOff x="468180" y="3623566"/>
            <a:chExt cx="1417558" cy="1665185"/>
          </a:xfrm>
        </p:grpSpPr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370BFA27-2DB0-B938-C45F-0754454959F9}"/>
                </a:ext>
              </a:extLst>
            </p:cNvPr>
            <p:cNvGrpSpPr/>
            <p:nvPr/>
          </p:nvGrpSpPr>
          <p:grpSpPr>
            <a:xfrm>
              <a:off x="468180" y="3623566"/>
              <a:ext cx="686038" cy="1665185"/>
              <a:chOff x="2625217" y="3023955"/>
              <a:chExt cx="1372076" cy="3330370"/>
            </a:xfrm>
          </p:grpSpPr>
          <p:sp>
            <p:nvSpPr>
              <p:cNvPr id="1110" name="四角形: 上の 2 つの角を丸める 1109">
                <a:extLst>
                  <a:ext uri="{FF2B5EF4-FFF2-40B4-BE49-F238E27FC236}">
                    <a16:creationId xmlns:a16="http://schemas.microsoft.com/office/drawing/2014/main" id="{E69797C5-BA4A-2E1E-960E-5B6C6FBA5B79}"/>
                  </a:ext>
                </a:extLst>
              </p:cNvPr>
              <p:cNvSpPr/>
              <p:nvPr/>
            </p:nvSpPr>
            <p:spPr bwMode="auto">
              <a:xfrm>
                <a:off x="2724911" y="3023955"/>
                <a:ext cx="1170814" cy="3330370"/>
              </a:xfrm>
              <a:prstGeom prst="round2SameRect">
                <a:avLst>
                  <a:gd name="adj1" fmla="val 44305"/>
                  <a:gd name="adj2" fmla="val 50000"/>
                </a:avLst>
              </a:prstGeom>
              <a:solidFill>
                <a:srgbClr val="F1D28B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24388ED7-5897-21AE-4C22-264555BE4ACD}"/>
                  </a:ext>
                </a:extLst>
              </p:cNvPr>
              <p:cNvSpPr/>
              <p:nvPr/>
            </p:nvSpPr>
            <p:spPr bwMode="auto">
              <a:xfrm>
                <a:off x="2670936" y="3638318"/>
                <a:ext cx="1278764" cy="1287763"/>
              </a:xfrm>
              <a:custGeom>
                <a:avLst/>
                <a:gdLst>
                  <a:gd name="connsiteX0" fmla="*/ 412118 w 1278764"/>
                  <a:gd name="connsiteY0" fmla="*/ 0 h 1287763"/>
                  <a:gd name="connsiteX1" fmla="*/ 866646 w 1278764"/>
                  <a:gd name="connsiteY1" fmla="*/ 0 h 1287763"/>
                  <a:gd name="connsiteX2" fmla="*/ 1258080 w 1278764"/>
                  <a:gd name="connsiteY2" fmla="*/ 259460 h 1287763"/>
                  <a:gd name="connsiteX3" fmla="*/ 1278764 w 1278764"/>
                  <a:gd name="connsiteY3" fmla="*/ 326093 h 1287763"/>
                  <a:gd name="connsiteX4" fmla="*/ 1278764 w 1278764"/>
                  <a:gd name="connsiteY4" fmla="*/ 1075350 h 1287763"/>
                  <a:gd name="connsiteX5" fmla="*/ 1265774 w 1278764"/>
                  <a:gd name="connsiteY5" fmla="*/ 1204208 h 1287763"/>
                  <a:gd name="connsiteX6" fmla="*/ 1239837 w 1278764"/>
                  <a:gd name="connsiteY6" fmla="*/ 1287763 h 1287763"/>
                  <a:gd name="connsiteX7" fmla="*/ 1239837 w 1278764"/>
                  <a:gd name="connsiteY7" fmla="*/ 1127121 h 1287763"/>
                  <a:gd name="connsiteX8" fmla="*/ 1118533 w 1278764"/>
                  <a:gd name="connsiteY8" fmla="*/ 1005817 h 1287763"/>
                  <a:gd name="connsiteX9" fmla="*/ 160231 w 1278764"/>
                  <a:gd name="connsiteY9" fmla="*/ 1005817 h 1287763"/>
                  <a:gd name="connsiteX10" fmla="*/ 38927 w 1278764"/>
                  <a:gd name="connsiteY10" fmla="*/ 1127121 h 1287763"/>
                  <a:gd name="connsiteX11" fmla="*/ 38927 w 1278764"/>
                  <a:gd name="connsiteY11" fmla="*/ 1287763 h 1287763"/>
                  <a:gd name="connsiteX12" fmla="*/ 12990 w 1278764"/>
                  <a:gd name="connsiteY12" fmla="*/ 1204208 h 1287763"/>
                  <a:gd name="connsiteX13" fmla="*/ 0 w 1278764"/>
                  <a:gd name="connsiteY13" fmla="*/ 1075350 h 1287763"/>
                  <a:gd name="connsiteX14" fmla="*/ 0 w 1278764"/>
                  <a:gd name="connsiteY14" fmla="*/ 326093 h 1287763"/>
                  <a:gd name="connsiteX15" fmla="*/ 20684 w 1278764"/>
                  <a:gd name="connsiteY15" fmla="*/ 259460 h 1287763"/>
                  <a:gd name="connsiteX16" fmla="*/ 412118 w 1278764"/>
                  <a:gd name="connsiteY16" fmla="*/ 0 h 128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8764" h="1287763">
                    <a:moveTo>
                      <a:pt x="412118" y="0"/>
                    </a:moveTo>
                    <a:lnTo>
                      <a:pt x="866646" y="0"/>
                    </a:lnTo>
                    <a:cubicBezTo>
                      <a:pt x="1042612" y="0"/>
                      <a:pt x="1193589" y="106986"/>
                      <a:pt x="1258080" y="259460"/>
                    </a:cubicBezTo>
                    <a:lnTo>
                      <a:pt x="1278764" y="326093"/>
                    </a:lnTo>
                    <a:lnTo>
                      <a:pt x="1278764" y="1075350"/>
                    </a:lnTo>
                    <a:cubicBezTo>
                      <a:pt x="1278764" y="1119490"/>
                      <a:pt x="1274291" y="1162586"/>
                      <a:pt x="1265774" y="1204208"/>
                    </a:cubicBezTo>
                    <a:lnTo>
                      <a:pt x="1239837" y="1287763"/>
                    </a:lnTo>
                    <a:lnTo>
                      <a:pt x="1239837" y="1127121"/>
                    </a:lnTo>
                    <a:cubicBezTo>
                      <a:pt x="1239837" y="1060127"/>
                      <a:pt x="1185527" y="1005817"/>
                      <a:pt x="1118533" y="1005817"/>
                    </a:cubicBezTo>
                    <a:lnTo>
                      <a:pt x="160231" y="1005817"/>
                    </a:lnTo>
                    <a:cubicBezTo>
                      <a:pt x="93237" y="1005817"/>
                      <a:pt x="38927" y="1060127"/>
                      <a:pt x="38927" y="1127121"/>
                    </a:cubicBezTo>
                    <a:lnTo>
                      <a:pt x="38927" y="1287763"/>
                    </a:lnTo>
                    <a:lnTo>
                      <a:pt x="12990" y="1204208"/>
                    </a:lnTo>
                    <a:cubicBezTo>
                      <a:pt x="4473" y="1162586"/>
                      <a:pt x="0" y="1119490"/>
                      <a:pt x="0" y="1075350"/>
                    </a:cubicBezTo>
                    <a:lnTo>
                      <a:pt x="0" y="326093"/>
                    </a:lnTo>
                    <a:lnTo>
                      <a:pt x="20684" y="259460"/>
                    </a:lnTo>
                    <a:cubicBezTo>
                      <a:pt x="85175" y="106986"/>
                      <a:pt x="236152" y="0"/>
                      <a:pt x="412118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27D17280-8D8D-D204-B9D5-91A56CCBA18F}"/>
                  </a:ext>
                </a:extLst>
              </p:cNvPr>
              <p:cNvSpPr/>
              <p:nvPr/>
            </p:nvSpPr>
            <p:spPr bwMode="auto">
              <a:xfrm>
                <a:off x="2625217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9ACA2597-0188-0958-0F52-3D1019BF8E55}"/>
                  </a:ext>
                </a:extLst>
              </p:cNvPr>
              <p:cNvSpPr/>
              <p:nvPr/>
            </p:nvSpPr>
            <p:spPr bwMode="auto">
              <a:xfrm>
                <a:off x="2625217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E0FA133F-340F-3223-A4B5-588C242BD64C}"/>
                  </a:ext>
                </a:extLst>
              </p:cNvPr>
              <p:cNvSpPr/>
              <p:nvPr/>
            </p:nvSpPr>
            <p:spPr bwMode="auto">
              <a:xfrm flipH="1">
                <a:off x="3951574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9B1C87CD-C6BD-E33E-2D4F-81B029E90384}"/>
                  </a:ext>
                </a:extLst>
              </p:cNvPr>
              <p:cNvSpPr/>
              <p:nvPr/>
            </p:nvSpPr>
            <p:spPr bwMode="auto">
              <a:xfrm flipH="1">
                <a:off x="3951574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81F4F42-AD34-6CDB-6E8A-41DB82135C5B}"/>
                  </a:ext>
                </a:extLst>
              </p:cNvPr>
              <p:cNvSpPr/>
              <p:nvPr/>
            </p:nvSpPr>
            <p:spPr bwMode="auto">
              <a:xfrm>
                <a:off x="2709863" y="4644135"/>
                <a:ext cx="1200910" cy="192547"/>
              </a:xfrm>
              <a:custGeom>
                <a:avLst/>
                <a:gdLst>
                  <a:gd name="connsiteX0" fmla="*/ 121304 w 1200910"/>
                  <a:gd name="connsiteY0" fmla="*/ 0 h 192547"/>
                  <a:gd name="connsiteX1" fmla="*/ 1079606 w 1200910"/>
                  <a:gd name="connsiteY1" fmla="*/ 0 h 192547"/>
                  <a:gd name="connsiteX2" fmla="*/ 1200910 w 1200910"/>
                  <a:gd name="connsiteY2" fmla="*/ 121304 h 192547"/>
                  <a:gd name="connsiteX3" fmla="*/ 1200910 w 1200910"/>
                  <a:gd name="connsiteY3" fmla="*/ 192547 h 192547"/>
                  <a:gd name="connsiteX4" fmla="*/ 1196916 w 1200910"/>
                  <a:gd name="connsiteY4" fmla="*/ 172764 h 192547"/>
                  <a:gd name="connsiteX5" fmla="*/ 1065936 w 1200910"/>
                  <a:gd name="connsiteY5" fmla="*/ 85945 h 192547"/>
                  <a:gd name="connsiteX6" fmla="*/ 134974 w 1200910"/>
                  <a:gd name="connsiteY6" fmla="*/ 85945 h 192547"/>
                  <a:gd name="connsiteX7" fmla="*/ 3994 w 1200910"/>
                  <a:gd name="connsiteY7" fmla="*/ 172764 h 192547"/>
                  <a:gd name="connsiteX8" fmla="*/ 0 w 1200910"/>
                  <a:gd name="connsiteY8" fmla="*/ 192547 h 192547"/>
                  <a:gd name="connsiteX9" fmla="*/ 0 w 1200910"/>
                  <a:gd name="connsiteY9" fmla="*/ 121304 h 192547"/>
                  <a:gd name="connsiteX10" fmla="*/ 121304 w 1200910"/>
                  <a:gd name="connsiteY10" fmla="*/ 0 h 192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0910" h="192547">
                    <a:moveTo>
                      <a:pt x="121304" y="0"/>
                    </a:moveTo>
                    <a:lnTo>
                      <a:pt x="1079606" y="0"/>
                    </a:lnTo>
                    <a:cubicBezTo>
                      <a:pt x="1146600" y="0"/>
                      <a:pt x="1200910" y="54310"/>
                      <a:pt x="1200910" y="121304"/>
                    </a:cubicBezTo>
                    <a:lnTo>
                      <a:pt x="1200910" y="192547"/>
                    </a:lnTo>
                    <a:lnTo>
                      <a:pt x="1196916" y="172764"/>
                    </a:lnTo>
                    <a:cubicBezTo>
                      <a:pt x="1175337" y="121744"/>
                      <a:pt x="1124817" y="85945"/>
                      <a:pt x="1065936" y="85945"/>
                    </a:cubicBezTo>
                    <a:lnTo>
                      <a:pt x="134974" y="85945"/>
                    </a:lnTo>
                    <a:cubicBezTo>
                      <a:pt x="76093" y="85945"/>
                      <a:pt x="25574" y="121744"/>
                      <a:pt x="3994" y="172764"/>
                    </a:cubicBezTo>
                    <a:lnTo>
                      <a:pt x="0" y="192547"/>
                    </a:lnTo>
                    <a:lnTo>
                      <a:pt x="0" y="121304"/>
                    </a:lnTo>
                    <a:cubicBezTo>
                      <a:pt x="0" y="54310"/>
                      <a:pt x="54310" y="0"/>
                      <a:pt x="12130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0" name="グループ化 1129">
              <a:extLst>
                <a:ext uri="{FF2B5EF4-FFF2-40B4-BE49-F238E27FC236}">
                  <a16:creationId xmlns:a16="http://schemas.microsoft.com/office/drawing/2014/main" id="{3B05F2F4-DEC3-F4D8-5FD5-13E8725934A6}"/>
                </a:ext>
              </a:extLst>
            </p:cNvPr>
            <p:cNvGrpSpPr/>
            <p:nvPr/>
          </p:nvGrpSpPr>
          <p:grpSpPr>
            <a:xfrm>
              <a:off x="1199700" y="3623566"/>
              <a:ext cx="686038" cy="1665185"/>
              <a:chOff x="2625217" y="3023955"/>
              <a:chExt cx="1372076" cy="3330370"/>
            </a:xfrm>
          </p:grpSpPr>
          <p:sp>
            <p:nvSpPr>
              <p:cNvPr id="1131" name="四角形: 上の 2 つの角を丸める 1130">
                <a:extLst>
                  <a:ext uri="{FF2B5EF4-FFF2-40B4-BE49-F238E27FC236}">
                    <a16:creationId xmlns:a16="http://schemas.microsoft.com/office/drawing/2014/main" id="{56DD3F2C-9555-C7BF-1A43-CE1726DFEE26}"/>
                  </a:ext>
                </a:extLst>
              </p:cNvPr>
              <p:cNvSpPr/>
              <p:nvPr/>
            </p:nvSpPr>
            <p:spPr bwMode="auto">
              <a:xfrm>
                <a:off x="2724911" y="3023955"/>
                <a:ext cx="1170814" cy="3330370"/>
              </a:xfrm>
              <a:prstGeom prst="round2SameRect">
                <a:avLst>
                  <a:gd name="adj1" fmla="val 44305"/>
                  <a:gd name="adj2" fmla="val 50000"/>
                </a:avLst>
              </a:prstGeom>
              <a:solidFill>
                <a:srgbClr val="F1D28B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71DFA533-08AB-0FB7-95E6-23E5BC986E5B}"/>
                  </a:ext>
                </a:extLst>
              </p:cNvPr>
              <p:cNvSpPr/>
              <p:nvPr/>
            </p:nvSpPr>
            <p:spPr bwMode="auto">
              <a:xfrm>
                <a:off x="2670936" y="3638318"/>
                <a:ext cx="1278764" cy="1287763"/>
              </a:xfrm>
              <a:custGeom>
                <a:avLst/>
                <a:gdLst>
                  <a:gd name="connsiteX0" fmla="*/ 412118 w 1278764"/>
                  <a:gd name="connsiteY0" fmla="*/ 0 h 1287763"/>
                  <a:gd name="connsiteX1" fmla="*/ 866646 w 1278764"/>
                  <a:gd name="connsiteY1" fmla="*/ 0 h 1287763"/>
                  <a:gd name="connsiteX2" fmla="*/ 1258080 w 1278764"/>
                  <a:gd name="connsiteY2" fmla="*/ 259460 h 1287763"/>
                  <a:gd name="connsiteX3" fmla="*/ 1278764 w 1278764"/>
                  <a:gd name="connsiteY3" fmla="*/ 326093 h 1287763"/>
                  <a:gd name="connsiteX4" fmla="*/ 1278764 w 1278764"/>
                  <a:gd name="connsiteY4" fmla="*/ 1075350 h 1287763"/>
                  <a:gd name="connsiteX5" fmla="*/ 1265774 w 1278764"/>
                  <a:gd name="connsiteY5" fmla="*/ 1204208 h 1287763"/>
                  <a:gd name="connsiteX6" fmla="*/ 1239837 w 1278764"/>
                  <a:gd name="connsiteY6" fmla="*/ 1287763 h 1287763"/>
                  <a:gd name="connsiteX7" fmla="*/ 1239837 w 1278764"/>
                  <a:gd name="connsiteY7" fmla="*/ 1127121 h 1287763"/>
                  <a:gd name="connsiteX8" fmla="*/ 1118533 w 1278764"/>
                  <a:gd name="connsiteY8" fmla="*/ 1005817 h 1287763"/>
                  <a:gd name="connsiteX9" fmla="*/ 160231 w 1278764"/>
                  <a:gd name="connsiteY9" fmla="*/ 1005817 h 1287763"/>
                  <a:gd name="connsiteX10" fmla="*/ 38927 w 1278764"/>
                  <a:gd name="connsiteY10" fmla="*/ 1127121 h 1287763"/>
                  <a:gd name="connsiteX11" fmla="*/ 38927 w 1278764"/>
                  <a:gd name="connsiteY11" fmla="*/ 1287763 h 1287763"/>
                  <a:gd name="connsiteX12" fmla="*/ 12990 w 1278764"/>
                  <a:gd name="connsiteY12" fmla="*/ 1204208 h 1287763"/>
                  <a:gd name="connsiteX13" fmla="*/ 0 w 1278764"/>
                  <a:gd name="connsiteY13" fmla="*/ 1075350 h 1287763"/>
                  <a:gd name="connsiteX14" fmla="*/ 0 w 1278764"/>
                  <a:gd name="connsiteY14" fmla="*/ 326093 h 1287763"/>
                  <a:gd name="connsiteX15" fmla="*/ 20684 w 1278764"/>
                  <a:gd name="connsiteY15" fmla="*/ 259460 h 1287763"/>
                  <a:gd name="connsiteX16" fmla="*/ 412118 w 1278764"/>
                  <a:gd name="connsiteY16" fmla="*/ 0 h 128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8764" h="1287763">
                    <a:moveTo>
                      <a:pt x="412118" y="0"/>
                    </a:moveTo>
                    <a:lnTo>
                      <a:pt x="866646" y="0"/>
                    </a:lnTo>
                    <a:cubicBezTo>
                      <a:pt x="1042612" y="0"/>
                      <a:pt x="1193589" y="106986"/>
                      <a:pt x="1258080" y="259460"/>
                    </a:cubicBezTo>
                    <a:lnTo>
                      <a:pt x="1278764" y="326093"/>
                    </a:lnTo>
                    <a:lnTo>
                      <a:pt x="1278764" y="1075350"/>
                    </a:lnTo>
                    <a:cubicBezTo>
                      <a:pt x="1278764" y="1119490"/>
                      <a:pt x="1274291" y="1162586"/>
                      <a:pt x="1265774" y="1204208"/>
                    </a:cubicBezTo>
                    <a:lnTo>
                      <a:pt x="1239837" y="1287763"/>
                    </a:lnTo>
                    <a:lnTo>
                      <a:pt x="1239837" y="1127121"/>
                    </a:lnTo>
                    <a:cubicBezTo>
                      <a:pt x="1239837" y="1060127"/>
                      <a:pt x="1185527" y="1005817"/>
                      <a:pt x="1118533" y="1005817"/>
                    </a:cubicBezTo>
                    <a:lnTo>
                      <a:pt x="160231" y="1005817"/>
                    </a:lnTo>
                    <a:cubicBezTo>
                      <a:pt x="93237" y="1005817"/>
                      <a:pt x="38927" y="1060127"/>
                      <a:pt x="38927" y="1127121"/>
                    </a:cubicBezTo>
                    <a:lnTo>
                      <a:pt x="38927" y="1287763"/>
                    </a:lnTo>
                    <a:lnTo>
                      <a:pt x="12990" y="1204208"/>
                    </a:lnTo>
                    <a:cubicBezTo>
                      <a:pt x="4473" y="1162586"/>
                      <a:pt x="0" y="1119490"/>
                      <a:pt x="0" y="1075350"/>
                    </a:cubicBezTo>
                    <a:lnTo>
                      <a:pt x="0" y="326093"/>
                    </a:lnTo>
                    <a:lnTo>
                      <a:pt x="20684" y="259460"/>
                    </a:lnTo>
                    <a:cubicBezTo>
                      <a:pt x="85175" y="106986"/>
                      <a:pt x="236152" y="0"/>
                      <a:pt x="412118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922B05F-8B69-EB1F-BC5A-C6FDC75E7421}"/>
                  </a:ext>
                </a:extLst>
              </p:cNvPr>
              <p:cNvSpPr/>
              <p:nvPr/>
            </p:nvSpPr>
            <p:spPr bwMode="auto">
              <a:xfrm>
                <a:off x="2625217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8919FCB0-93B9-A903-DC93-77BDFC56B8AE}"/>
                  </a:ext>
                </a:extLst>
              </p:cNvPr>
              <p:cNvSpPr/>
              <p:nvPr/>
            </p:nvSpPr>
            <p:spPr bwMode="auto">
              <a:xfrm>
                <a:off x="2625217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48BF75F8-D03D-9CF5-A93B-E14EF9F5C083}"/>
                  </a:ext>
                </a:extLst>
              </p:cNvPr>
              <p:cNvSpPr/>
              <p:nvPr/>
            </p:nvSpPr>
            <p:spPr bwMode="auto">
              <a:xfrm flipH="1">
                <a:off x="3951574" y="4059070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39DF20CE-D8F2-D2F6-2870-998CB8E0C0F3}"/>
                  </a:ext>
                </a:extLst>
              </p:cNvPr>
              <p:cNvSpPr/>
              <p:nvPr/>
            </p:nvSpPr>
            <p:spPr bwMode="auto">
              <a:xfrm flipH="1">
                <a:off x="3951574" y="4399589"/>
                <a:ext cx="45719" cy="210724"/>
              </a:xfrm>
              <a:custGeom>
                <a:avLst/>
                <a:gdLst>
                  <a:gd name="connsiteX0" fmla="*/ 45005 w 45005"/>
                  <a:gd name="connsiteY0" fmla="*/ 0 h 207433"/>
                  <a:gd name="connsiteX1" fmla="*/ 45005 w 45005"/>
                  <a:gd name="connsiteY1" fmla="*/ 207433 h 207433"/>
                  <a:gd name="connsiteX2" fmla="*/ 42168 w 45005"/>
                  <a:gd name="connsiteY2" fmla="*/ 205520 h 207433"/>
                  <a:gd name="connsiteX3" fmla="*/ 0 w 45005"/>
                  <a:gd name="connsiteY3" fmla="*/ 103716 h 207433"/>
                  <a:gd name="connsiteX4" fmla="*/ 42168 w 45005"/>
                  <a:gd name="connsiteY4" fmla="*/ 1912 h 20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" h="207433">
                    <a:moveTo>
                      <a:pt x="45005" y="0"/>
                    </a:moveTo>
                    <a:lnTo>
                      <a:pt x="45005" y="207433"/>
                    </a:lnTo>
                    <a:lnTo>
                      <a:pt x="42168" y="205520"/>
                    </a:lnTo>
                    <a:cubicBezTo>
                      <a:pt x="16115" y="179466"/>
                      <a:pt x="0" y="143473"/>
                      <a:pt x="0" y="103716"/>
                    </a:cubicBezTo>
                    <a:cubicBezTo>
                      <a:pt x="0" y="63959"/>
                      <a:pt x="16115" y="27966"/>
                      <a:pt x="42168" y="19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F2AC03E4-F534-F5C5-4D76-01B04742E367}"/>
                  </a:ext>
                </a:extLst>
              </p:cNvPr>
              <p:cNvSpPr/>
              <p:nvPr/>
            </p:nvSpPr>
            <p:spPr bwMode="auto">
              <a:xfrm>
                <a:off x="2709863" y="4644135"/>
                <a:ext cx="1200910" cy="192547"/>
              </a:xfrm>
              <a:custGeom>
                <a:avLst/>
                <a:gdLst>
                  <a:gd name="connsiteX0" fmla="*/ 121304 w 1200910"/>
                  <a:gd name="connsiteY0" fmla="*/ 0 h 192547"/>
                  <a:gd name="connsiteX1" fmla="*/ 1079606 w 1200910"/>
                  <a:gd name="connsiteY1" fmla="*/ 0 h 192547"/>
                  <a:gd name="connsiteX2" fmla="*/ 1200910 w 1200910"/>
                  <a:gd name="connsiteY2" fmla="*/ 121304 h 192547"/>
                  <a:gd name="connsiteX3" fmla="*/ 1200910 w 1200910"/>
                  <a:gd name="connsiteY3" fmla="*/ 192547 h 192547"/>
                  <a:gd name="connsiteX4" fmla="*/ 1196916 w 1200910"/>
                  <a:gd name="connsiteY4" fmla="*/ 172764 h 192547"/>
                  <a:gd name="connsiteX5" fmla="*/ 1065936 w 1200910"/>
                  <a:gd name="connsiteY5" fmla="*/ 85945 h 192547"/>
                  <a:gd name="connsiteX6" fmla="*/ 134974 w 1200910"/>
                  <a:gd name="connsiteY6" fmla="*/ 85945 h 192547"/>
                  <a:gd name="connsiteX7" fmla="*/ 3994 w 1200910"/>
                  <a:gd name="connsiteY7" fmla="*/ 172764 h 192547"/>
                  <a:gd name="connsiteX8" fmla="*/ 0 w 1200910"/>
                  <a:gd name="connsiteY8" fmla="*/ 192547 h 192547"/>
                  <a:gd name="connsiteX9" fmla="*/ 0 w 1200910"/>
                  <a:gd name="connsiteY9" fmla="*/ 121304 h 192547"/>
                  <a:gd name="connsiteX10" fmla="*/ 121304 w 1200910"/>
                  <a:gd name="connsiteY10" fmla="*/ 0 h 192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0910" h="192547">
                    <a:moveTo>
                      <a:pt x="121304" y="0"/>
                    </a:moveTo>
                    <a:lnTo>
                      <a:pt x="1079606" y="0"/>
                    </a:lnTo>
                    <a:cubicBezTo>
                      <a:pt x="1146600" y="0"/>
                      <a:pt x="1200910" y="54310"/>
                      <a:pt x="1200910" y="121304"/>
                    </a:cubicBezTo>
                    <a:lnTo>
                      <a:pt x="1200910" y="192547"/>
                    </a:lnTo>
                    <a:lnTo>
                      <a:pt x="1196916" y="172764"/>
                    </a:lnTo>
                    <a:cubicBezTo>
                      <a:pt x="1175337" y="121744"/>
                      <a:pt x="1124817" y="85945"/>
                      <a:pt x="1065936" y="85945"/>
                    </a:cubicBezTo>
                    <a:lnTo>
                      <a:pt x="134974" y="85945"/>
                    </a:lnTo>
                    <a:cubicBezTo>
                      <a:pt x="76093" y="85945"/>
                      <a:pt x="25574" y="121744"/>
                      <a:pt x="3994" y="172764"/>
                    </a:cubicBezTo>
                    <a:lnTo>
                      <a:pt x="0" y="192547"/>
                    </a:lnTo>
                    <a:lnTo>
                      <a:pt x="0" y="121304"/>
                    </a:lnTo>
                    <a:cubicBezTo>
                      <a:pt x="0" y="54310"/>
                      <a:pt x="54310" y="0"/>
                      <a:pt x="12130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10" name="グループ化 1209">
            <a:extLst>
              <a:ext uri="{FF2B5EF4-FFF2-40B4-BE49-F238E27FC236}">
                <a16:creationId xmlns:a16="http://schemas.microsoft.com/office/drawing/2014/main" id="{77A407CD-0B2F-8A3D-6517-B4FBA2295BD1}"/>
              </a:ext>
            </a:extLst>
          </p:cNvPr>
          <p:cNvGrpSpPr/>
          <p:nvPr/>
        </p:nvGrpSpPr>
        <p:grpSpPr>
          <a:xfrm>
            <a:off x="3763299" y="3981930"/>
            <a:ext cx="2379401" cy="2244975"/>
            <a:chOff x="2657745" y="3673759"/>
            <a:chExt cx="1463278" cy="1380609"/>
          </a:xfrm>
        </p:grpSpPr>
        <p:grpSp>
          <p:nvGrpSpPr>
            <p:cNvPr id="1209" name="グループ化 1208">
              <a:extLst>
                <a:ext uri="{FF2B5EF4-FFF2-40B4-BE49-F238E27FC236}">
                  <a16:creationId xmlns:a16="http://schemas.microsoft.com/office/drawing/2014/main" id="{A7099148-3F27-E73F-49FA-D843A0CFD63C}"/>
                </a:ext>
              </a:extLst>
            </p:cNvPr>
            <p:cNvGrpSpPr/>
            <p:nvPr/>
          </p:nvGrpSpPr>
          <p:grpSpPr>
            <a:xfrm>
              <a:off x="3434985" y="3673759"/>
              <a:ext cx="686038" cy="1380609"/>
              <a:chOff x="3434985" y="3673759"/>
              <a:chExt cx="686038" cy="1380609"/>
            </a:xfrm>
          </p:grpSpPr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F6BD90EE-367C-1D6B-95DB-A88C3E631AF3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2625217" y="3124341"/>
                <a:chExt cx="1372076" cy="2761218"/>
              </a:xfrm>
            </p:grpSpPr>
            <p:sp>
              <p:nvSpPr>
                <p:cNvPr id="1155" name="四角形: 上の 2 つの角を丸める 1154">
                  <a:extLst>
                    <a:ext uri="{FF2B5EF4-FFF2-40B4-BE49-F238E27FC236}">
                      <a16:creationId xmlns:a16="http://schemas.microsoft.com/office/drawing/2014/main" id="{EA5285B6-8F2F-FC02-5DD8-169FDC14B477}"/>
                    </a:ext>
                  </a:extLst>
                </p:cNvPr>
                <p:cNvSpPr/>
                <p:nvPr/>
              </p:nvSpPr>
              <p:spPr bwMode="auto">
                <a:xfrm>
                  <a:off x="2724911" y="3124341"/>
                  <a:ext cx="1170814" cy="2761218"/>
                </a:xfrm>
                <a:prstGeom prst="round2SameRect">
                  <a:avLst>
                    <a:gd name="adj1" fmla="val 36495"/>
                    <a:gd name="adj2" fmla="val 30475"/>
                  </a:avLst>
                </a:prstGeom>
                <a:pattFill prst="dkVert">
                  <a:fgClr>
                    <a:srgbClr val="CC6600"/>
                  </a:fgClr>
                  <a:bgClr>
                    <a:srgbClr val="E8BF78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0BDFFEB5-4A3F-1576-A72E-85EF49EE0D43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47751D98-01F4-6AB1-5622-D29B788285AB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45E9C484-D097-8D31-268C-CB648896A4F9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5C0C633E-F527-0D78-A463-03279A183D66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D26707C5-6408-9B7B-DC09-038CC8316B2E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EB101DAC-9A92-6920-09C8-D5158B6D25CD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0" name="テキスト ボックス 1179">
                <a:extLst>
                  <a:ext uri="{FF2B5EF4-FFF2-40B4-BE49-F238E27FC236}">
                    <a16:creationId xmlns:a16="http://schemas.microsoft.com/office/drawing/2014/main" id="{4BF14B52-C268-B1A3-86CD-A626E3534FB3}"/>
                  </a:ext>
                </a:extLst>
              </p:cNvPr>
              <p:cNvSpPr txBox="1"/>
              <p:nvPr/>
            </p:nvSpPr>
            <p:spPr>
              <a:xfrm>
                <a:off x="3649678" y="4103821"/>
                <a:ext cx="279486" cy="1342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WC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F7519416-3D75-61EE-2240-622B3D24A7A9}"/>
                </a:ext>
              </a:extLst>
            </p:cNvPr>
            <p:cNvGrpSpPr/>
            <p:nvPr/>
          </p:nvGrpSpPr>
          <p:grpSpPr>
            <a:xfrm>
              <a:off x="2657745" y="3673759"/>
              <a:ext cx="686038" cy="1380609"/>
              <a:chOff x="2657745" y="3673759"/>
              <a:chExt cx="686038" cy="1380609"/>
            </a:xfrm>
          </p:grpSpPr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F82D7D49-16E3-5626-D6EE-9DA0AC91BC2B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25217" y="3124341"/>
                <a:chExt cx="1372076" cy="2761218"/>
              </a:xfrm>
            </p:grpSpPr>
            <p:sp>
              <p:nvSpPr>
                <p:cNvPr id="1139" name="四角形: 上の 2 つの角を丸める 1138">
                  <a:extLst>
                    <a:ext uri="{FF2B5EF4-FFF2-40B4-BE49-F238E27FC236}">
                      <a16:creationId xmlns:a16="http://schemas.microsoft.com/office/drawing/2014/main" id="{D9C80A64-7FC7-0068-B0EB-78BC0571DBA8}"/>
                    </a:ext>
                  </a:extLst>
                </p:cNvPr>
                <p:cNvSpPr/>
                <p:nvPr/>
              </p:nvSpPr>
              <p:spPr bwMode="auto">
                <a:xfrm>
                  <a:off x="2724911" y="3124341"/>
                  <a:ext cx="1170814" cy="2761218"/>
                </a:xfrm>
                <a:prstGeom prst="round2SameRect">
                  <a:avLst>
                    <a:gd name="adj1" fmla="val 36495"/>
                    <a:gd name="adj2" fmla="val 30475"/>
                  </a:avLst>
                </a:prstGeom>
                <a:pattFill prst="dkVert">
                  <a:fgClr>
                    <a:srgbClr val="CC6600"/>
                  </a:fgClr>
                  <a:bgClr>
                    <a:srgbClr val="E8BF78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BBC1126F-F96A-BCEC-537A-FDADD2D283CE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678C7EF3-E65F-5644-78FD-8199A875E8A1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EF4B9495-6579-8D86-36B9-F8CC3D8DCEA1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2256B0D7-9724-E05F-3675-BEC97456B148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CC9836DE-C846-682E-26A6-CA4C87D7E152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BF3C83ED-579E-63D9-7675-999A11147B73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9" name="テキスト ボックス 1188">
                <a:extLst>
                  <a:ext uri="{FF2B5EF4-FFF2-40B4-BE49-F238E27FC236}">
                    <a16:creationId xmlns:a16="http://schemas.microsoft.com/office/drawing/2014/main" id="{993EA964-F978-8769-D1FC-ACDA5C66C27D}"/>
                  </a:ext>
                </a:extLst>
              </p:cNvPr>
              <p:cNvSpPr txBox="1"/>
              <p:nvPr/>
            </p:nvSpPr>
            <p:spPr>
              <a:xfrm>
                <a:off x="2868628" y="4103821"/>
                <a:ext cx="279486" cy="1342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WC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06" name="グループ化 1205">
            <a:extLst>
              <a:ext uri="{FF2B5EF4-FFF2-40B4-BE49-F238E27FC236}">
                <a16:creationId xmlns:a16="http://schemas.microsoft.com/office/drawing/2014/main" id="{15A2E47E-13BD-31C1-C256-1934A5372E33}"/>
              </a:ext>
            </a:extLst>
          </p:cNvPr>
          <p:cNvGrpSpPr/>
          <p:nvPr/>
        </p:nvGrpSpPr>
        <p:grpSpPr>
          <a:xfrm>
            <a:off x="6901075" y="988832"/>
            <a:ext cx="2104165" cy="2439126"/>
            <a:chOff x="5347754" y="1747815"/>
            <a:chExt cx="1760908" cy="2041226"/>
          </a:xfrm>
        </p:grpSpPr>
        <p:grpSp>
          <p:nvGrpSpPr>
            <p:cNvPr id="1192" name="グループ化 1191">
              <a:extLst>
                <a:ext uri="{FF2B5EF4-FFF2-40B4-BE49-F238E27FC236}">
                  <a16:creationId xmlns:a16="http://schemas.microsoft.com/office/drawing/2014/main" id="{BFCA0AC0-ABAE-5ACC-7E8D-8BD80DF6C858}"/>
                </a:ext>
              </a:extLst>
            </p:cNvPr>
            <p:cNvGrpSpPr/>
            <p:nvPr/>
          </p:nvGrpSpPr>
          <p:grpSpPr>
            <a:xfrm>
              <a:off x="5347754" y="1747815"/>
              <a:ext cx="836983" cy="2041226"/>
              <a:chOff x="5347754" y="1747815"/>
              <a:chExt cx="1612419" cy="3932354"/>
            </a:xfrm>
          </p:grpSpPr>
          <p:sp>
            <p:nvSpPr>
              <p:cNvPr id="1193" name="楕円 355">
                <a:extLst>
                  <a:ext uri="{FF2B5EF4-FFF2-40B4-BE49-F238E27FC236}">
                    <a16:creationId xmlns:a16="http://schemas.microsoft.com/office/drawing/2014/main" id="{BEB16D8F-D0E1-CC3C-4890-B75493D3FF00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A6E6F7D-B671-2050-80A3-3918E6A86302}"/>
                  </a:ext>
                </a:extLst>
              </p:cNvPr>
              <p:cNvSpPr/>
              <p:nvPr/>
            </p:nvSpPr>
            <p:spPr bwMode="auto">
              <a:xfrm>
                <a:off x="5347754" y="1747815"/>
                <a:ext cx="1612419" cy="2223011"/>
              </a:xfrm>
              <a:custGeom>
                <a:avLst/>
                <a:gdLst>
                  <a:gd name="connsiteX0" fmla="*/ 806209 w 1612419"/>
                  <a:gd name="connsiteY0" fmla="*/ 0 h 2222992"/>
                  <a:gd name="connsiteX1" fmla="*/ 1608572 w 1612419"/>
                  <a:gd name="connsiteY1" fmla="*/ 2011373 h 2222992"/>
                  <a:gd name="connsiteX2" fmla="*/ 1612419 w 1612419"/>
                  <a:gd name="connsiteY2" fmla="*/ 2222992 h 2222992"/>
                  <a:gd name="connsiteX3" fmla="*/ 1600239 w 1612419"/>
                  <a:gd name="connsiteY3" fmla="*/ 2199191 h 2222992"/>
                  <a:gd name="connsiteX4" fmla="*/ 806209 w 1612419"/>
                  <a:gd name="connsiteY4" fmla="*/ 2006204 h 2222992"/>
                  <a:gd name="connsiteX5" fmla="*/ 12179 w 1612419"/>
                  <a:gd name="connsiteY5" fmla="*/ 2199191 h 2222992"/>
                  <a:gd name="connsiteX6" fmla="*/ 0 w 1612419"/>
                  <a:gd name="connsiteY6" fmla="*/ 2222992 h 2222992"/>
                  <a:gd name="connsiteX7" fmla="*/ 3846 w 1612419"/>
                  <a:gd name="connsiteY7" fmla="*/ 2011373 h 2222992"/>
                  <a:gd name="connsiteX8" fmla="*/ 806209 w 1612419"/>
                  <a:gd name="connsiteY8" fmla="*/ 0 h 2222992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2419" h="2223011">
                    <a:moveTo>
                      <a:pt x="806209" y="19"/>
                    </a:moveTo>
                    <a:cubicBezTo>
                      <a:pt x="1421446" y="4781"/>
                      <a:pt x="1567270" y="881635"/>
                      <a:pt x="1608572" y="2011392"/>
                    </a:cubicBezTo>
                    <a:cubicBezTo>
                      <a:pt x="1609854" y="2081932"/>
                      <a:pt x="1611137" y="2152471"/>
                      <a:pt x="1612419" y="2223011"/>
                    </a:cubicBezTo>
                    <a:lnTo>
                      <a:pt x="1600239" y="2199210"/>
                    </a:lnTo>
                    <a:cubicBezTo>
                      <a:pt x="1524663" y="2089073"/>
                      <a:pt x="1197880" y="2006223"/>
                      <a:pt x="806209" y="2006223"/>
                    </a:cubicBezTo>
                    <a:cubicBezTo>
                      <a:pt x="414538" y="2006223"/>
                      <a:pt x="87755" y="2089073"/>
                      <a:pt x="12179" y="2199210"/>
                    </a:cubicBezTo>
                    <a:lnTo>
                      <a:pt x="0" y="2223011"/>
                    </a:lnTo>
                    <a:lnTo>
                      <a:pt x="3846" y="2011392"/>
                    </a:lnTo>
                    <a:cubicBezTo>
                      <a:pt x="45149" y="881635"/>
                      <a:pt x="190972" y="-4743"/>
                      <a:pt x="806209" y="19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EB876242-9A94-4700-748C-E1FCACF99D08}"/>
                  </a:ext>
                </a:extLst>
              </p:cNvPr>
              <p:cNvSpPr/>
              <p:nvPr/>
            </p:nvSpPr>
            <p:spPr bwMode="auto">
              <a:xfrm>
                <a:off x="5555425" y="3754040"/>
                <a:ext cx="1197077" cy="192612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4398E2D-FE8D-C9B3-D9D5-690EFF14EEA2}"/>
                  </a:ext>
                </a:extLst>
              </p:cNvPr>
              <p:cNvSpPr/>
              <p:nvPr/>
            </p:nvSpPr>
            <p:spPr bwMode="auto">
              <a:xfrm>
                <a:off x="5645888" y="3754039"/>
                <a:ext cx="1016152" cy="186381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7" name="楕円 355">
                <a:extLst>
                  <a:ext uri="{FF2B5EF4-FFF2-40B4-BE49-F238E27FC236}">
                    <a16:creationId xmlns:a16="http://schemas.microsoft.com/office/drawing/2014/main" id="{0C4F678E-2D83-855F-637C-F0ED3D3CFE2B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1E4454DF-FB5F-9013-51E2-ABA71AA051A9}"/>
                  </a:ext>
                </a:extLst>
              </p:cNvPr>
              <p:cNvSpPr/>
              <p:nvPr/>
            </p:nvSpPr>
            <p:spPr bwMode="auto">
              <a:xfrm>
                <a:off x="5856326" y="2455941"/>
                <a:ext cx="595274" cy="732798"/>
              </a:xfrm>
              <a:custGeom>
                <a:avLst/>
                <a:gdLst>
                  <a:gd name="connsiteX0" fmla="*/ 120490 w 1643432"/>
                  <a:gd name="connsiteY0" fmla="*/ 722921 h 2023101"/>
                  <a:gd name="connsiteX1" fmla="*/ 629301 w 1643432"/>
                  <a:gd name="connsiteY1" fmla="*/ 722921 h 2023101"/>
                  <a:gd name="connsiteX2" fmla="*/ 749790 w 1643432"/>
                  <a:gd name="connsiteY2" fmla="*/ 843411 h 2023101"/>
                  <a:gd name="connsiteX3" fmla="*/ 749790 w 1643432"/>
                  <a:gd name="connsiteY3" fmla="*/ 1445841 h 2023101"/>
                  <a:gd name="connsiteX4" fmla="*/ 641621 w 1643432"/>
                  <a:gd name="connsiteY4" fmla="*/ 1445841 h 2023101"/>
                  <a:gd name="connsiteX5" fmla="*/ 641621 w 1643432"/>
                  <a:gd name="connsiteY5" fmla="*/ 968371 h 2023101"/>
                  <a:gd name="connsiteX6" fmla="*/ 626004 w 1643432"/>
                  <a:gd name="connsiteY6" fmla="*/ 952754 h 2023101"/>
                  <a:gd name="connsiteX7" fmla="*/ 610387 w 1643432"/>
                  <a:gd name="connsiteY7" fmla="*/ 968371 h 2023101"/>
                  <a:gd name="connsiteX8" fmla="*/ 610387 w 1643432"/>
                  <a:gd name="connsiteY8" fmla="*/ 1445841 h 2023101"/>
                  <a:gd name="connsiteX9" fmla="*/ 609751 w 1643432"/>
                  <a:gd name="connsiteY9" fmla="*/ 1445841 h 2023101"/>
                  <a:gd name="connsiteX10" fmla="*/ 547040 w 1643432"/>
                  <a:gd name="connsiteY10" fmla="*/ 2023101 h 2023101"/>
                  <a:gd name="connsiteX11" fmla="*/ 390510 w 1643432"/>
                  <a:gd name="connsiteY11" fmla="*/ 2023101 h 2023101"/>
                  <a:gd name="connsiteX12" fmla="*/ 390511 w 1643432"/>
                  <a:gd name="connsiteY12" fmla="*/ 1359783 h 2023101"/>
                  <a:gd name="connsiteX13" fmla="*/ 374894 w 1643432"/>
                  <a:gd name="connsiteY13" fmla="*/ 1344167 h 2023101"/>
                  <a:gd name="connsiteX14" fmla="*/ 359278 w 1643432"/>
                  <a:gd name="connsiteY14" fmla="*/ 1359783 h 2023101"/>
                  <a:gd name="connsiteX15" fmla="*/ 359278 w 1643432"/>
                  <a:gd name="connsiteY15" fmla="*/ 2023101 h 2023101"/>
                  <a:gd name="connsiteX16" fmla="*/ 202749 w 1643432"/>
                  <a:gd name="connsiteY16" fmla="*/ 2023101 h 2023101"/>
                  <a:gd name="connsiteX17" fmla="*/ 140039 w 1643432"/>
                  <a:gd name="connsiteY17" fmla="*/ 1445841 h 2023101"/>
                  <a:gd name="connsiteX18" fmla="*/ 139400 w 1643432"/>
                  <a:gd name="connsiteY18" fmla="*/ 1445841 h 2023101"/>
                  <a:gd name="connsiteX19" fmla="*/ 139401 w 1643432"/>
                  <a:gd name="connsiteY19" fmla="*/ 968371 h 2023101"/>
                  <a:gd name="connsiteX20" fmla="*/ 123784 w 1643432"/>
                  <a:gd name="connsiteY20" fmla="*/ 952754 h 2023101"/>
                  <a:gd name="connsiteX21" fmla="*/ 108168 w 1643432"/>
                  <a:gd name="connsiteY21" fmla="*/ 968371 h 2023101"/>
                  <a:gd name="connsiteX22" fmla="*/ 108168 w 1643432"/>
                  <a:gd name="connsiteY22" fmla="*/ 1445841 h 2023101"/>
                  <a:gd name="connsiteX23" fmla="*/ 0 w 1643432"/>
                  <a:gd name="connsiteY23" fmla="*/ 1445841 h 2023101"/>
                  <a:gd name="connsiteX24" fmla="*/ 0 w 1643432"/>
                  <a:gd name="connsiteY24" fmla="*/ 843411 h 2023101"/>
                  <a:gd name="connsiteX25" fmla="*/ 120490 w 1643432"/>
                  <a:gd name="connsiteY25" fmla="*/ 722921 h 2023101"/>
                  <a:gd name="connsiteX26" fmla="*/ 1161014 w 1643432"/>
                  <a:gd name="connsiteY26" fmla="*/ 722920 h 2023101"/>
                  <a:gd name="connsiteX27" fmla="*/ 1376060 w 1643432"/>
                  <a:gd name="connsiteY27" fmla="*/ 722920 h 2023101"/>
                  <a:gd name="connsiteX28" fmla="*/ 1643432 w 1643432"/>
                  <a:gd name="connsiteY28" fmla="*/ 990292 h 2023101"/>
                  <a:gd name="connsiteX29" fmla="*/ 1643432 w 1643432"/>
                  <a:gd name="connsiteY29" fmla="*/ 1445840 h 2023101"/>
                  <a:gd name="connsiteX30" fmla="*/ 1535263 w 1643432"/>
                  <a:gd name="connsiteY30" fmla="*/ 1445840 h 2023101"/>
                  <a:gd name="connsiteX31" fmla="*/ 1535263 w 1643432"/>
                  <a:gd name="connsiteY31" fmla="*/ 980261 h 2023101"/>
                  <a:gd name="connsiteX32" fmla="*/ 1519647 w 1643432"/>
                  <a:gd name="connsiteY32" fmla="*/ 964645 h 2023101"/>
                  <a:gd name="connsiteX33" fmla="*/ 1504030 w 1643432"/>
                  <a:gd name="connsiteY33" fmla="*/ 980261 h 2023101"/>
                  <a:gd name="connsiteX34" fmla="*/ 1504030 w 1643432"/>
                  <a:gd name="connsiteY34" fmla="*/ 1319241 h 2023101"/>
                  <a:gd name="connsiteX35" fmla="*/ 1556710 w 1643432"/>
                  <a:gd name="connsiteY35" fmla="*/ 1710911 h 2023101"/>
                  <a:gd name="connsiteX36" fmla="*/ 1474517 w 1643432"/>
                  <a:gd name="connsiteY36" fmla="*/ 1710911 h 2023101"/>
                  <a:gd name="connsiteX37" fmla="*/ 1440258 w 1643432"/>
                  <a:gd name="connsiteY37" fmla="*/ 2023099 h 2023101"/>
                  <a:gd name="connsiteX38" fmla="*/ 1283729 w 1643432"/>
                  <a:gd name="connsiteY38" fmla="*/ 2023099 h 2023101"/>
                  <a:gd name="connsiteX39" fmla="*/ 1283729 w 1643432"/>
                  <a:gd name="connsiteY39" fmla="*/ 1710911 h 2023101"/>
                  <a:gd name="connsiteX40" fmla="*/ 1252496 w 1643432"/>
                  <a:gd name="connsiteY40" fmla="*/ 1710911 h 2023101"/>
                  <a:gd name="connsiteX41" fmla="*/ 1252496 w 1643432"/>
                  <a:gd name="connsiteY41" fmla="*/ 2023099 h 2023101"/>
                  <a:gd name="connsiteX42" fmla="*/ 1095967 w 1643432"/>
                  <a:gd name="connsiteY42" fmla="*/ 2023099 h 2023101"/>
                  <a:gd name="connsiteX43" fmla="*/ 1061707 w 1643432"/>
                  <a:gd name="connsiteY43" fmla="*/ 1710911 h 2023101"/>
                  <a:gd name="connsiteX44" fmla="*/ 980364 w 1643432"/>
                  <a:gd name="connsiteY44" fmla="*/ 1710911 h 2023101"/>
                  <a:gd name="connsiteX45" fmla="*/ 1033043 w 1643432"/>
                  <a:gd name="connsiteY45" fmla="*/ 1319241 h 2023101"/>
                  <a:gd name="connsiteX46" fmla="*/ 1033043 w 1643432"/>
                  <a:gd name="connsiteY46" fmla="*/ 980261 h 2023101"/>
                  <a:gd name="connsiteX47" fmla="*/ 1017427 w 1643432"/>
                  <a:gd name="connsiteY47" fmla="*/ 964645 h 2023101"/>
                  <a:gd name="connsiteX48" fmla="*/ 1001810 w 1643432"/>
                  <a:gd name="connsiteY48" fmla="*/ 980261 h 2023101"/>
                  <a:gd name="connsiteX49" fmla="*/ 1001810 w 1643432"/>
                  <a:gd name="connsiteY49" fmla="*/ 1445840 h 2023101"/>
                  <a:gd name="connsiteX50" fmla="*/ 893642 w 1643432"/>
                  <a:gd name="connsiteY50" fmla="*/ 1445840 h 2023101"/>
                  <a:gd name="connsiteX51" fmla="*/ 893642 w 1643432"/>
                  <a:gd name="connsiteY51" fmla="*/ 990292 h 2023101"/>
                  <a:gd name="connsiteX52" fmla="*/ 1161014 w 1643432"/>
                  <a:gd name="connsiteY52" fmla="*/ 722920 h 2023101"/>
                  <a:gd name="connsiteX53" fmla="*/ 374895 w 1643432"/>
                  <a:gd name="connsiteY53" fmla="*/ 1 h 2023101"/>
                  <a:gd name="connsiteX54" fmla="*/ 712258 w 1643432"/>
                  <a:gd name="connsiteY54" fmla="*/ 337364 h 2023101"/>
                  <a:gd name="connsiteX55" fmla="*/ 374895 w 1643432"/>
                  <a:gd name="connsiteY55" fmla="*/ 674727 h 2023101"/>
                  <a:gd name="connsiteX56" fmla="*/ 37532 w 1643432"/>
                  <a:gd name="connsiteY56" fmla="*/ 337364 h 2023101"/>
                  <a:gd name="connsiteX57" fmla="*/ 374895 w 1643432"/>
                  <a:gd name="connsiteY57" fmla="*/ 1 h 2023101"/>
                  <a:gd name="connsiteX58" fmla="*/ 1268537 w 1643432"/>
                  <a:gd name="connsiteY58" fmla="*/ 0 h 2023101"/>
                  <a:gd name="connsiteX59" fmla="*/ 1605900 w 1643432"/>
                  <a:gd name="connsiteY59" fmla="*/ 337363 h 2023101"/>
                  <a:gd name="connsiteX60" fmla="*/ 1268537 w 1643432"/>
                  <a:gd name="connsiteY60" fmla="*/ 674726 h 2023101"/>
                  <a:gd name="connsiteX61" fmla="*/ 931174 w 1643432"/>
                  <a:gd name="connsiteY61" fmla="*/ 337363 h 2023101"/>
                  <a:gd name="connsiteX62" fmla="*/ 1268537 w 1643432"/>
                  <a:gd name="connsiteY62" fmla="*/ 0 h 202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43432" h="2023101">
                    <a:moveTo>
                      <a:pt x="120490" y="722921"/>
                    </a:moveTo>
                    <a:lnTo>
                      <a:pt x="629301" y="722921"/>
                    </a:lnTo>
                    <a:cubicBezTo>
                      <a:pt x="695845" y="722921"/>
                      <a:pt x="749790" y="776866"/>
                      <a:pt x="749790" y="843411"/>
                    </a:cubicBezTo>
                    <a:lnTo>
                      <a:pt x="749790" y="1445841"/>
                    </a:lnTo>
                    <a:lnTo>
                      <a:pt x="641621" y="1445841"/>
                    </a:lnTo>
                    <a:lnTo>
                      <a:pt x="641621" y="968371"/>
                    </a:lnTo>
                    <a:cubicBezTo>
                      <a:pt x="641621" y="959746"/>
                      <a:pt x="634629" y="952754"/>
                      <a:pt x="626004" y="952754"/>
                    </a:cubicBezTo>
                    <a:cubicBezTo>
                      <a:pt x="617379" y="952754"/>
                      <a:pt x="610387" y="959746"/>
                      <a:pt x="610387" y="968371"/>
                    </a:cubicBezTo>
                    <a:lnTo>
                      <a:pt x="610387" y="1445841"/>
                    </a:lnTo>
                    <a:lnTo>
                      <a:pt x="609751" y="1445841"/>
                    </a:lnTo>
                    <a:lnTo>
                      <a:pt x="547040" y="2023101"/>
                    </a:lnTo>
                    <a:lnTo>
                      <a:pt x="390510" y="2023101"/>
                    </a:lnTo>
                    <a:lnTo>
                      <a:pt x="390511" y="1359783"/>
                    </a:lnTo>
                    <a:cubicBezTo>
                      <a:pt x="390511" y="1351158"/>
                      <a:pt x="383519" y="1344167"/>
                      <a:pt x="374894" y="1344167"/>
                    </a:cubicBezTo>
                    <a:cubicBezTo>
                      <a:pt x="366269" y="1344167"/>
                      <a:pt x="359278" y="1351158"/>
                      <a:pt x="359278" y="1359783"/>
                    </a:cubicBezTo>
                    <a:lnTo>
                      <a:pt x="359278" y="2023101"/>
                    </a:lnTo>
                    <a:lnTo>
                      <a:pt x="202749" y="2023101"/>
                    </a:lnTo>
                    <a:lnTo>
                      <a:pt x="140039" y="1445841"/>
                    </a:lnTo>
                    <a:lnTo>
                      <a:pt x="139400" y="1445841"/>
                    </a:lnTo>
                    <a:lnTo>
                      <a:pt x="139401" y="968371"/>
                    </a:lnTo>
                    <a:cubicBezTo>
                      <a:pt x="139401" y="959746"/>
                      <a:pt x="132409" y="952754"/>
                      <a:pt x="123784" y="952754"/>
                    </a:cubicBezTo>
                    <a:cubicBezTo>
                      <a:pt x="115159" y="952754"/>
                      <a:pt x="108168" y="959746"/>
                      <a:pt x="108168" y="968371"/>
                    </a:cubicBezTo>
                    <a:lnTo>
                      <a:pt x="108168" y="1445841"/>
                    </a:lnTo>
                    <a:lnTo>
                      <a:pt x="0" y="1445841"/>
                    </a:lnTo>
                    <a:lnTo>
                      <a:pt x="0" y="843411"/>
                    </a:lnTo>
                    <a:cubicBezTo>
                      <a:pt x="0" y="776866"/>
                      <a:pt x="53945" y="722921"/>
                      <a:pt x="120490" y="722921"/>
                    </a:cubicBezTo>
                    <a:close/>
                    <a:moveTo>
                      <a:pt x="1161014" y="722920"/>
                    </a:moveTo>
                    <a:lnTo>
                      <a:pt x="1376060" y="722920"/>
                    </a:lnTo>
                    <a:cubicBezTo>
                      <a:pt x="1523726" y="722920"/>
                      <a:pt x="1643432" y="842627"/>
                      <a:pt x="1643432" y="990292"/>
                    </a:cubicBezTo>
                    <a:lnTo>
                      <a:pt x="1643432" y="1445840"/>
                    </a:lnTo>
                    <a:lnTo>
                      <a:pt x="1535263" y="1445840"/>
                    </a:lnTo>
                    <a:lnTo>
                      <a:pt x="1535263" y="980261"/>
                    </a:lnTo>
                    <a:cubicBezTo>
                      <a:pt x="1535263" y="971637"/>
                      <a:pt x="1528271" y="964645"/>
                      <a:pt x="1519647" y="964645"/>
                    </a:cubicBezTo>
                    <a:cubicBezTo>
                      <a:pt x="1511022" y="964645"/>
                      <a:pt x="1504030" y="971637"/>
                      <a:pt x="1504030" y="980261"/>
                    </a:cubicBezTo>
                    <a:lnTo>
                      <a:pt x="1504030" y="1319241"/>
                    </a:lnTo>
                    <a:lnTo>
                      <a:pt x="1556710" y="1710911"/>
                    </a:lnTo>
                    <a:lnTo>
                      <a:pt x="1474517" y="1710911"/>
                    </a:lnTo>
                    <a:lnTo>
                      <a:pt x="1440258" y="2023099"/>
                    </a:lnTo>
                    <a:lnTo>
                      <a:pt x="1283729" y="2023099"/>
                    </a:lnTo>
                    <a:lnTo>
                      <a:pt x="1283729" y="1710911"/>
                    </a:lnTo>
                    <a:lnTo>
                      <a:pt x="1252496" y="1710911"/>
                    </a:lnTo>
                    <a:lnTo>
                      <a:pt x="1252496" y="2023099"/>
                    </a:lnTo>
                    <a:lnTo>
                      <a:pt x="1095967" y="2023099"/>
                    </a:lnTo>
                    <a:lnTo>
                      <a:pt x="1061707" y="1710911"/>
                    </a:lnTo>
                    <a:lnTo>
                      <a:pt x="980364" y="1710911"/>
                    </a:lnTo>
                    <a:lnTo>
                      <a:pt x="1033043" y="1319241"/>
                    </a:lnTo>
                    <a:lnTo>
                      <a:pt x="1033043" y="980261"/>
                    </a:lnTo>
                    <a:cubicBezTo>
                      <a:pt x="1033043" y="971637"/>
                      <a:pt x="1026052" y="964645"/>
                      <a:pt x="1017427" y="964645"/>
                    </a:cubicBezTo>
                    <a:cubicBezTo>
                      <a:pt x="1008802" y="964645"/>
                      <a:pt x="1001810" y="971637"/>
                      <a:pt x="1001810" y="980261"/>
                    </a:cubicBezTo>
                    <a:lnTo>
                      <a:pt x="1001810" y="1445840"/>
                    </a:lnTo>
                    <a:lnTo>
                      <a:pt x="893642" y="1445840"/>
                    </a:lnTo>
                    <a:lnTo>
                      <a:pt x="893642" y="990292"/>
                    </a:lnTo>
                    <a:cubicBezTo>
                      <a:pt x="893642" y="842627"/>
                      <a:pt x="1013349" y="722920"/>
                      <a:pt x="1161014" y="722920"/>
                    </a:cubicBezTo>
                    <a:close/>
                    <a:moveTo>
                      <a:pt x="374895" y="1"/>
                    </a:moveTo>
                    <a:cubicBezTo>
                      <a:pt x="561216" y="1"/>
                      <a:pt x="712258" y="151044"/>
                      <a:pt x="712258" y="337364"/>
                    </a:cubicBezTo>
                    <a:cubicBezTo>
                      <a:pt x="712258" y="523684"/>
                      <a:pt x="561216" y="674727"/>
                      <a:pt x="374895" y="674727"/>
                    </a:cubicBezTo>
                    <a:cubicBezTo>
                      <a:pt x="188575" y="674727"/>
                      <a:pt x="37532" y="523684"/>
                      <a:pt x="37532" y="337364"/>
                    </a:cubicBezTo>
                    <a:cubicBezTo>
                      <a:pt x="37532" y="151044"/>
                      <a:pt x="188575" y="1"/>
                      <a:pt x="374895" y="1"/>
                    </a:cubicBezTo>
                    <a:close/>
                    <a:moveTo>
                      <a:pt x="1268537" y="0"/>
                    </a:moveTo>
                    <a:cubicBezTo>
                      <a:pt x="1454858" y="0"/>
                      <a:pt x="1605900" y="151043"/>
                      <a:pt x="1605900" y="337363"/>
                    </a:cubicBezTo>
                    <a:cubicBezTo>
                      <a:pt x="1605900" y="523683"/>
                      <a:pt x="1454858" y="674726"/>
                      <a:pt x="1268537" y="674726"/>
                    </a:cubicBezTo>
                    <a:cubicBezTo>
                      <a:pt x="1082217" y="674726"/>
                      <a:pt x="931174" y="523683"/>
                      <a:pt x="931174" y="337363"/>
                    </a:cubicBezTo>
                    <a:cubicBezTo>
                      <a:pt x="931174" y="151043"/>
                      <a:pt x="1082217" y="0"/>
                      <a:pt x="12685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37603A4E-1217-D0CE-B734-3AED3789B3CD}"/>
                </a:ext>
              </a:extLst>
            </p:cNvPr>
            <p:cNvGrpSpPr/>
            <p:nvPr/>
          </p:nvGrpSpPr>
          <p:grpSpPr>
            <a:xfrm>
              <a:off x="6271679" y="1747815"/>
              <a:ext cx="836983" cy="2041226"/>
              <a:chOff x="5347754" y="1747815"/>
              <a:chExt cx="1612419" cy="3932354"/>
            </a:xfrm>
          </p:grpSpPr>
          <p:sp>
            <p:nvSpPr>
              <p:cNvPr id="1200" name="楕円 355">
                <a:extLst>
                  <a:ext uri="{FF2B5EF4-FFF2-40B4-BE49-F238E27FC236}">
                    <a16:creationId xmlns:a16="http://schemas.microsoft.com/office/drawing/2014/main" id="{0939FC08-2691-9F88-77E6-C3EA5EBEACC8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A98B420D-BE66-0AA2-0ADE-2979D7BAFF4C}"/>
                  </a:ext>
                </a:extLst>
              </p:cNvPr>
              <p:cNvSpPr/>
              <p:nvPr/>
            </p:nvSpPr>
            <p:spPr bwMode="auto">
              <a:xfrm>
                <a:off x="5347754" y="1747815"/>
                <a:ext cx="1612419" cy="2223011"/>
              </a:xfrm>
              <a:custGeom>
                <a:avLst/>
                <a:gdLst>
                  <a:gd name="connsiteX0" fmla="*/ 806209 w 1612419"/>
                  <a:gd name="connsiteY0" fmla="*/ 0 h 2222992"/>
                  <a:gd name="connsiteX1" fmla="*/ 1608572 w 1612419"/>
                  <a:gd name="connsiteY1" fmla="*/ 2011373 h 2222992"/>
                  <a:gd name="connsiteX2" fmla="*/ 1612419 w 1612419"/>
                  <a:gd name="connsiteY2" fmla="*/ 2222992 h 2222992"/>
                  <a:gd name="connsiteX3" fmla="*/ 1600239 w 1612419"/>
                  <a:gd name="connsiteY3" fmla="*/ 2199191 h 2222992"/>
                  <a:gd name="connsiteX4" fmla="*/ 806209 w 1612419"/>
                  <a:gd name="connsiteY4" fmla="*/ 2006204 h 2222992"/>
                  <a:gd name="connsiteX5" fmla="*/ 12179 w 1612419"/>
                  <a:gd name="connsiteY5" fmla="*/ 2199191 h 2222992"/>
                  <a:gd name="connsiteX6" fmla="*/ 0 w 1612419"/>
                  <a:gd name="connsiteY6" fmla="*/ 2222992 h 2222992"/>
                  <a:gd name="connsiteX7" fmla="*/ 3846 w 1612419"/>
                  <a:gd name="connsiteY7" fmla="*/ 2011373 h 2222992"/>
                  <a:gd name="connsiteX8" fmla="*/ 806209 w 1612419"/>
                  <a:gd name="connsiteY8" fmla="*/ 0 h 2222992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  <a:gd name="connsiteX0" fmla="*/ 806209 w 1612419"/>
                  <a:gd name="connsiteY0" fmla="*/ 19 h 2223011"/>
                  <a:gd name="connsiteX1" fmla="*/ 1608572 w 1612419"/>
                  <a:gd name="connsiteY1" fmla="*/ 2011392 h 2223011"/>
                  <a:gd name="connsiteX2" fmla="*/ 1612419 w 1612419"/>
                  <a:gd name="connsiteY2" fmla="*/ 2223011 h 2223011"/>
                  <a:gd name="connsiteX3" fmla="*/ 1600239 w 1612419"/>
                  <a:gd name="connsiteY3" fmla="*/ 2199210 h 2223011"/>
                  <a:gd name="connsiteX4" fmla="*/ 806209 w 1612419"/>
                  <a:gd name="connsiteY4" fmla="*/ 2006223 h 2223011"/>
                  <a:gd name="connsiteX5" fmla="*/ 12179 w 1612419"/>
                  <a:gd name="connsiteY5" fmla="*/ 2199210 h 2223011"/>
                  <a:gd name="connsiteX6" fmla="*/ 0 w 1612419"/>
                  <a:gd name="connsiteY6" fmla="*/ 2223011 h 2223011"/>
                  <a:gd name="connsiteX7" fmla="*/ 3846 w 1612419"/>
                  <a:gd name="connsiteY7" fmla="*/ 2011392 h 2223011"/>
                  <a:gd name="connsiteX8" fmla="*/ 806209 w 1612419"/>
                  <a:gd name="connsiteY8" fmla="*/ 19 h 222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2419" h="2223011">
                    <a:moveTo>
                      <a:pt x="806209" y="19"/>
                    </a:moveTo>
                    <a:cubicBezTo>
                      <a:pt x="1421446" y="4781"/>
                      <a:pt x="1567270" y="881635"/>
                      <a:pt x="1608572" y="2011392"/>
                    </a:cubicBezTo>
                    <a:cubicBezTo>
                      <a:pt x="1609854" y="2081932"/>
                      <a:pt x="1611137" y="2152471"/>
                      <a:pt x="1612419" y="2223011"/>
                    </a:cubicBezTo>
                    <a:lnTo>
                      <a:pt x="1600239" y="2199210"/>
                    </a:lnTo>
                    <a:cubicBezTo>
                      <a:pt x="1524663" y="2089073"/>
                      <a:pt x="1197880" y="2006223"/>
                      <a:pt x="806209" y="2006223"/>
                    </a:cubicBezTo>
                    <a:cubicBezTo>
                      <a:pt x="414538" y="2006223"/>
                      <a:pt x="87755" y="2089073"/>
                      <a:pt x="12179" y="2199210"/>
                    </a:cubicBezTo>
                    <a:lnTo>
                      <a:pt x="0" y="2223011"/>
                    </a:lnTo>
                    <a:lnTo>
                      <a:pt x="3846" y="2011392"/>
                    </a:lnTo>
                    <a:cubicBezTo>
                      <a:pt x="45149" y="881635"/>
                      <a:pt x="190972" y="-4743"/>
                      <a:pt x="806209" y="19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5ED3D052-A4B5-2DC1-2064-B44800D60CA9}"/>
                  </a:ext>
                </a:extLst>
              </p:cNvPr>
              <p:cNvSpPr/>
              <p:nvPr/>
            </p:nvSpPr>
            <p:spPr bwMode="auto">
              <a:xfrm>
                <a:off x="5555425" y="3754040"/>
                <a:ext cx="1197077" cy="192612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3" name="フリーフォーム: 図形 1202">
                <a:extLst>
                  <a:ext uri="{FF2B5EF4-FFF2-40B4-BE49-F238E27FC236}">
                    <a16:creationId xmlns:a16="http://schemas.microsoft.com/office/drawing/2014/main" id="{838DCC56-1C27-9DDF-7148-D2C3CC053EF2}"/>
                  </a:ext>
                </a:extLst>
              </p:cNvPr>
              <p:cNvSpPr/>
              <p:nvPr/>
            </p:nvSpPr>
            <p:spPr bwMode="auto">
              <a:xfrm>
                <a:off x="5645888" y="3754039"/>
                <a:ext cx="1016152" cy="1863819"/>
              </a:xfrm>
              <a:custGeom>
                <a:avLst/>
                <a:gdLst>
                  <a:gd name="connsiteX0" fmla="*/ 598538 w 1197077"/>
                  <a:gd name="connsiteY0" fmla="*/ 0 h 1926129"/>
                  <a:gd name="connsiteX1" fmla="*/ 1048479 w 1197077"/>
                  <a:gd name="connsiteY1" fmla="*/ 41278 h 1926129"/>
                  <a:gd name="connsiteX2" fmla="*/ 1070738 w 1197077"/>
                  <a:gd name="connsiteY2" fmla="*/ 46794 h 1926129"/>
                  <a:gd name="connsiteX3" fmla="*/ 1086886 w 1197077"/>
                  <a:gd name="connsiteY3" fmla="*/ 87124 h 1926129"/>
                  <a:gd name="connsiteX4" fmla="*/ 1112623 w 1197077"/>
                  <a:gd name="connsiteY4" fmla="*/ 194595 h 1926129"/>
                  <a:gd name="connsiteX5" fmla="*/ 1114297 w 1197077"/>
                  <a:gd name="connsiteY5" fmla="*/ 215182 h 1926129"/>
                  <a:gd name="connsiteX6" fmla="*/ 1114465 w 1197077"/>
                  <a:gd name="connsiteY6" fmla="*/ 215601 h 1926129"/>
                  <a:gd name="connsiteX7" fmla="*/ 1197077 w 1197077"/>
                  <a:gd name="connsiteY7" fmla="*/ 929288 h 1926129"/>
                  <a:gd name="connsiteX8" fmla="*/ 1082636 w 1197077"/>
                  <a:gd name="connsiteY8" fmla="*/ 1722329 h 1926129"/>
                  <a:gd name="connsiteX9" fmla="*/ 1068862 w 1197077"/>
                  <a:gd name="connsiteY9" fmla="*/ 1741970 h 1926129"/>
                  <a:gd name="connsiteX10" fmla="*/ 1068298 w 1197077"/>
                  <a:gd name="connsiteY10" fmla="*/ 1744618 h 1926129"/>
                  <a:gd name="connsiteX11" fmla="*/ 598538 w 1197077"/>
                  <a:gd name="connsiteY11" fmla="*/ 1926129 h 1926129"/>
                  <a:gd name="connsiteX12" fmla="*/ 128778 w 1197077"/>
                  <a:gd name="connsiteY12" fmla="*/ 1744618 h 1926129"/>
                  <a:gd name="connsiteX13" fmla="*/ 128215 w 1197077"/>
                  <a:gd name="connsiteY13" fmla="*/ 1741969 h 1926129"/>
                  <a:gd name="connsiteX14" fmla="*/ 114441 w 1197077"/>
                  <a:gd name="connsiteY14" fmla="*/ 1722329 h 1926129"/>
                  <a:gd name="connsiteX15" fmla="*/ 0 w 1197077"/>
                  <a:gd name="connsiteY15" fmla="*/ 929288 h 1926129"/>
                  <a:gd name="connsiteX16" fmla="*/ 82613 w 1197077"/>
                  <a:gd name="connsiteY16" fmla="*/ 215601 h 1926129"/>
                  <a:gd name="connsiteX17" fmla="*/ 82780 w 1197077"/>
                  <a:gd name="connsiteY17" fmla="*/ 215185 h 1926129"/>
                  <a:gd name="connsiteX18" fmla="*/ 84453 w 1197077"/>
                  <a:gd name="connsiteY18" fmla="*/ 194595 h 1926129"/>
                  <a:gd name="connsiteX19" fmla="*/ 110191 w 1197077"/>
                  <a:gd name="connsiteY19" fmla="*/ 87124 h 1926129"/>
                  <a:gd name="connsiteX20" fmla="*/ 126338 w 1197077"/>
                  <a:gd name="connsiteY20" fmla="*/ 46794 h 1926129"/>
                  <a:gd name="connsiteX21" fmla="*/ 148597 w 1197077"/>
                  <a:gd name="connsiteY21" fmla="*/ 41278 h 1926129"/>
                  <a:gd name="connsiteX22" fmla="*/ 598538 w 1197077"/>
                  <a:gd name="connsiteY22" fmla="*/ 0 h 1926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97077" h="1926129">
                    <a:moveTo>
                      <a:pt x="598538" y="0"/>
                    </a:moveTo>
                    <a:cubicBezTo>
                      <a:pt x="765206" y="0"/>
                      <a:pt x="920041" y="15217"/>
                      <a:pt x="1048479" y="41278"/>
                    </a:cubicBezTo>
                    <a:lnTo>
                      <a:pt x="1070738" y="46794"/>
                    </a:lnTo>
                    <a:lnTo>
                      <a:pt x="1086886" y="87124"/>
                    </a:lnTo>
                    <a:cubicBezTo>
                      <a:pt x="1097849" y="121605"/>
                      <a:pt x="1106507" y="157526"/>
                      <a:pt x="1112623" y="194595"/>
                    </a:cubicBezTo>
                    <a:lnTo>
                      <a:pt x="1114297" y="215182"/>
                    </a:lnTo>
                    <a:lnTo>
                      <a:pt x="1114465" y="215601"/>
                    </a:lnTo>
                    <a:cubicBezTo>
                      <a:pt x="1164307" y="370271"/>
                      <a:pt x="1197077" y="632201"/>
                      <a:pt x="1197077" y="929288"/>
                    </a:cubicBezTo>
                    <a:cubicBezTo>
                      <a:pt x="1197077" y="1285791"/>
                      <a:pt x="1149888" y="1591671"/>
                      <a:pt x="1082636" y="1722329"/>
                    </a:cubicBezTo>
                    <a:lnTo>
                      <a:pt x="1068862" y="1741970"/>
                    </a:lnTo>
                    <a:lnTo>
                      <a:pt x="1068298" y="1744618"/>
                    </a:lnTo>
                    <a:cubicBezTo>
                      <a:pt x="1023587" y="1848206"/>
                      <a:pt x="830257" y="1926129"/>
                      <a:pt x="598538" y="1926129"/>
                    </a:cubicBezTo>
                    <a:cubicBezTo>
                      <a:pt x="366819" y="1926129"/>
                      <a:pt x="173490" y="1848206"/>
                      <a:pt x="128778" y="1744618"/>
                    </a:cubicBezTo>
                    <a:lnTo>
                      <a:pt x="128215" y="1741969"/>
                    </a:lnTo>
                    <a:lnTo>
                      <a:pt x="114441" y="1722329"/>
                    </a:lnTo>
                    <a:cubicBezTo>
                      <a:pt x="47189" y="1591671"/>
                      <a:pt x="0" y="1285791"/>
                      <a:pt x="0" y="929288"/>
                    </a:cubicBezTo>
                    <a:cubicBezTo>
                      <a:pt x="0" y="632201"/>
                      <a:pt x="32770" y="370271"/>
                      <a:pt x="82613" y="215601"/>
                    </a:cubicBezTo>
                    <a:lnTo>
                      <a:pt x="82780" y="215185"/>
                    </a:lnTo>
                    <a:lnTo>
                      <a:pt x="84453" y="194595"/>
                    </a:lnTo>
                    <a:cubicBezTo>
                      <a:pt x="90570" y="157526"/>
                      <a:pt x="99227" y="121605"/>
                      <a:pt x="110191" y="87124"/>
                    </a:cubicBezTo>
                    <a:lnTo>
                      <a:pt x="126338" y="46794"/>
                    </a:lnTo>
                    <a:lnTo>
                      <a:pt x="148597" y="41278"/>
                    </a:lnTo>
                    <a:cubicBezTo>
                      <a:pt x="277035" y="15217"/>
                      <a:pt x="431870" y="0"/>
                      <a:pt x="59853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4" name="楕円 355">
                <a:extLst>
                  <a:ext uri="{FF2B5EF4-FFF2-40B4-BE49-F238E27FC236}">
                    <a16:creationId xmlns:a16="http://schemas.microsoft.com/office/drawing/2014/main" id="{6FE555E0-2492-9539-DDFF-EFEDA576740D}"/>
                  </a:ext>
                </a:extLst>
              </p:cNvPr>
              <p:cNvSpPr/>
              <p:nvPr/>
            </p:nvSpPr>
            <p:spPr bwMode="auto">
              <a:xfrm>
                <a:off x="5349216" y="3754040"/>
                <a:ext cx="1609494" cy="569443"/>
              </a:xfrm>
              <a:custGeom>
                <a:avLst/>
                <a:gdLst>
                  <a:gd name="connsiteX0" fmla="*/ 0 w 1609494"/>
                  <a:gd name="connsiteY0" fmla="*/ 241698 h 483395"/>
                  <a:gd name="connsiteX1" fmla="*/ 804747 w 1609494"/>
                  <a:gd name="connsiteY1" fmla="*/ 0 h 483395"/>
                  <a:gd name="connsiteX2" fmla="*/ 1609494 w 1609494"/>
                  <a:gd name="connsiteY2" fmla="*/ 241698 h 483395"/>
                  <a:gd name="connsiteX3" fmla="*/ 804747 w 1609494"/>
                  <a:gd name="connsiteY3" fmla="*/ 483396 h 483395"/>
                  <a:gd name="connsiteX4" fmla="*/ 0 w 1609494"/>
                  <a:gd name="connsiteY4" fmla="*/ 241698 h 483395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483396"/>
                  <a:gd name="connsiteX1" fmla="*/ 804747 w 1609494"/>
                  <a:gd name="connsiteY1" fmla="*/ 0 h 483396"/>
                  <a:gd name="connsiteX2" fmla="*/ 1609494 w 1609494"/>
                  <a:gd name="connsiteY2" fmla="*/ 241698 h 483396"/>
                  <a:gd name="connsiteX3" fmla="*/ 804747 w 1609494"/>
                  <a:gd name="connsiteY3" fmla="*/ 483396 h 483396"/>
                  <a:gd name="connsiteX4" fmla="*/ 0 w 1609494"/>
                  <a:gd name="connsiteY4" fmla="*/ 241698 h 483396"/>
                  <a:gd name="connsiteX0" fmla="*/ 0 w 1609494"/>
                  <a:gd name="connsiteY0" fmla="*/ 241698 h 569121"/>
                  <a:gd name="connsiteX1" fmla="*/ 804747 w 1609494"/>
                  <a:gd name="connsiteY1" fmla="*/ 0 h 569121"/>
                  <a:gd name="connsiteX2" fmla="*/ 1609494 w 1609494"/>
                  <a:gd name="connsiteY2" fmla="*/ 241698 h 569121"/>
                  <a:gd name="connsiteX3" fmla="*/ 807128 w 1609494"/>
                  <a:gd name="connsiteY3" fmla="*/ 569121 h 569121"/>
                  <a:gd name="connsiteX4" fmla="*/ 0 w 1609494"/>
                  <a:gd name="connsiteY4" fmla="*/ 241698 h 569121"/>
                  <a:gd name="connsiteX0" fmla="*/ 0 w 1609494"/>
                  <a:gd name="connsiteY0" fmla="*/ 241698 h 569443"/>
                  <a:gd name="connsiteX1" fmla="*/ 804747 w 1609494"/>
                  <a:gd name="connsiteY1" fmla="*/ 0 h 569443"/>
                  <a:gd name="connsiteX2" fmla="*/ 1609494 w 1609494"/>
                  <a:gd name="connsiteY2" fmla="*/ 241698 h 569443"/>
                  <a:gd name="connsiteX3" fmla="*/ 807128 w 1609494"/>
                  <a:gd name="connsiteY3" fmla="*/ 569121 h 569443"/>
                  <a:gd name="connsiteX4" fmla="*/ 0 w 1609494"/>
                  <a:gd name="connsiteY4" fmla="*/ 241698 h 56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494" h="569443">
                    <a:moveTo>
                      <a:pt x="0" y="241698"/>
                    </a:moveTo>
                    <a:cubicBezTo>
                      <a:pt x="0" y="108212"/>
                      <a:pt x="360298" y="0"/>
                      <a:pt x="804747" y="0"/>
                    </a:cubicBezTo>
                    <a:cubicBezTo>
                      <a:pt x="1249196" y="0"/>
                      <a:pt x="1609494" y="108212"/>
                      <a:pt x="1609494" y="241698"/>
                    </a:cubicBezTo>
                    <a:cubicBezTo>
                      <a:pt x="1609494" y="375184"/>
                      <a:pt x="1542090" y="559596"/>
                      <a:pt x="807128" y="569121"/>
                    </a:cubicBezTo>
                    <a:cubicBezTo>
                      <a:pt x="72166" y="578646"/>
                      <a:pt x="0" y="375184"/>
                      <a:pt x="0" y="2416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5" name="フリーフォーム: 図形 1204">
                <a:extLst>
                  <a:ext uri="{FF2B5EF4-FFF2-40B4-BE49-F238E27FC236}">
                    <a16:creationId xmlns:a16="http://schemas.microsoft.com/office/drawing/2014/main" id="{B8AC028E-BE1A-F5C0-4305-03AB146AF740}"/>
                  </a:ext>
                </a:extLst>
              </p:cNvPr>
              <p:cNvSpPr/>
              <p:nvPr/>
            </p:nvSpPr>
            <p:spPr bwMode="auto">
              <a:xfrm>
                <a:off x="5856326" y="2455941"/>
                <a:ext cx="595274" cy="732798"/>
              </a:xfrm>
              <a:custGeom>
                <a:avLst/>
                <a:gdLst>
                  <a:gd name="connsiteX0" fmla="*/ 120490 w 1643432"/>
                  <a:gd name="connsiteY0" fmla="*/ 722921 h 2023101"/>
                  <a:gd name="connsiteX1" fmla="*/ 629301 w 1643432"/>
                  <a:gd name="connsiteY1" fmla="*/ 722921 h 2023101"/>
                  <a:gd name="connsiteX2" fmla="*/ 749790 w 1643432"/>
                  <a:gd name="connsiteY2" fmla="*/ 843411 h 2023101"/>
                  <a:gd name="connsiteX3" fmla="*/ 749790 w 1643432"/>
                  <a:gd name="connsiteY3" fmla="*/ 1445841 h 2023101"/>
                  <a:gd name="connsiteX4" fmla="*/ 641621 w 1643432"/>
                  <a:gd name="connsiteY4" fmla="*/ 1445841 h 2023101"/>
                  <a:gd name="connsiteX5" fmla="*/ 641621 w 1643432"/>
                  <a:gd name="connsiteY5" fmla="*/ 968371 h 2023101"/>
                  <a:gd name="connsiteX6" fmla="*/ 626004 w 1643432"/>
                  <a:gd name="connsiteY6" fmla="*/ 952754 h 2023101"/>
                  <a:gd name="connsiteX7" fmla="*/ 610387 w 1643432"/>
                  <a:gd name="connsiteY7" fmla="*/ 968371 h 2023101"/>
                  <a:gd name="connsiteX8" fmla="*/ 610387 w 1643432"/>
                  <a:gd name="connsiteY8" fmla="*/ 1445841 h 2023101"/>
                  <a:gd name="connsiteX9" fmla="*/ 609751 w 1643432"/>
                  <a:gd name="connsiteY9" fmla="*/ 1445841 h 2023101"/>
                  <a:gd name="connsiteX10" fmla="*/ 547040 w 1643432"/>
                  <a:gd name="connsiteY10" fmla="*/ 2023101 h 2023101"/>
                  <a:gd name="connsiteX11" fmla="*/ 390510 w 1643432"/>
                  <a:gd name="connsiteY11" fmla="*/ 2023101 h 2023101"/>
                  <a:gd name="connsiteX12" fmla="*/ 390511 w 1643432"/>
                  <a:gd name="connsiteY12" fmla="*/ 1359783 h 2023101"/>
                  <a:gd name="connsiteX13" fmla="*/ 374894 w 1643432"/>
                  <a:gd name="connsiteY13" fmla="*/ 1344167 h 2023101"/>
                  <a:gd name="connsiteX14" fmla="*/ 359278 w 1643432"/>
                  <a:gd name="connsiteY14" fmla="*/ 1359783 h 2023101"/>
                  <a:gd name="connsiteX15" fmla="*/ 359278 w 1643432"/>
                  <a:gd name="connsiteY15" fmla="*/ 2023101 h 2023101"/>
                  <a:gd name="connsiteX16" fmla="*/ 202749 w 1643432"/>
                  <a:gd name="connsiteY16" fmla="*/ 2023101 h 2023101"/>
                  <a:gd name="connsiteX17" fmla="*/ 140039 w 1643432"/>
                  <a:gd name="connsiteY17" fmla="*/ 1445841 h 2023101"/>
                  <a:gd name="connsiteX18" fmla="*/ 139400 w 1643432"/>
                  <a:gd name="connsiteY18" fmla="*/ 1445841 h 2023101"/>
                  <a:gd name="connsiteX19" fmla="*/ 139401 w 1643432"/>
                  <a:gd name="connsiteY19" fmla="*/ 968371 h 2023101"/>
                  <a:gd name="connsiteX20" fmla="*/ 123784 w 1643432"/>
                  <a:gd name="connsiteY20" fmla="*/ 952754 h 2023101"/>
                  <a:gd name="connsiteX21" fmla="*/ 108168 w 1643432"/>
                  <a:gd name="connsiteY21" fmla="*/ 968371 h 2023101"/>
                  <a:gd name="connsiteX22" fmla="*/ 108168 w 1643432"/>
                  <a:gd name="connsiteY22" fmla="*/ 1445841 h 2023101"/>
                  <a:gd name="connsiteX23" fmla="*/ 0 w 1643432"/>
                  <a:gd name="connsiteY23" fmla="*/ 1445841 h 2023101"/>
                  <a:gd name="connsiteX24" fmla="*/ 0 w 1643432"/>
                  <a:gd name="connsiteY24" fmla="*/ 843411 h 2023101"/>
                  <a:gd name="connsiteX25" fmla="*/ 120490 w 1643432"/>
                  <a:gd name="connsiteY25" fmla="*/ 722921 h 2023101"/>
                  <a:gd name="connsiteX26" fmla="*/ 1161014 w 1643432"/>
                  <a:gd name="connsiteY26" fmla="*/ 722920 h 2023101"/>
                  <a:gd name="connsiteX27" fmla="*/ 1376060 w 1643432"/>
                  <a:gd name="connsiteY27" fmla="*/ 722920 h 2023101"/>
                  <a:gd name="connsiteX28" fmla="*/ 1643432 w 1643432"/>
                  <a:gd name="connsiteY28" fmla="*/ 990292 h 2023101"/>
                  <a:gd name="connsiteX29" fmla="*/ 1643432 w 1643432"/>
                  <a:gd name="connsiteY29" fmla="*/ 1445840 h 2023101"/>
                  <a:gd name="connsiteX30" fmla="*/ 1535263 w 1643432"/>
                  <a:gd name="connsiteY30" fmla="*/ 1445840 h 2023101"/>
                  <a:gd name="connsiteX31" fmla="*/ 1535263 w 1643432"/>
                  <a:gd name="connsiteY31" fmla="*/ 980261 h 2023101"/>
                  <a:gd name="connsiteX32" fmla="*/ 1519647 w 1643432"/>
                  <a:gd name="connsiteY32" fmla="*/ 964645 h 2023101"/>
                  <a:gd name="connsiteX33" fmla="*/ 1504030 w 1643432"/>
                  <a:gd name="connsiteY33" fmla="*/ 980261 h 2023101"/>
                  <a:gd name="connsiteX34" fmla="*/ 1504030 w 1643432"/>
                  <a:gd name="connsiteY34" fmla="*/ 1319241 h 2023101"/>
                  <a:gd name="connsiteX35" fmla="*/ 1556710 w 1643432"/>
                  <a:gd name="connsiteY35" fmla="*/ 1710911 h 2023101"/>
                  <a:gd name="connsiteX36" fmla="*/ 1474517 w 1643432"/>
                  <a:gd name="connsiteY36" fmla="*/ 1710911 h 2023101"/>
                  <a:gd name="connsiteX37" fmla="*/ 1440258 w 1643432"/>
                  <a:gd name="connsiteY37" fmla="*/ 2023099 h 2023101"/>
                  <a:gd name="connsiteX38" fmla="*/ 1283729 w 1643432"/>
                  <a:gd name="connsiteY38" fmla="*/ 2023099 h 2023101"/>
                  <a:gd name="connsiteX39" fmla="*/ 1283729 w 1643432"/>
                  <a:gd name="connsiteY39" fmla="*/ 1710911 h 2023101"/>
                  <a:gd name="connsiteX40" fmla="*/ 1252496 w 1643432"/>
                  <a:gd name="connsiteY40" fmla="*/ 1710911 h 2023101"/>
                  <a:gd name="connsiteX41" fmla="*/ 1252496 w 1643432"/>
                  <a:gd name="connsiteY41" fmla="*/ 2023099 h 2023101"/>
                  <a:gd name="connsiteX42" fmla="*/ 1095967 w 1643432"/>
                  <a:gd name="connsiteY42" fmla="*/ 2023099 h 2023101"/>
                  <a:gd name="connsiteX43" fmla="*/ 1061707 w 1643432"/>
                  <a:gd name="connsiteY43" fmla="*/ 1710911 h 2023101"/>
                  <a:gd name="connsiteX44" fmla="*/ 980364 w 1643432"/>
                  <a:gd name="connsiteY44" fmla="*/ 1710911 h 2023101"/>
                  <a:gd name="connsiteX45" fmla="*/ 1033043 w 1643432"/>
                  <a:gd name="connsiteY45" fmla="*/ 1319241 h 2023101"/>
                  <a:gd name="connsiteX46" fmla="*/ 1033043 w 1643432"/>
                  <a:gd name="connsiteY46" fmla="*/ 980261 h 2023101"/>
                  <a:gd name="connsiteX47" fmla="*/ 1017427 w 1643432"/>
                  <a:gd name="connsiteY47" fmla="*/ 964645 h 2023101"/>
                  <a:gd name="connsiteX48" fmla="*/ 1001810 w 1643432"/>
                  <a:gd name="connsiteY48" fmla="*/ 980261 h 2023101"/>
                  <a:gd name="connsiteX49" fmla="*/ 1001810 w 1643432"/>
                  <a:gd name="connsiteY49" fmla="*/ 1445840 h 2023101"/>
                  <a:gd name="connsiteX50" fmla="*/ 893642 w 1643432"/>
                  <a:gd name="connsiteY50" fmla="*/ 1445840 h 2023101"/>
                  <a:gd name="connsiteX51" fmla="*/ 893642 w 1643432"/>
                  <a:gd name="connsiteY51" fmla="*/ 990292 h 2023101"/>
                  <a:gd name="connsiteX52" fmla="*/ 1161014 w 1643432"/>
                  <a:gd name="connsiteY52" fmla="*/ 722920 h 2023101"/>
                  <a:gd name="connsiteX53" fmla="*/ 374895 w 1643432"/>
                  <a:gd name="connsiteY53" fmla="*/ 1 h 2023101"/>
                  <a:gd name="connsiteX54" fmla="*/ 712258 w 1643432"/>
                  <a:gd name="connsiteY54" fmla="*/ 337364 h 2023101"/>
                  <a:gd name="connsiteX55" fmla="*/ 374895 w 1643432"/>
                  <a:gd name="connsiteY55" fmla="*/ 674727 h 2023101"/>
                  <a:gd name="connsiteX56" fmla="*/ 37532 w 1643432"/>
                  <a:gd name="connsiteY56" fmla="*/ 337364 h 2023101"/>
                  <a:gd name="connsiteX57" fmla="*/ 374895 w 1643432"/>
                  <a:gd name="connsiteY57" fmla="*/ 1 h 2023101"/>
                  <a:gd name="connsiteX58" fmla="*/ 1268537 w 1643432"/>
                  <a:gd name="connsiteY58" fmla="*/ 0 h 2023101"/>
                  <a:gd name="connsiteX59" fmla="*/ 1605900 w 1643432"/>
                  <a:gd name="connsiteY59" fmla="*/ 337363 h 2023101"/>
                  <a:gd name="connsiteX60" fmla="*/ 1268537 w 1643432"/>
                  <a:gd name="connsiteY60" fmla="*/ 674726 h 2023101"/>
                  <a:gd name="connsiteX61" fmla="*/ 931174 w 1643432"/>
                  <a:gd name="connsiteY61" fmla="*/ 337363 h 2023101"/>
                  <a:gd name="connsiteX62" fmla="*/ 1268537 w 1643432"/>
                  <a:gd name="connsiteY62" fmla="*/ 0 h 202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43432" h="2023101">
                    <a:moveTo>
                      <a:pt x="120490" y="722921"/>
                    </a:moveTo>
                    <a:lnTo>
                      <a:pt x="629301" y="722921"/>
                    </a:lnTo>
                    <a:cubicBezTo>
                      <a:pt x="695845" y="722921"/>
                      <a:pt x="749790" y="776866"/>
                      <a:pt x="749790" y="843411"/>
                    </a:cubicBezTo>
                    <a:lnTo>
                      <a:pt x="749790" y="1445841"/>
                    </a:lnTo>
                    <a:lnTo>
                      <a:pt x="641621" y="1445841"/>
                    </a:lnTo>
                    <a:lnTo>
                      <a:pt x="641621" y="968371"/>
                    </a:lnTo>
                    <a:cubicBezTo>
                      <a:pt x="641621" y="959746"/>
                      <a:pt x="634629" y="952754"/>
                      <a:pt x="626004" y="952754"/>
                    </a:cubicBezTo>
                    <a:cubicBezTo>
                      <a:pt x="617379" y="952754"/>
                      <a:pt x="610387" y="959746"/>
                      <a:pt x="610387" y="968371"/>
                    </a:cubicBezTo>
                    <a:lnTo>
                      <a:pt x="610387" y="1445841"/>
                    </a:lnTo>
                    <a:lnTo>
                      <a:pt x="609751" y="1445841"/>
                    </a:lnTo>
                    <a:lnTo>
                      <a:pt x="547040" y="2023101"/>
                    </a:lnTo>
                    <a:lnTo>
                      <a:pt x="390510" y="2023101"/>
                    </a:lnTo>
                    <a:lnTo>
                      <a:pt x="390511" y="1359783"/>
                    </a:lnTo>
                    <a:cubicBezTo>
                      <a:pt x="390511" y="1351158"/>
                      <a:pt x="383519" y="1344167"/>
                      <a:pt x="374894" y="1344167"/>
                    </a:cubicBezTo>
                    <a:cubicBezTo>
                      <a:pt x="366269" y="1344167"/>
                      <a:pt x="359278" y="1351158"/>
                      <a:pt x="359278" y="1359783"/>
                    </a:cubicBezTo>
                    <a:lnTo>
                      <a:pt x="359278" y="2023101"/>
                    </a:lnTo>
                    <a:lnTo>
                      <a:pt x="202749" y="2023101"/>
                    </a:lnTo>
                    <a:lnTo>
                      <a:pt x="140039" y="1445841"/>
                    </a:lnTo>
                    <a:lnTo>
                      <a:pt x="139400" y="1445841"/>
                    </a:lnTo>
                    <a:lnTo>
                      <a:pt x="139401" y="968371"/>
                    </a:lnTo>
                    <a:cubicBezTo>
                      <a:pt x="139401" y="959746"/>
                      <a:pt x="132409" y="952754"/>
                      <a:pt x="123784" y="952754"/>
                    </a:cubicBezTo>
                    <a:cubicBezTo>
                      <a:pt x="115159" y="952754"/>
                      <a:pt x="108168" y="959746"/>
                      <a:pt x="108168" y="968371"/>
                    </a:cubicBezTo>
                    <a:lnTo>
                      <a:pt x="108168" y="1445841"/>
                    </a:lnTo>
                    <a:lnTo>
                      <a:pt x="0" y="1445841"/>
                    </a:lnTo>
                    <a:lnTo>
                      <a:pt x="0" y="843411"/>
                    </a:lnTo>
                    <a:cubicBezTo>
                      <a:pt x="0" y="776866"/>
                      <a:pt x="53945" y="722921"/>
                      <a:pt x="120490" y="722921"/>
                    </a:cubicBezTo>
                    <a:close/>
                    <a:moveTo>
                      <a:pt x="1161014" y="722920"/>
                    </a:moveTo>
                    <a:lnTo>
                      <a:pt x="1376060" y="722920"/>
                    </a:lnTo>
                    <a:cubicBezTo>
                      <a:pt x="1523726" y="722920"/>
                      <a:pt x="1643432" y="842627"/>
                      <a:pt x="1643432" y="990292"/>
                    </a:cubicBezTo>
                    <a:lnTo>
                      <a:pt x="1643432" y="1445840"/>
                    </a:lnTo>
                    <a:lnTo>
                      <a:pt x="1535263" y="1445840"/>
                    </a:lnTo>
                    <a:lnTo>
                      <a:pt x="1535263" y="980261"/>
                    </a:lnTo>
                    <a:cubicBezTo>
                      <a:pt x="1535263" y="971637"/>
                      <a:pt x="1528271" y="964645"/>
                      <a:pt x="1519647" y="964645"/>
                    </a:cubicBezTo>
                    <a:cubicBezTo>
                      <a:pt x="1511022" y="964645"/>
                      <a:pt x="1504030" y="971637"/>
                      <a:pt x="1504030" y="980261"/>
                    </a:cubicBezTo>
                    <a:lnTo>
                      <a:pt x="1504030" y="1319241"/>
                    </a:lnTo>
                    <a:lnTo>
                      <a:pt x="1556710" y="1710911"/>
                    </a:lnTo>
                    <a:lnTo>
                      <a:pt x="1474517" y="1710911"/>
                    </a:lnTo>
                    <a:lnTo>
                      <a:pt x="1440258" y="2023099"/>
                    </a:lnTo>
                    <a:lnTo>
                      <a:pt x="1283729" y="2023099"/>
                    </a:lnTo>
                    <a:lnTo>
                      <a:pt x="1283729" y="1710911"/>
                    </a:lnTo>
                    <a:lnTo>
                      <a:pt x="1252496" y="1710911"/>
                    </a:lnTo>
                    <a:lnTo>
                      <a:pt x="1252496" y="2023099"/>
                    </a:lnTo>
                    <a:lnTo>
                      <a:pt x="1095967" y="2023099"/>
                    </a:lnTo>
                    <a:lnTo>
                      <a:pt x="1061707" y="1710911"/>
                    </a:lnTo>
                    <a:lnTo>
                      <a:pt x="980364" y="1710911"/>
                    </a:lnTo>
                    <a:lnTo>
                      <a:pt x="1033043" y="1319241"/>
                    </a:lnTo>
                    <a:lnTo>
                      <a:pt x="1033043" y="980261"/>
                    </a:lnTo>
                    <a:cubicBezTo>
                      <a:pt x="1033043" y="971637"/>
                      <a:pt x="1026052" y="964645"/>
                      <a:pt x="1017427" y="964645"/>
                    </a:cubicBezTo>
                    <a:cubicBezTo>
                      <a:pt x="1008802" y="964645"/>
                      <a:pt x="1001810" y="971637"/>
                      <a:pt x="1001810" y="980261"/>
                    </a:cubicBezTo>
                    <a:lnTo>
                      <a:pt x="1001810" y="1445840"/>
                    </a:lnTo>
                    <a:lnTo>
                      <a:pt x="893642" y="1445840"/>
                    </a:lnTo>
                    <a:lnTo>
                      <a:pt x="893642" y="990292"/>
                    </a:lnTo>
                    <a:cubicBezTo>
                      <a:pt x="893642" y="842627"/>
                      <a:pt x="1013349" y="722920"/>
                      <a:pt x="1161014" y="722920"/>
                    </a:cubicBezTo>
                    <a:close/>
                    <a:moveTo>
                      <a:pt x="374895" y="1"/>
                    </a:moveTo>
                    <a:cubicBezTo>
                      <a:pt x="561216" y="1"/>
                      <a:pt x="712258" y="151044"/>
                      <a:pt x="712258" y="337364"/>
                    </a:cubicBezTo>
                    <a:cubicBezTo>
                      <a:pt x="712258" y="523684"/>
                      <a:pt x="561216" y="674727"/>
                      <a:pt x="374895" y="674727"/>
                    </a:cubicBezTo>
                    <a:cubicBezTo>
                      <a:pt x="188575" y="674727"/>
                      <a:pt x="37532" y="523684"/>
                      <a:pt x="37532" y="337364"/>
                    </a:cubicBezTo>
                    <a:cubicBezTo>
                      <a:pt x="37532" y="151044"/>
                      <a:pt x="188575" y="1"/>
                      <a:pt x="374895" y="1"/>
                    </a:cubicBezTo>
                    <a:close/>
                    <a:moveTo>
                      <a:pt x="1268537" y="0"/>
                    </a:moveTo>
                    <a:cubicBezTo>
                      <a:pt x="1454858" y="0"/>
                      <a:pt x="1605900" y="151043"/>
                      <a:pt x="1605900" y="337363"/>
                    </a:cubicBezTo>
                    <a:cubicBezTo>
                      <a:pt x="1605900" y="523683"/>
                      <a:pt x="1454858" y="674726"/>
                      <a:pt x="1268537" y="674726"/>
                    </a:cubicBezTo>
                    <a:cubicBezTo>
                      <a:pt x="1082217" y="674726"/>
                      <a:pt x="931174" y="523683"/>
                      <a:pt x="931174" y="337363"/>
                    </a:cubicBezTo>
                    <a:cubicBezTo>
                      <a:pt x="931174" y="151043"/>
                      <a:pt x="1082217" y="0"/>
                      <a:pt x="12685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14" name="グループ化 1213">
            <a:extLst>
              <a:ext uri="{FF2B5EF4-FFF2-40B4-BE49-F238E27FC236}">
                <a16:creationId xmlns:a16="http://schemas.microsoft.com/office/drawing/2014/main" id="{E1B06FA9-B087-C69D-EAE2-7CA24D300AB3}"/>
              </a:ext>
            </a:extLst>
          </p:cNvPr>
          <p:cNvGrpSpPr/>
          <p:nvPr/>
        </p:nvGrpSpPr>
        <p:grpSpPr>
          <a:xfrm>
            <a:off x="6883657" y="3900015"/>
            <a:ext cx="2017297" cy="2376213"/>
            <a:chOff x="9308296" y="3497297"/>
            <a:chExt cx="1797489" cy="2117297"/>
          </a:xfrm>
        </p:grpSpPr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EBEDE26E-D4E2-F998-9D9D-9F33CEE285D1}"/>
                </a:ext>
              </a:extLst>
            </p:cNvPr>
            <p:cNvGrpSpPr/>
            <p:nvPr/>
          </p:nvGrpSpPr>
          <p:grpSpPr>
            <a:xfrm>
              <a:off x="9308296" y="3497297"/>
              <a:ext cx="834326" cy="2117297"/>
              <a:chOff x="5258600" y="2247722"/>
              <a:chExt cx="1109675" cy="2816060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338E6170-90A7-A5E2-03CF-8CAEBA03E391}"/>
                  </a:ext>
                </a:extLst>
              </p:cNvPr>
              <p:cNvGrpSpPr/>
              <p:nvPr/>
            </p:nvGrpSpPr>
            <p:grpSpPr>
              <a:xfrm>
                <a:off x="5258600" y="2247722"/>
                <a:ext cx="1109675" cy="2816060"/>
                <a:chOff x="6328246" y="1294818"/>
                <a:chExt cx="1654330" cy="4198250"/>
              </a:xfrm>
            </p:grpSpPr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EDC3BDE6-41E3-1119-9F45-45A7EF69363F}"/>
                    </a:ext>
                  </a:extLst>
                </p:cNvPr>
                <p:cNvSpPr/>
                <p:nvPr/>
              </p:nvSpPr>
              <p:spPr bwMode="auto">
                <a:xfrm>
                  <a:off x="6328246" y="1294818"/>
                  <a:ext cx="1654330" cy="2833505"/>
                </a:xfrm>
                <a:custGeom>
                  <a:avLst/>
                  <a:gdLst>
                    <a:gd name="connsiteX0" fmla="*/ 827067 w 1654330"/>
                    <a:gd name="connsiteY0" fmla="*/ 0 h 2833505"/>
                    <a:gd name="connsiteX1" fmla="*/ 1262704 w 1654330"/>
                    <a:gd name="connsiteY1" fmla="*/ 153613 h 2833505"/>
                    <a:gd name="connsiteX2" fmla="*/ 1282499 w 1654330"/>
                    <a:gd name="connsiteY2" fmla="*/ 187536 h 2833505"/>
                    <a:gd name="connsiteX3" fmla="*/ 1312988 w 1654330"/>
                    <a:gd name="connsiteY3" fmla="*/ 228533 h 2833505"/>
                    <a:gd name="connsiteX4" fmla="*/ 1589502 w 1654330"/>
                    <a:gd name="connsiteY4" fmla="*/ 1283288 h 2833505"/>
                    <a:gd name="connsiteX5" fmla="*/ 1602381 w 1654330"/>
                    <a:gd name="connsiteY5" fmla="*/ 2446150 h 2833505"/>
                    <a:gd name="connsiteX6" fmla="*/ 1595727 w 1654330"/>
                    <a:gd name="connsiteY6" fmla="*/ 2451638 h 2833505"/>
                    <a:gd name="connsiteX7" fmla="*/ 1593538 w 1654330"/>
                    <a:gd name="connsiteY7" fmla="*/ 2457318 h 2833505"/>
                    <a:gd name="connsiteX8" fmla="*/ 827067 w 1654330"/>
                    <a:gd name="connsiteY8" fmla="*/ 2833505 h 2833505"/>
                    <a:gd name="connsiteX9" fmla="*/ 60596 w 1654330"/>
                    <a:gd name="connsiteY9" fmla="*/ 2457318 h 2833505"/>
                    <a:gd name="connsiteX10" fmla="*/ 58316 w 1654330"/>
                    <a:gd name="connsiteY10" fmla="*/ 2451403 h 2833505"/>
                    <a:gd name="connsiteX11" fmla="*/ 51949 w 1654330"/>
                    <a:gd name="connsiteY11" fmla="*/ 2446151 h 2833505"/>
                    <a:gd name="connsiteX12" fmla="*/ 64828 w 1654330"/>
                    <a:gd name="connsiteY12" fmla="*/ 1283289 h 2833505"/>
                    <a:gd name="connsiteX13" fmla="*/ 341342 w 1654330"/>
                    <a:gd name="connsiteY13" fmla="*/ 228534 h 2833505"/>
                    <a:gd name="connsiteX14" fmla="*/ 370919 w 1654330"/>
                    <a:gd name="connsiteY14" fmla="*/ 188764 h 2833505"/>
                    <a:gd name="connsiteX15" fmla="*/ 391431 w 1654330"/>
                    <a:gd name="connsiteY15" fmla="*/ 153613 h 2833505"/>
                    <a:gd name="connsiteX16" fmla="*/ 827067 w 1654330"/>
                    <a:gd name="connsiteY16" fmla="*/ 0 h 283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54330" h="2833505">
                      <a:moveTo>
                        <a:pt x="827067" y="0"/>
                      </a:moveTo>
                      <a:cubicBezTo>
                        <a:pt x="1022904" y="0"/>
                        <a:pt x="1190930" y="63341"/>
                        <a:pt x="1262704" y="153613"/>
                      </a:cubicBezTo>
                      <a:lnTo>
                        <a:pt x="1282499" y="187536"/>
                      </a:lnTo>
                      <a:lnTo>
                        <a:pt x="1312988" y="228533"/>
                      </a:lnTo>
                      <a:cubicBezTo>
                        <a:pt x="1408696" y="394924"/>
                        <a:pt x="1518508" y="801281"/>
                        <a:pt x="1589502" y="1283288"/>
                      </a:cubicBezTo>
                      <a:cubicBezTo>
                        <a:pt x="1672328" y="1845630"/>
                        <a:pt x="1674877" y="2324610"/>
                        <a:pt x="1602381" y="2446150"/>
                      </a:cubicBezTo>
                      <a:lnTo>
                        <a:pt x="1595727" y="2451638"/>
                      </a:lnTo>
                      <a:lnTo>
                        <a:pt x="1593538" y="2457318"/>
                      </a:lnTo>
                      <a:cubicBezTo>
                        <a:pt x="1491926" y="2675262"/>
                        <a:pt x="1187197" y="2833505"/>
                        <a:pt x="827067" y="2833505"/>
                      </a:cubicBezTo>
                      <a:cubicBezTo>
                        <a:pt x="466937" y="2833505"/>
                        <a:pt x="162208" y="2675262"/>
                        <a:pt x="60596" y="2457318"/>
                      </a:cubicBezTo>
                      <a:lnTo>
                        <a:pt x="58316" y="2451403"/>
                      </a:lnTo>
                      <a:lnTo>
                        <a:pt x="51949" y="2446151"/>
                      </a:lnTo>
                      <a:cubicBezTo>
                        <a:pt x="-20547" y="2324611"/>
                        <a:pt x="-17998" y="1845631"/>
                        <a:pt x="64828" y="1283289"/>
                      </a:cubicBezTo>
                      <a:cubicBezTo>
                        <a:pt x="135823" y="801282"/>
                        <a:pt x="245634" y="394925"/>
                        <a:pt x="341342" y="228534"/>
                      </a:cubicBezTo>
                      <a:lnTo>
                        <a:pt x="370919" y="188764"/>
                      </a:lnTo>
                      <a:lnTo>
                        <a:pt x="391431" y="153613"/>
                      </a:lnTo>
                      <a:cubicBezTo>
                        <a:pt x="463204" y="63341"/>
                        <a:pt x="631231" y="0"/>
                        <a:pt x="82706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楕円 1212">
                  <a:extLst>
                    <a:ext uri="{FF2B5EF4-FFF2-40B4-BE49-F238E27FC236}">
                      <a16:creationId xmlns:a16="http://schemas.microsoft.com/office/drawing/2014/main" id="{4942B742-68A2-F899-E9E5-053B1B632F2F}"/>
                    </a:ext>
                  </a:extLst>
                </p:cNvPr>
                <p:cNvSpPr/>
                <p:nvPr/>
              </p:nvSpPr>
              <p:spPr bwMode="auto">
                <a:xfrm>
                  <a:off x="6433451" y="3195637"/>
                  <a:ext cx="1443724" cy="866775"/>
                </a:xfrm>
                <a:prstGeom prst="ellipse">
                  <a:avLst/>
                </a:pr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3F4361B-BDB8-4357-D123-AB25E3D8D167}"/>
                    </a:ext>
                  </a:extLst>
                </p:cNvPr>
                <p:cNvSpPr/>
                <p:nvPr/>
              </p:nvSpPr>
              <p:spPr bwMode="auto">
                <a:xfrm>
                  <a:off x="6576326" y="3195636"/>
                  <a:ext cx="1157974" cy="2297432"/>
                </a:xfrm>
                <a:custGeom>
                  <a:avLst/>
                  <a:gdLst>
                    <a:gd name="connsiteX0" fmla="*/ 578987 w 1157974"/>
                    <a:gd name="connsiteY0" fmla="*/ 0 h 2297432"/>
                    <a:gd name="connsiteX1" fmla="*/ 1089421 w 1157974"/>
                    <a:gd name="connsiteY1" fmla="*/ 126936 h 2297432"/>
                    <a:gd name="connsiteX2" fmla="*/ 1092937 w 1157974"/>
                    <a:gd name="connsiteY2" fmla="*/ 129495 h 2297432"/>
                    <a:gd name="connsiteX3" fmla="*/ 1092582 w 1157974"/>
                    <a:gd name="connsiteY3" fmla="*/ 132606 h 2297432"/>
                    <a:gd name="connsiteX4" fmla="*/ 1072706 w 1157974"/>
                    <a:gd name="connsiteY4" fmla="*/ 608313 h 2297432"/>
                    <a:gd name="connsiteX5" fmla="*/ 1116363 w 1157974"/>
                    <a:gd name="connsiteY5" fmla="*/ 1291969 h 2297432"/>
                    <a:gd name="connsiteX6" fmla="*/ 1143279 w 1157974"/>
                    <a:gd name="connsiteY6" fmla="*/ 1440772 h 2297432"/>
                    <a:gd name="connsiteX7" fmla="*/ 1146211 w 1157974"/>
                    <a:gd name="connsiteY7" fmla="*/ 1452247 h 2297432"/>
                    <a:gd name="connsiteX8" fmla="*/ 1146937 w 1157974"/>
                    <a:gd name="connsiteY8" fmla="*/ 1460992 h 2297432"/>
                    <a:gd name="connsiteX9" fmla="*/ 1148427 w 1157974"/>
                    <a:gd name="connsiteY9" fmla="*/ 1469231 h 2297432"/>
                    <a:gd name="connsiteX10" fmla="*/ 1148427 w 1157974"/>
                    <a:gd name="connsiteY10" fmla="*/ 1469233 h 2297432"/>
                    <a:gd name="connsiteX11" fmla="*/ 1147583 w 1157974"/>
                    <a:gd name="connsiteY11" fmla="*/ 1468778 h 2297432"/>
                    <a:gd name="connsiteX12" fmla="*/ 1157974 w 1157974"/>
                    <a:gd name="connsiteY12" fmla="*/ 1594011 h 2297432"/>
                    <a:gd name="connsiteX13" fmla="*/ 578987 w 1157974"/>
                    <a:gd name="connsiteY13" fmla="*/ 2297432 h 2297432"/>
                    <a:gd name="connsiteX14" fmla="*/ 0 w 1157974"/>
                    <a:gd name="connsiteY14" fmla="*/ 1594011 h 2297432"/>
                    <a:gd name="connsiteX15" fmla="*/ 11763 w 1157974"/>
                    <a:gd name="connsiteY15" fmla="*/ 1452247 h 2297432"/>
                    <a:gd name="connsiteX16" fmla="*/ 20167 w 1157974"/>
                    <a:gd name="connsiteY16" fmla="*/ 1419356 h 2297432"/>
                    <a:gd name="connsiteX17" fmla="*/ 43210 w 1157974"/>
                    <a:gd name="connsiteY17" fmla="*/ 1291969 h 2297432"/>
                    <a:gd name="connsiteX18" fmla="*/ 86866 w 1157974"/>
                    <a:gd name="connsiteY18" fmla="*/ 608313 h 2297432"/>
                    <a:gd name="connsiteX19" fmla="*/ 66991 w 1157974"/>
                    <a:gd name="connsiteY19" fmla="*/ 132606 h 2297432"/>
                    <a:gd name="connsiteX20" fmla="*/ 66512 w 1157974"/>
                    <a:gd name="connsiteY20" fmla="*/ 128422 h 2297432"/>
                    <a:gd name="connsiteX21" fmla="*/ 68554 w 1157974"/>
                    <a:gd name="connsiteY21" fmla="*/ 126936 h 2297432"/>
                    <a:gd name="connsiteX22" fmla="*/ 578987 w 1157974"/>
                    <a:gd name="connsiteY22" fmla="*/ 0 h 229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57974" h="2297432">
                      <a:moveTo>
                        <a:pt x="578987" y="0"/>
                      </a:moveTo>
                      <a:cubicBezTo>
                        <a:pt x="778324" y="0"/>
                        <a:pt x="958789" y="48509"/>
                        <a:pt x="1089421" y="126936"/>
                      </a:cubicBezTo>
                      <a:lnTo>
                        <a:pt x="1092937" y="129495"/>
                      </a:lnTo>
                      <a:lnTo>
                        <a:pt x="1092582" y="132606"/>
                      </a:lnTo>
                      <a:cubicBezTo>
                        <a:pt x="1079647" y="279674"/>
                        <a:pt x="1072706" y="441826"/>
                        <a:pt x="1072706" y="608313"/>
                      </a:cubicBezTo>
                      <a:cubicBezTo>
                        <a:pt x="1072706" y="858044"/>
                        <a:pt x="1088322" y="1098020"/>
                        <a:pt x="1116363" y="1291969"/>
                      </a:cubicBezTo>
                      <a:lnTo>
                        <a:pt x="1143279" y="1440772"/>
                      </a:lnTo>
                      <a:lnTo>
                        <a:pt x="1146211" y="1452247"/>
                      </a:lnTo>
                      <a:lnTo>
                        <a:pt x="1146937" y="1460992"/>
                      </a:lnTo>
                      <a:lnTo>
                        <a:pt x="1148427" y="1469231"/>
                      </a:lnTo>
                      <a:lnTo>
                        <a:pt x="1148427" y="1469233"/>
                      </a:lnTo>
                      <a:lnTo>
                        <a:pt x="1147583" y="1468778"/>
                      </a:lnTo>
                      <a:lnTo>
                        <a:pt x="1157974" y="1594011"/>
                      </a:lnTo>
                      <a:cubicBezTo>
                        <a:pt x="1157974" y="1982500"/>
                        <a:pt x="898753" y="2297432"/>
                        <a:pt x="578987" y="2297432"/>
                      </a:cubicBezTo>
                      <a:cubicBezTo>
                        <a:pt x="259221" y="2297432"/>
                        <a:pt x="0" y="1982500"/>
                        <a:pt x="0" y="1594011"/>
                      </a:cubicBezTo>
                      <a:cubicBezTo>
                        <a:pt x="0" y="1545450"/>
                        <a:pt x="4050" y="1498038"/>
                        <a:pt x="11763" y="1452247"/>
                      </a:cubicBezTo>
                      <a:lnTo>
                        <a:pt x="20167" y="1419356"/>
                      </a:lnTo>
                      <a:lnTo>
                        <a:pt x="43210" y="1291969"/>
                      </a:lnTo>
                      <a:cubicBezTo>
                        <a:pt x="71251" y="1098020"/>
                        <a:pt x="86866" y="858044"/>
                        <a:pt x="86866" y="608313"/>
                      </a:cubicBezTo>
                      <a:cubicBezTo>
                        <a:pt x="86866" y="441826"/>
                        <a:pt x="79926" y="279674"/>
                        <a:pt x="66991" y="132606"/>
                      </a:cubicBezTo>
                      <a:lnTo>
                        <a:pt x="66512" y="128422"/>
                      </a:lnTo>
                      <a:lnTo>
                        <a:pt x="68554" y="126936"/>
                      </a:lnTo>
                      <a:cubicBezTo>
                        <a:pt x="199185" y="48509"/>
                        <a:pt x="379651" y="0"/>
                        <a:pt x="57898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AD664E6A-AB7F-6B61-699D-D71FF44A663F}"/>
                  </a:ext>
                </a:extLst>
              </p:cNvPr>
              <p:cNvSpPr/>
              <p:nvPr/>
            </p:nvSpPr>
            <p:spPr bwMode="auto">
              <a:xfrm>
                <a:off x="5474494" y="3590925"/>
                <a:ext cx="677756" cy="1428804"/>
              </a:xfrm>
              <a:custGeom>
                <a:avLst/>
                <a:gdLst>
                  <a:gd name="connsiteX0" fmla="*/ 338877 w 677756"/>
                  <a:gd name="connsiteY0" fmla="*/ 0 h 1496995"/>
                  <a:gd name="connsiteX1" fmla="*/ 609600 w 677756"/>
                  <a:gd name="connsiteY1" fmla="*/ 49648 h 1496995"/>
                  <a:gd name="connsiteX2" fmla="*/ 628165 w 677756"/>
                  <a:gd name="connsiteY2" fmla="*/ 58844 h 1496995"/>
                  <a:gd name="connsiteX3" fmla="*/ 620570 w 677756"/>
                  <a:gd name="connsiteY3" fmla="*/ 199501 h 1496995"/>
                  <a:gd name="connsiteX4" fmla="*/ 617697 w 677756"/>
                  <a:gd name="connsiteY4" fmla="*/ 363931 h 1496995"/>
                  <a:gd name="connsiteX5" fmla="*/ 642351 w 677756"/>
                  <a:gd name="connsiteY5" fmla="*/ 822507 h 1496995"/>
                  <a:gd name="connsiteX6" fmla="*/ 657551 w 677756"/>
                  <a:gd name="connsiteY6" fmla="*/ 922319 h 1496995"/>
                  <a:gd name="connsiteX7" fmla="*/ 659207 w 677756"/>
                  <a:gd name="connsiteY7" fmla="*/ 930016 h 1496995"/>
                  <a:gd name="connsiteX8" fmla="*/ 659617 w 677756"/>
                  <a:gd name="connsiteY8" fmla="*/ 935882 h 1496995"/>
                  <a:gd name="connsiteX9" fmla="*/ 660459 w 677756"/>
                  <a:gd name="connsiteY9" fmla="*/ 941409 h 1496995"/>
                  <a:gd name="connsiteX10" fmla="*/ 660459 w 677756"/>
                  <a:gd name="connsiteY10" fmla="*/ 941410 h 1496995"/>
                  <a:gd name="connsiteX11" fmla="*/ 659982 w 677756"/>
                  <a:gd name="connsiteY11" fmla="*/ 941105 h 1496995"/>
                  <a:gd name="connsiteX12" fmla="*/ 677756 w 677756"/>
                  <a:gd name="connsiteY12" fmla="*/ 1027488 h 1496995"/>
                  <a:gd name="connsiteX13" fmla="*/ 338878 w 677756"/>
                  <a:gd name="connsiteY13" fmla="*/ 1496941 h 1496995"/>
                  <a:gd name="connsiteX14" fmla="*/ 0 w 677756"/>
                  <a:gd name="connsiteY14" fmla="*/ 1046538 h 1496995"/>
                  <a:gd name="connsiteX15" fmla="*/ 18549 w 677756"/>
                  <a:gd name="connsiteY15" fmla="*/ 930016 h 1496995"/>
                  <a:gd name="connsiteX16" fmla="*/ 23295 w 677756"/>
                  <a:gd name="connsiteY16" fmla="*/ 907954 h 1496995"/>
                  <a:gd name="connsiteX17" fmla="*/ 36308 w 677756"/>
                  <a:gd name="connsiteY17" fmla="*/ 822507 h 1496995"/>
                  <a:gd name="connsiteX18" fmla="*/ 60962 w 677756"/>
                  <a:gd name="connsiteY18" fmla="*/ 363931 h 1496995"/>
                  <a:gd name="connsiteX19" fmla="*/ 58090 w 677756"/>
                  <a:gd name="connsiteY19" fmla="*/ 199501 h 1496995"/>
                  <a:gd name="connsiteX20" fmla="*/ 50471 w 677756"/>
                  <a:gd name="connsiteY20" fmla="*/ 58408 h 1496995"/>
                  <a:gd name="connsiteX21" fmla="*/ 68154 w 677756"/>
                  <a:gd name="connsiteY21" fmla="*/ 49648 h 1496995"/>
                  <a:gd name="connsiteX22" fmla="*/ 338877 w 677756"/>
                  <a:gd name="connsiteY22" fmla="*/ 0 h 1496995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367452 w 677756"/>
                  <a:gd name="connsiteY22" fmla="*/ 0 h 1830370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458892 w 677756"/>
                  <a:gd name="connsiteY22" fmla="*/ 91440 h 1830370"/>
                  <a:gd name="connsiteX0" fmla="*/ 609600 w 677756"/>
                  <a:gd name="connsiteY0" fmla="*/ 306711 h 1754058"/>
                  <a:gd name="connsiteX1" fmla="*/ 628165 w 677756"/>
                  <a:gd name="connsiteY1" fmla="*/ 315907 h 1754058"/>
                  <a:gd name="connsiteX2" fmla="*/ 620570 w 677756"/>
                  <a:gd name="connsiteY2" fmla="*/ 456564 h 1754058"/>
                  <a:gd name="connsiteX3" fmla="*/ 617697 w 677756"/>
                  <a:gd name="connsiteY3" fmla="*/ 620994 h 1754058"/>
                  <a:gd name="connsiteX4" fmla="*/ 642351 w 677756"/>
                  <a:gd name="connsiteY4" fmla="*/ 1079570 h 1754058"/>
                  <a:gd name="connsiteX5" fmla="*/ 657551 w 677756"/>
                  <a:gd name="connsiteY5" fmla="*/ 1179382 h 1754058"/>
                  <a:gd name="connsiteX6" fmla="*/ 659207 w 677756"/>
                  <a:gd name="connsiteY6" fmla="*/ 1187079 h 1754058"/>
                  <a:gd name="connsiteX7" fmla="*/ 659617 w 677756"/>
                  <a:gd name="connsiteY7" fmla="*/ 1192945 h 1754058"/>
                  <a:gd name="connsiteX8" fmla="*/ 660459 w 677756"/>
                  <a:gd name="connsiteY8" fmla="*/ 1198472 h 1754058"/>
                  <a:gd name="connsiteX9" fmla="*/ 660459 w 677756"/>
                  <a:gd name="connsiteY9" fmla="*/ 1198473 h 1754058"/>
                  <a:gd name="connsiteX10" fmla="*/ 659982 w 677756"/>
                  <a:gd name="connsiteY10" fmla="*/ 1198168 h 1754058"/>
                  <a:gd name="connsiteX11" fmla="*/ 677756 w 677756"/>
                  <a:gd name="connsiteY11" fmla="*/ 1284551 h 1754058"/>
                  <a:gd name="connsiteX12" fmla="*/ 338878 w 677756"/>
                  <a:gd name="connsiteY12" fmla="*/ 1754004 h 1754058"/>
                  <a:gd name="connsiteX13" fmla="*/ 0 w 677756"/>
                  <a:gd name="connsiteY13" fmla="*/ 1303601 h 1754058"/>
                  <a:gd name="connsiteX14" fmla="*/ 18549 w 677756"/>
                  <a:gd name="connsiteY14" fmla="*/ 1187079 h 1754058"/>
                  <a:gd name="connsiteX15" fmla="*/ 23295 w 677756"/>
                  <a:gd name="connsiteY15" fmla="*/ 1165017 h 1754058"/>
                  <a:gd name="connsiteX16" fmla="*/ 36308 w 677756"/>
                  <a:gd name="connsiteY16" fmla="*/ 1079570 h 1754058"/>
                  <a:gd name="connsiteX17" fmla="*/ 60962 w 677756"/>
                  <a:gd name="connsiteY17" fmla="*/ 620994 h 1754058"/>
                  <a:gd name="connsiteX18" fmla="*/ 58090 w 677756"/>
                  <a:gd name="connsiteY18" fmla="*/ 456564 h 1754058"/>
                  <a:gd name="connsiteX19" fmla="*/ 50471 w 677756"/>
                  <a:gd name="connsiteY19" fmla="*/ 315471 h 1754058"/>
                  <a:gd name="connsiteX20" fmla="*/ 68154 w 677756"/>
                  <a:gd name="connsiteY20" fmla="*/ 306711 h 1754058"/>
                  <a:gd name="connsiteX21" fmla="*/ 458892 w 677756"/>
                  <a:gd name="connsiteY21" fmla="*/ 15128 h 1754058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20" fmla="*/ 68154 w 677756"/>
                  <a:gd name="connsiteY20" fmla="*/ 0 h 1447347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0" fmla="*/ 628165 w 677756"/>
                  <a:gd name="connsiteY0" fmla="*/ 436 h 1438587"/>
                  <a:gd name="connsiteX1" fmla="*/ 620570 w 677756"/>
                  <a:gd name="connsiteY1" fmla="*/ 141093 h 1438587"/>
                  <a:gd name="connsiteX2" fmla="*/ 617697 w 677756"/>
                  <a:gd name="connsiteY2" fmla="*/ 305523 h 1438587"/>
                  <a:gd name="connsiteX3" fmla="*/ 642351 w 677756"/>
                  <a:gd name="connsiteY3" fmla="*/ 764099 h 1438587"/>
                  <a:gd name="connsiteX4" fmla="*/ 657551 w 677756"/>
                  <a:gd name="connsiteY4" fmla="*/ 863911 h 1438587"/>
                  <a:gd name="connsiteX5" fmla="*/ 659207 w 677756"/>
                  <a:gd name="connsiteY5" fmla="*/ 871608 h 1438587"/>
                  <a:gd name="connsiteX6" fmla="*/ 659617 w 677756"/>
                  <a:gd name="connsiteY6" fmla="*/ 877474 h 1438587"/>
                  <a:gd name="connsiteX7" fmla="*/ 660459 w 677756"/>
                  <a:gd name="connsiteY7" fmla="*/ 883001 h 1438587"/>
                  <a:gd name="connsiteX8" fmla="*/ 660459 w 677756"/>
                  <a:gd name="connsiteY8" fmla="*/ 883002 h 1438587"/>
                  <a:gd name="connsiteX9" fmla="*/ 659982 w 677756"/>
                  <a:gd name="connsiteY9" fmla="*/ 882697 h 1438587"/>
                  <a:gd name="connsiteX10" fmla="*/ 677756 w 677756"/>
                  <a:gd name="connsiteY10" fmla="*/ 969080 h 1438587"/>
                  <a:gd name="connsiteX11" fmla="*/ 338878 w 677756"/>
                  <a:gd name="connsiteY11" fmla="*/ 1438533 h 1438587"/>
                  <a:gd name="connsiteX12" fmla="*/ 0 w 677756"/>
                  <a:gd name="connsiteY12" fmla="*/ 988130 h 1438587"/>
                  <a:gd name="connsiteX13" fmla="*/ 18549 w 677756"/>
                  <a:gd name="connsiteY13" fmla="*/ 871608 h 1438587"/>
                  <a:gd name="connsiteX14" fmla="*/ 23295 w 677756"/>
                  <a:gd name="connsiteY14" fmla="*/ 849546 h 1438587"/>
                  <a:gd name="connsiteX15" fmla="*/ 36308 w 677756"/>
                  <a:gd name="connsiteY15" fmla="*/ 764099 h 1438587"/>
                  <a:gd name="connsiteX16" fmla="*/ 60962 w 677756"/>
                  <a:gd name="connsiteY16" fmla="*/ 305523 h 1438587"/>
                  <a:gd name="connsiteX17" fmla="*/ 58090 w 677756"/>
                  <a:gd name="connsiteY17" fmla="*/ 141093 h 1438587"/>
                  <a:gd name="connsiteX18" fmla="*/ 50471 w 677756"/>
                  <a:gd name="connsiteY18" fmla="*/ 0 h 143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756" h="1438587">
                    <a:moveTo>
                      <a:pt x="628165" y="436"/>
                    </a:moveTo>
                    <a:lnTo>
                      <a:pt x="620570" y="141093"/>
                    </a:lnTo>
                    <a:cubicBezTo>
                      <a:pt x="618677" y="194576"/>
                      <a:pt x="617697" y="249686"/>
                      <a:pt x="617697" y="305523"/>
                    </a:cubicBezTo>
                    <a:cubicBezTo>
                      <a:pt x="617697" y="473035"/>
                      <a:pt x="626515" y="634004"/>
                      <a:pt x="642351" y="764099"/>
                    </a:cubicBezTo>
                    <a:lnTo>
                      <a:pt x="657551" y="863911"/>
                    </a:lnTo>
                    <a:lnTo>
                      <a:pt x="659207" y="871608"/>
                    </a:lnTo>
                    <a:cubicBezTo>
                      <a:pt x="659344" y="873563"/>
                      <a:pt x="659480" y="875519"/>
                      <a:pt x="659617" y="877474"/>
                    </a:cubicBezTo>
                    <a:lnTo>
                      <a:pt x="660459" y="883001"/>
                    </a:lnTo>
                    <a:lnTo>
                      <a:pt x="660459" y="883002"/>
                    </a:lnTo>
                    <a:lnTo>
                      <a:pt x="659982" y="882697"/>
                    </a:lnTo>
                    <a:lnTo>
                      <a:pt x="677756" y="969080"/>
                    </a:lnTo>
                    <a:cubicBezTo>
                      <a:pt x="677756" y="1229667"/>
                      <a:pt x="528037" y="1442502"/>
                      <a:pt x="338878" y="1438533"/>
                    </a:cubicBezTo>
                    <a:cubicBezTo>
                      <a:pt x="149719" y="1434564"/>
                      <a:pt x="0" y="1248716"/>
                      <a:pt x="0" y="988130"/>
                    </a:cubicBezTo>
                    <a:cubicBezTo>
                      <a:pt x="0" y="955557"/>
                      <a:pt x="14194" y="902324"/>
                      <a:pt x="18549" y="871608"/>
                    </a:cubicBezTo>
                    <a:lnTo>
                      <a:pt x="23295" y="849546"/>
                    </a:lnTo>
                    <a:lnTo>
                      <a:pt x="36308" y="764099"/>
                    </a:lnTo>
                    <a:cubicBezTo>
                      <a:pt x="52144" y="634004"/>
                      <a:pt x="60962" y="473035"/>
                      <a:pt x="60962" y="305523"/>
                    </a:cubicBezTo>
                    <a:cubicBezTo>
                      <a:pt x="60962" y="249686"/>
                      <a:pt x="59983" y="194576"/>
                      <a:pt x="58090" y="141093"/>
                    </a:cubicBezTo>
                    <a:lnTo>
                      <a:pt x="50471" y="0"/>
                    </a:lnTo>
                  </a:path>
                </a:pathLst>
              </a:custGeom>
              <a:noFill/>
              <a:ln w="12700" cap="rnd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04822433-4775-FD52-BE5C-884765DEBBD8}"/>
                  </a:ext>
                </a:extLst>
              </p:cNvPr>
              <p:cNvSpPr/>
              <p:nvPr/>
            </p:nvSpPr>
            <p:spPr bwMode="auto">
              <a:xfrm>
                <a:off x="5326613" y="3522734"/>
                <a:ext cx="968407" cy="5814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712B7F3F-2026-EC2E-2430-19702309006A}"/>
                </a:ext>
              </a:extLst>
            </p:cNvPr>
            <p:cNvGrpSpPr/>
            <p:nvPr/>
          </p:nvGrpSpPr>
          <p:grpSpPr>
            <a:xfrm>
              <a:off x="10271459" y="3497297"/>
              <a:ext cx="834326" cy="2117297"/>
              <a:chOff x="5258600" y="2247722"/>
              <a:chExt cx="1109675" cy="2816060"/>
            </a:xfrm>
          </p:grpSpPr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F0729509-F8C6-B982-B8C3-6E764817165B}"/>
                  </a:ext>
                </a:extLst>
              </p:cNvPr>
              <p:cNvGrpSpPr/>
              <p:nvPr/>
            </p:nvGrpSpPr>
            <p:grpSpPr>
              <a:xfrm>
                <a:off x="5258600" y="2247722"/>
                <a:ext cx="1109675" cy="2816060"/>
                <a:chOff x="6328246" y="1294818"/>
                <a:chExt cx="1654330" cy="4198250"/>
              </a:xfrm>
            </p:grpSpPr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9D47E0D8-0600-352A-8433-54E3BAC30BE0}"/>
                    </a:ext>
                  </a:extLst>
                </p:cNvPr>
                <p:cNvSpPr/>
                <p:nvPr/>
              </p:nvSpPr>
              <p:spPr bwMode="auto">
                <a:xfrm>
                  <a:off x="6328246" y="1294818"/>
                  <a:ext cx="1654330" cy="2833505"/>
                </a:xfrm>
                <a:custGeom>
                  <a:avLst/>
                  <a:gdLst>
                    <a:gd name="connsiteX0" fmla="*/ 827067 w 1654330"/>
                    <a:gd name="connsiteY0" fmla="*/ 0 h 2833505"/>
                    <a:gd name="connsiteX1" fmla="*/ 1262704 w 1654330"/>
                    <a:gd name="connsiteY1" fmla="*/ 153613 h 2833505"/>
                    <a:gd name="connsiteX2" fmla="*/ 1282499 w 1654330"/>
                    <a:gd name="connsiteY2" fmla="*/ 187536 h 2833505"/>
                    <a:gd name="connsiteX3" fmla="*/ 1312988 w 1654330"/>
                    <a:gd name="connsiteY3" fmla="*/ 228533 h 2833505"/>
                    <a:gd name="connsiteX4" fmla="*/ 1589502 w 1654330"/>
                    <a:gd name="connsiteY4" fmla="*/ 1283288 h 2833505"/>
                    <a:gd name="connsiteX5" fmla="*/ 1602381 w 1654330"/>
                    <a:gd name="connsiteY5" fmla="*/ 2446150 h 2833505"/>
                    <a:gd name="connsiteX6" fmla="*/ 1595727 w 1654330"/>
                    <a:gd name="connsiteY6" fmla="*/ 2451638 h 2833505"/>
                    <a:gd name="connsiteX7" fmla="*/ 1593538 w 1654330"/>
                    <a:gd name="connsiteY7" fmla="*/ 2457318 h 2833505"/>
                    <a:gd name="connsiteX8" fmla="*/ 827067 w 1654330"/>
                    <a:gd name="connsiteY8" fmla="*/ 2833505 h 2833505"/>
                    <a:gd name="connsiteX9" fmla="*/ 60596 w 1654330"/>
                    <a:gd name="connsiteY9" fmla="*/ 2457318 h 2833505"/>
                    <a:gd name="connsiteX10" fmla="*/ 58316 w 1654330"/>
                    <a:gd name="connsiteY10" fmla="*/ 2451403 h 2833505"/>
                    <a:gd name="connsiteX11" fmla="*/ 51949 w 1654330"/>
                    <a:gd name="connsiteY11" fmla="*/ 2446151 h 2833505"/>
                    <a:gd name="connsiteX12" fmla="*/ 64828 w 1654330"/>
                    <a:gd name="connsiteY12" fmla="*/ 1283289 h 2833505"/>
                    <a:gd name="connsiteX13" fmla="*/ 341342 w 1654330"/>
                    <a:gd name="connsiteY13" fmla="*/ 228534 h 2833505"/>
                    <a:gd name="connsiteX14" fmla="*/ 370919 w 1654330"/>
                    <a:gd name="connsiteY14" fmla="*/ 188764 h 2833505"/>
                    <a:gd name="connsiteX15" fmla="*/ 391431 w 1654330"/>
                    <a:gd name="connsiteY15" fmla="*/ 153613 h 2833505"/>
                    <a:gd name="connsiteX16" fmla="*/ 827067 w 1654330"/>
                    <a:gd name="connsiteY16" fmla="*/ 0 h 283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54330" h="2833505">
                      <a:moveTo>
                        <a:pt x="827067" y="0"/>
                      </a:moveTo>
                      <a:cubicBezTo>
                        <a:pt x="1022904" y="0"/>
                        <a:pt x="1190930" y="63341"/>
                        <a:pt x="1262704" y="153613"/>
                      </a:cubicBezTo>
                      <a:lnTo>
                        <a:pt x="1282499" y="187536"/>
                      </a:lnTo>
                      <a:lnTo>
                        <a:pt x="1312988" y="228533"/>
                      </a:lnTo>
                      <a:cubicBezTo>
                        <a:pt x="1408696" y="394924"/>
                        <a:pt x="1518508" y="801281"/>
                        <a:pt x="1589502" y="1283288"/>
                      </a:cubicBezTo>
                      <a:cubicBezTo>
                        <a:pt x="1672328" y="1845630"/>
                        <a:pt x="1674877" y="2324610"/>
                        <a:pt x="1602381" y="2446150"/>
                      </a:cubicBezTo>
                      <a:lnTo>
                        <a:pt x="1595727" y="2451638"/>
                      </a:lnTo>
                      <a:lnTo>
                        <a:pt x="1593538" y="2457318"/>
                      </a:lnTo>
                      <a:cubicBezTo>
                        <a:pt x="1491926" y="2675262"/>
                        <a:pt x="1187197" y="2833505"/>
                        <a:pt x="827067" y="2833505"/>
                      </a:cubicBezTo>
                      <a:cubicBezTo>
                        <a:pt x="466937" y="2833505"/>
                        <a:pt x="162208" y="2675262"/>
                        <a:pt x="60596" y="2457318"/>
                      </a:cubicBezTo>
                      <a:lnTo>
                        <a:pt x="58316" y="2451403"/>
                      </a:lnTo>
                      <a:lnTo>
                        <a:pt x="51949" y="2446151"/>
                      </a:lnTo>
                      <a:cubicBezTo>
                        <a:pt x="-20547" y="2324611"/>
                        <a:pt x="-17998" y="1845631"/>
                        <a:pt x="64828" y="1283289"/>
                      </a:cubicBezTo>
                      <a:cubicBezTo>
                        <a:pt x="135823" y="801282"/>
                        <a:pt x="245634" y="394925"/>
                        <a:pt x="341342" y="228534"/>
                      </a:cubicBezTo>
                      <a:lnTo>
                        <a:pt x="370919" y="188764"/>
                      </a:lnTo>
                      <a:lnTo>
                        <a:pt x="391431" y="153613"/>
                      </a:lnTo>
                      <a:cubicBezTo>
                        <a:pt x="463204" y="63341"/>
                        <a:pt x="631231" y="0"/>
                        <a:pt x="82706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楕円 1045">
                  <a:extLst>
                    <a:ext uri="{FF2B5EF4-FFF2-40B4-BE49-F238E27FC236}">
                      <a16:creationId xmlns:a16="http://schemas.microsoft.com/office/drawing/2014/main" id="{9ABBEAA0-11F2-D417-B1FF-CCFDC842F640}"/>
                    </a:ext>
                  </a:extLst>
                </p:cNvPr>
                <p:cNvSpPr/>
                <p:nvPr/>
              </p:nvSpPr>
              <p:spPr bwMode="auto">
                <a:xfrm>
                  <a:off x="6433451" y="3195637"/>
                  <a:ext cx="1443724" cy="866775"/>
                </a:xfrm>
                <a:prstGeom prst="ellipse">
                  <a:avLst/>
                </a:pr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BC69321B-BB29-65BB-78B1-55D539E70043}"/>
                    </a:ext>
                  </a:extLst>
                </p:cNvPr>
                <p:cNvSpPr/>
                <p:nvPr/>
              </p:nvSpPr>
              <p:spPr bwMode="auto">
                <a:xfrm>
                  <a:off x="6576326" y="3195636"/>
                  <a:ext cx="1157974" cy="2297432"/>
                </a:xfrm>
                <a:custGeom>
                  <a:avLst/>
                  <a:gdLst>
                    <a:gd name="connsiteX0" fmla="*/ 578987 w 1157974"/>
                    <a:gd name="connsiteY0" fmla="*/ 0 h 2297432"/>
                    <a:gd name="connsiteX1" fmla="*/ 1089421 w 1157974"/>
                    <a:gd name="connsiteY1" fmla="*/ 126936 h 2297432"/>
                    <a:gd name="connsiteX2" fmla="*/ 1092937 w 1157974"/>
                    <a:gd name="connsiteY2" fmla="*/ 129495 h 2297432"/>
                    <a:gd name="connsiteX3" fmla="*/ 1092582 w 1157974"/>
                    <a:gd name="connsiteY3" fmla="*/ 132606 h 2297432"/>
                    <a:gd name="connsiteX4" fmla="*/ 1072706 w 1157974"/>
                    <a:gd name="connsiteY4" fmla="*/ 608313 h 2297432"/>
                    <a:gd name="connsiteX5" fmla="*/ 1116363 w 1157974"/>
                    <a:gd name="connsiteY5" fmla="*/ 1291969 h 2297432"/>
                    <a:gd name="connsiteX6" fmla="*/ 1143279 w 1157974"/>
                    <a:gd name="connsiteY6" fmla="*/ 1440772 h 2297432"/>
                    <a:gd name="connsiteX7" fmla="*/ 1146211 w 1157974"/>
                    <a:gd name="connsiteY7" fmla="*/ 1452247 h 2297432"/>
                    <a:gd name="connsiteX8" fmla="*/ 1146937 w 1157974"/>
                    <a:gd name="connsiteY8" fmla="*/ 1460992 h 2297432"/>
                    <a:gd name="connsiteX9" fmla="*/ 1148427 w 1157974"/>
                    <a:gd name="connsiteY9" fmla="*/ 1469231 h 2297432"/>
                    <a:gd name="connsiteX10" fmla="*/ 1148427 w 1157974"/>
                    <a:gd name="connsiteY10" fmla="*/ 1469233 h 2297432"/>
                    <a:gd name="connsiteX11" fmla="*/ 1147583 w 1157974"/>
                    <a:gd name="connsiteY11" fmla="*/ 1468778 h 2297432"/>
                    <a:gd name="connsiteX12" fmla="*/ 1157974 w 1157974"/>
                    <a:gd name="connsiteY12" fmla="*/ 1594011 h 2297432"/>
                    <a:gd name="connsiteX13" fmla="*/ 578987 w 1157974"/>
                    <a:gd name="connsiteY13" fmla="*/ 2297432 h 2297432"/>
                    <a:gd name="connsiteX14" fmla="*/ 0 w 1157974"/>
                    <a:gd name="connsiteY14" fmla="*/ 1594011 h 2297432"/>
                    <a:gd name="connsiteX15" fmla="*/ 11763 w 1157974"/>
                    <a:gd name="connsiteY15" fmla="*/ 1452247 h 2297432"/>
                    <a:gd name="connsiteX16" fmla="*/ 20167 w 1157974"/>
                    <a:gd name="connsiteY16" fmla="*/ 1419356 h 2297432"/>
                    <a:gd name="connsiteX17" fmla="*/ 43210 w 1157974"/>
                    <a:gd name="connsiteY17" fmla="*/ 1291969 h 2297432"/>
                    <a:gd name="connsiteX18" fmla="*/ 86866 w 1157974"/>
                    <a:gd name="connsiteY18" fmla="*/ 608313 h 2297432"/>
                    <a:gd name="connsiteX19" fmla="*/ 66991 w 1157974"/>
                    <a:gd name="connsiteY19" fmla="*/ 132606 h 2297432"/>
                    <a:gd name="connsiteX20" fmla="*/ 66512 w 1157974"/>
                    <a:gd name="connsiteY20" fmla="*/ 128422 h 2297432"/>
                    <a:gd name="connsiteX21" fmla="*/ 68554 w 1157974"/>
                    <a:gd name="connsiteY21" fmla="*/ 126936 h 2297432"/>
                    <a:gd name="connsiteX22" fmla="*/ 578987 w 1157974"/>
                    <a:gd name="connsiteY22" fmla="*/ 0 h 229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57974" h="2297432">
                      <a:moveTo>
                        <a:pt x="578987" y="0"/>
                      </a:moveTo>
                      <a:cubicBezTo>
                        <a:pt x="778324" y="0"/>
                        <a:pt x="958789" y="48509"/>
                        <a:pt x="1089421" y="126936"/>
                      </a:cubicBezTo>
                      <a:lnTo>
                        <a:pt x="1092937" y="129495"/>
                      </a:lnTo>
                      <a:lnTo>
                        <a:pt x="1092582" y="132606"/>
                      </a:lnTo>
                      <a:cubicBezTo>
                        <a:pt x="1079647" y="279674"/>
                        <a:pt x="1072706" y="441826"/>
                        <a:pt x="1072706" y="608313"/>
                      </a:cubicBezTo>
                      <a:cubicBezTo>
                        <a:pt x="1072706" y="858044"/>
                        <a:pt x="1088322" y="1098020"/>
                        <a:pt x="1116363" y="1291969"/>
                      </a:cubicBezTo>
                      <a:lnTo>
                        <a:pt x="1143279" y="1440772"/>
                      </a:lnTo>
                      <a:lnTo>
                        <a:pt x="1146211" y="1452247"/>
                      </a:lnTo>
                      <a:lnTo>
                        <a:pt x="1146937" y="1460992"/>
                      </a:lnTo>
                      <a:lnTo>
                        <a:pt x="1148427" y="1469231"/>
                      </a:lnTo>
                      <a:lnTo>
                        <a:pt x="1148427" y="1469233"/>
                      </a:lnTo>
                      <a:lnTo>
                        <a:pt x="1147583" y="1468778"/>
                      </a:lnTo>
                      <a:lnTo>
                        <a:pt x="1157974" y="1594011"/>
                      </a:lnTo>
                      <a:cubicBezTo>
                        <a:pt x="1157974" y="1982500"/>
                        <a:pt x="898753" y="2297432"/>
                        <a:pt x="578987" y="2297432"/>
                      </a:cubicBezTo>
                      <a:cubicBezTo>
                        <a:pt x="259221" y="2297432"/>
                        <a:pt x="0" y="1982500"/>
                        <a:pt x="0" y="1594011"/>
                      </a:cubicBezTo>
                      <a:cubicBezTo>
                        <a:pt x="0" y="1545450"/>
                        <a:pt x="4050" y="1498038"/>
                        <a:pt x="11763" y="1452247"/>
                      </a:cubicBezTo>
                      <a:lnTo>
                        <a:pt x="20167" y="1419356"/>
                      </a:lnTo>
                      <a:lnTo>
                        <a:pt x="43210" y="1291969"/>
                      </a:lnTo>
                      <a:cubicBezTo>
                        <a:pt x="71251" y="1098020"/>
                        <a:pt x="86866" y="858044"/>
                        <a:pt x="86866" y="608313"/>
                      </a:cubicBezTo>
                      <a:cubicBezTo>
                        <a:pt x="86866" y="441826"/>
                        <a:pt x="79926" y="279674"/>
                        <a:pt x="66991" y="132606"/>
                      </a:cubicBezTo>
                      <a:lnTo>
                        <a:pt x="66512" y="128422"/>
                      </a:lnTo>
                      <a:lnTo>
                        <a:pt x="68554" y="126936"/>
                      </a:lnTo>
                      <a:cubicBezTo>
                        <a:pt x="199185" y="48509"/>
                        <a:pt x="379651" y="0"/>
                        <a:pt x="578987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298DB9A0-3C87-9BD2-629F-A1D0421B6B84}"/>
                  </a:ext>
                </a:extLst>
              </p:cNvPr>
              <p:cNvSpPr/>
              <p:nvPr/>
            </p:nvSpPr>
            <p:spPr bwMode="auto">
              <a:xfrm>
                <a:off x="5474494" y="3590925"/>
                <a:ext cx="677756" cy="1428804"/>
              </a:xfrm>
              <a:custGeom>
                <a:avLst/>
                <a:gdLst>
                  <a:gd name="connsiteX0" fmla="*/ 338877 w 677756"/>
                  <a:gd name="connsiteY0" fmla="*/ 0 h 1496995"/>
                  <a:gd name="connsiteX1" fmla="*/ 609600 w 677756"/>
                  <a:gd name="connsiteY1" fmla="*/ 49648 h 1496995"/>
                  <a:gd name="connsiteX2" fmla="*/ 628165 w 677756"/>
                  <a:gd name="connsiteY2" fmla="*/ 58844 h 1496995"/>
                  <a:gd name="connsiteX3" fmla="*/ 620570 w 677756"/>
                  <a:gd name="connsiteY3" fmla="*/ 199501 h 1496995"/>
                  <a:gd name="connsiteX4" fmla="*/ 617697 w 677756"/>
                  <a:gd name="connsiteY4" fmla="*/ 363931 h 1496995"/>
                  <a:gd name="connsiteX5" fmla="*/ 642351 w 677756"/>
                  <a:gd name="connsiteY5" fmla="*/ 822507 h 1496995"/>
                  <a:gd name="connsiteX6" fmla="*/ 657551 w 677756"/>
                  <a:gd name="connsiteY6" fmla="*/ 922319 h 1496995"/>
                  <a:gd name="connsiteX7" fmla="*/ 659207 w 677756"/>
                  <a:gd name="connsiteY7" fmla="*/ 930016 h 1496995"/>
                  <a:gd name="connsiteX8" fmla="*/ 659617 w 677756"/>
                  <a:gd name="connsiteY8" fmla="*/ 935882 h 1496995"/>
                  <a:gd name="connsiteX9" fmla="*/ 660459 w 677756"/>
                  <a:gd name="connsiteY9" fmla="*/ 941409 h 1496995"/>
                  <a:gd name="connsiteX10" fmla="*/ 660459 w 677756"/>
                  <a:gd name="connsiteY10" fmla="*/ 941410 h 1496995"/>
                  <a:gd name="connsiteX11" fmla="*/ 659982 w 677756"/>
                  <a:gd name="connsiteY11" fmla="*/ 941105 h 1496995"/>
                  <a:gd name="connsiteX12" fmla="*/ 677756 w 677756"/>
                  <a:gd name="connsiteY12" fmla="*/ 1027488 h 1496995"/>
                  <a:gd name="connsiteX13" fmla="*/ 338878 w 677756"/>
                  <a:gd name="connsiteY13" fmla="*/ 1496941 h 1496995"/>
                  <a:gd name="connsiteX14" fmla="*/ 0 w 677756"/>
                  <a:gd name="connsiteY14" fmla="*/ 1046538 h 1496995"/>
                  <a:gd name="connsiteX15" fmla="*/ 18549 w 677756"/>
                  <a:gd name="connsiteY15" fmla="*/ 930016 h 1496995"/>
                  <a:gd name="connsiteX16" fmla="*/ 23295 w 677756"/>
                  <a:gd name="connsiteY16" fmla="*/ 907954 h 1496995"/>
                  <a:gd name="connsiteX17" fmla="*/ 36308 w 677756"/>
                  <a:gd name="connsiteY17" fmla="*/ 822507 h 1496995"/>
                  <a:gd name="connsiteX18" fmla="*/ 60962 w 677756"/>
                  <a:gd name="connsiteY18" fmla="*/ 363931 h 1496995"/>
                  <a:gd name="connsiteX19" fmla="*/ 58090 w 677756"/>
                  <a:gd name="connsiteY19" fmla="*/ 199501 h 1496995"/>
                  <a:gd name="connsiteX20" fmla="*/ 50471 w 677756"/>
                  <a:gd name="connsiteY20" fmla="*/ 58408 h 1496995"/>
                  <a:gd name="connsiteX21" fmla="*/ 68154 w 677756"/>
                  <a:gd name="connsiteY21" fmla="*/ 49648 h 1496995"/>
                  <a:gd name="connsiteX22" fmla="*/ 338877 w 677756"/>
                  <a:gd name="connsiteY22" fmla="*/ 0 h 1496995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367452 w 677756"/>
                  <a:gd name="connsiteY22" fmla="*/ 0 h 1830370"/>
                  <a:gd name="connsiteX0" fmla="*/ 367452 w 677756"/>
                  <a:gd name="connsiteY0" fmla="*/ 0 h 1830370"/>
                  <a:gd name="connsiteX1" fmla="*/ 609600 w 677756"/>
                  <a:gd name="connsiteY1" fmla="*/ 383023 h 1830370"/>
                  <a:gd name="connsiteX2" fmla="*/ 628165 w 677756"/>
                  <a:gd name="connsiteY2" fmla="*/ 392219 h 1830370"/>
                  <a:gd name="connsiteX3" fmla="*/ 620570 w 677756"/>
                  <a:gd name="connsiteY3" fmla="*/ 532876 h 1830370"/>
                  <a:gd name="connsiteX4" fmla="*/ 617697 w 677756"/>
                  <a:gd name="connsiteY4" fmla="*/ 697306 h 1830370"/>
                  <a:gd name="connsiteX5" fmla="*/ 642351 w 677756"/>
                  <a:gd name="connsiteY5" fmla="*/ 1155882 h 1830370"/>
                  <a:gd name="connsiteX6" fmla="*/ 657551 w 677756"/>
                  <a:gd name="connsiteY6" fmla="*/ 1255694 h 1830370"/>
                  <a:gd name="connsiteX7" fmla="*/ 659207 w 677756"/>
                  <a:gd name="connsiteY7" fmla="*/ 1263391 h 1830370"/>
                  <a:gd name="connsiteX8" fmla="*/ 659617 w 677756"/>
                  <a:gd name="connsiteY8" fmla="*/ 1269257 h 1830370"/>
                  <a:gd name="connsiteX9" fmla="*/ 660459 w 677756"/>
                  <a:gd name="connsiteY9" fmla="*/ 1274784 h 1830370"/>
                  <a:gd name="connsiteX10" fmla="*/ 660459 w 677756"/>
                  <a:gd name="connsiteY10" fmla="*/ 1274785 h 1830370"/>
                  <a:gd name="connsiteX11" fmla="*/ 659982 w 677756"/>
                  <a:gd name="connsiteY11" fmla="*/ 1274480 h 1830370"/>
                  <a:gd name="connsiteX12" fmla="*/ 677756 w 677756"/>
                  <a:gd name="connsiteY12" fmla="*/ 1360863 h 1830370"/>
                  <a:gd name="connsiteX13" fmla="*/ 338878 w 677756"/>
                  <a:gd name="connsiteY13" fmla="*/ 1830316 h 1830370"/>
                  <a:gd name="connsiteX14" fmla="*/ 0 w 677756"/>
                  <a:gd name="connsiteY14" fmla="*/ 1379913 h 1830370"/>
                  <a:gd name="connsiteX15" fmla="*/ 18549 w 677756"/>
                  <a:gd name="connsiteY15" fmla="*/ 1263391 h 1830370"/>
                  <a:gd name="connsiteX16" fmla="*/ 23295 w 677756"/>
                  <a:gd name="connsiteY16" fmla="*/ 1241329 h 1830370"/>
                  <a:gd name="connsiteX17" fmla="*/ 36308 w 677756"/>
                  <a:gd name="connsiteY17" fmla="*/ 1155882 h 1830370"/>
                  <a:gd name="connsiteX18" fmla="*/ 60962 w 677756"/>
                  <a:gd name="connsiteY18" fmla="*/ 697306 h 1830370"/>
                  <a:gd name="connsiteX19" fmla="*/ 58090 w 677756"/>
                  <a:gd name="connsiteY19" fmla="*/ 532876 h 1830370"/>
                  <a:gd name="connsiteX20" fmla="*/ 50471 w 677756"/>
                  <a:gd name="connsiteY20" fmla="*/ 391783 h 1830370"/>
                  <a:gd name="connsiteX21" fmla="*/ 68154 w 677756"/>
                  <a:gd name="connsiteY21" fmla="*/ 383023 h 1830370"/>
                  <a:gd name="connsiteX22" fmla="*/ 458892 w 677756"/>
                  <a:gd name="connsiteY22" fmla="*/ 91440 h 1830370"/>
                  <a:gd name="connsiteX0" fmla="*/ 609600 w 677756"/>
                  <a:gd name="connsiteY0" fmla="*/ 306711 h 1754058"/>
                  <a:gd name="connsiteX1" fmla="*/ 628165 w 677756"/>
                  <a:gd name="connsiteY1" fmla="*/ 315907 h 1754058"/>
                  <a:gd name="connsiteX2" fmla="*/ 620570 w 677756"/>
                  <a:gd name="connsiteY2" fmla="*/ 456564 h 1754058"/>
                  <a:gd name="connsiteX3" fmla="*/ 617697 w 677756"/>
                  <a:gd name="connsiteY3" fmla="*/ 620994 h 1754058"/>
                  <a:gd name="connsiteX4" fmla="*/ 642351 w 677756"/>
                  <a:gd name="connsiteY4" fmla="*/ 1079570 h 1754058"/>
                  <a:gd name="connsiteX5" fmla="*/ 657551 w 677756"/>
                  <a:gd name="connsiteY5" fmla="*/ 1179382 h 1754058"/>
                  <a:gd name="connsiteX6" fmla="*/ 659207 w 677756"/>
                  <a:gd name="connsiteY6" fmla="*/ 1187079 h 1754058"/>
                  <a:gd name="connsiteX7" fmla="*/ 659617 w 677756"/>
                  <a:gd name="connsiteY7" fmla="*/ 1192945 h 1754058"/>
                  <a:gd name="connsiteX8" fmla="*/ 660459 w 677756"/>
                  <a:gd name="connsiteY8" fmla="*/ 1198472 h 1754058"/>
                  <a:gd name="connsiteX9" fmla="*/ 660459 w 677756"/>
                  <a:gd name="connsiteY9" fmla="*/ 1198473 h 1754058"/>
                  <a:gd name="connsiteX10" fmla="*/ 659982 w 677756"/>
                  <a:gd name="connsiteY10" fmla="*/ 1198168 h 1754058"/>
                  <a:gd name="connsiteX11" fmla="*/ 677756 w 677756"/>
                  <a:gd name="connsiteY11" fmla="*/ 1284551 h 1754058"/>
                  <a:gd name="connsiteX12" fmla="*/ 338878 w 677756"/>
                  <a:gd name="connsiteY12" fmla="*/ 1754004 h 1754058"/>
                  <a:gd name="connsiteX13" fmla="*/ 0 w 677756"/>
                  <a:gd name="connsiteY13" fmla="*/ 1303601 h 1754058"/>
                  <a:gd name="connsiteX14" fmla="*/ 18549 w 677756"/>
                  <a:gd name="connsiteY14" fmla="*/ 1187079 h 1754058"/>
                  <a:gd name="connsiteX15" fmla="*/ 23295 w 677756"/>
                  <a:gd name="connsiteY15" fmla="*/ 1165017 h 1754058"/>
                  <a:gd name="connsiteX16" fmla="*/ 36308 w 677756"/>
                  <a:gd name="connsiteY16" fmla="*/ 1079570 h 1754058"/>
                  <a:gd name="connsiteX17" fmla="*/ 60962 w 677756"/>
                  <a:gd name="connsiteY17" fmla="*/ 620994 h 1754058"/>
                  <a:gd name="connsiteX18" fmla="*/ 58090 w 677756"/>
                  <a:gd name="connsiteY18" fmla="*/ 456564 h 1754058"/>
                  <a:gd name="connsiteX19" fmla="*/ 50471 w 677756"/>
                  <a:gd name="connsiteY19" fmla="*/ 315471 h 1754058"/>
                  <a:gd name="connsiteX20" fmla="*/ 68154 w 677756"/>
                  <a:gd name="connsiteY20" fmla="*/ 306711 h 1754058"/>
                  <a:gd name="connsiteX21" fmla="*/ 458892 w 677756"/>
                  <a:gd name="connsiteY21" fmla="*/ 15128 h 1754058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20" fmla="*/ 68154 w 677756"/>
                  <a:gd name="connsiteY20" fmla="*/ 0 h 1447347"/>
                  <a:gd name="connsiteX0" fmla="*/ 609600 w 677756"/>
                  <a:gd name="connsiteY0" fmla="*/ 0 h 1447347"/>
                  <a:gd name="connsiteX1" fmla="*/ 628165 w 677756"/>
                  <a:gd name="connsiteY1" fmla="*/ 9196 h 1447347"/>
                  <a:gd name="connsiteX2" fmla="*/ 620570 w 677756"/>
                  <a:gd name="connsiteY2" fmla="*/ 149853 h 1447347"/>
                  <a:gd name="connsiteX3" fmla="*/ 617697 w 677756"/>
                  <a:gd name="connsiteY3" fmla="*/ 314283 h 1447347"/>
                  <a:gd name="connsiteX4" fmla="*/ 642351 w 677756"/>
                  <a:gd name="connsiteY4" fmla="*/ 772859 h 1447347"/>
                  <a:gd name="connsiteX5" fmla="*/ 657551 w 677756"/>
                  <a:gd name="connsiteY5" fmla="*/ 872671 h 1447347"/>
                  <a:gd name="connsiteX6" fmla="*/ 659207 w 677756"/>
                  <a:gd name="connsiteY6" fmla="*/ 880368 h 1447347"/>
                  <a:gd name="connsiteX7" fmla="*/ 659617 w 677756"/>
                  <a:gd name="connsiteY7" fmla="*/ 886234 h 1447347"/>
                  <a:gd name="connsiteX8" fmla="*/ 660459 w 677756"/>
                  <a:gd name="connsiteY8" fmla="*/ 891761 h 1447347"/>
                  <a:gd name="connsiteX9" fmla="*/ 660459 w 677756"/>
                  <a:gd name="connsiteY9" fmla="*/ 891762 h 1447347"/>
                  <a:gd name="connsiteX10" fmla="*/ 659982 w 677756"/>
                  <a:gd name="connsiteY10" fmla="*/ 891457 h 1447347"/>
                  <a:gd name="connsiteX11" fmla="*/ 677756 w 677756"/>
                  <a:gd name="connsiteY11" fmla="*/ 977840 h 1447347"/>
                  <a:gd name="connsiteX12" fmla="*/ 338878 w 677756"/>
                  <a:gd name="connsiteY12" fmla="*/ 1447293 h 1447347"/>
                  <a:gd name="connsiteX13" fmla="*/ 0 w 677756"/>
                  <a:gd name="connsiteY13" fmla="*/ 996890 h 1447347"/>
                  <a:gd name="connsiteX14" fmla="*/ 18549 w 677756"/>
                  <a:gd name="connsiteY14" fmla="*/ 880368 h 1447347"/>
                  <a:gd name="connsiteX15" fmla="*/ 23295 w 677756"/>
                  <a:gd name="connsiteY15" fmla="*/ 858306 h 1447347"/>
                  <a:gd name="connsiteX16" fmla="*/ 36308 w 677756"/>
                  <a:gd name="connsiteY16" fmla="*/ 772859 h 1447347"/>
                  <a:gd name="connsiteX17" fmla="*/ 60962 w 677756"/>
                  <a:gd name="connsiteY17" fmla="*/ 314283 h 1447347"/>
                  <a:gd name="connsiteX18" fmla="*/ 58090 w 677756"/>
                  <a:gd name="connsiteY18" fmla="*/ 149853 h 1447347"/>
                  <a:gd name="connsiteX19" fmla="*/ 50471 w 677756"/>
                  <a:gd name="connsiteY19" fmla="*/ 8760 h 1447347"/>
                  <a:gd name="connsiteX0" fmla="*/ 628165 w 677756"/>
                  <a:gd name="connsiteY0" fmla="*/ 436 h 1438587"/>
                  <a:gd name="connsiteX1" fmla="*/ 620570 w 677756"/>
                  <a:gd name="connsiteY1" fmla="*/ 141093 h 1438587"/>
                  <a:gd name="connsiteX2" fmla="*/ 617697 w 677756"/>
                  <a:gd name="connsiteY2" fmla="*/ 305523 h 1438587"/>
                  <a:gd name="connsiteX3" fmla="*/ 642351 w 677756"/>
                  <a:gd name="connsiteY3" fmla="*/ 764099 h 1438587"/>
                  <a:gd name="connsiteX4" fmla="*/ 657551 w 677756"/>
                  <a:gd name="connsiteY4" fmla="*/ 863911 h 1438587"/>
                  <a:gd name="connsiteX5" fmla="*/ 659207 w 677756"/>
                  <a:gd name="connsiteY5" fmla="*/ 871608 h 1438587"/>
                  <a:gd name="connsiteX6" fmla="*/ 659617 w 677756"/>
                  <a:gd name="connsiteY6" fmla="*/ 877474 h 1438587"/>
                  <a:gd name="connsiteX7" fmla="*/ 660459 w 677756"/>
                  <a:gd name="connsiteY7" fmla="*/ 883001 h 1438587"/>
                  <a:gd name="connsiteX8" fmla="*/ 660459 w 677756"/>
                  <a:gd name="connsiteY8" fmla="*/ 883002 h 1438587"/>
                  <a:gd name="connsiteX9" fmla="*/ 659982 w 677756"/>
                  <a:gd name="connsiteY9" fmla="*/ 882697 h 1438587"/>
                  <a:gd name="connsiteX10" fmla="*/ 677756 w 677756"/>
                  <a:gd name="connsiteY10" fmla="*/ 969080 h 1438587"/>
                  <a:gd name="connsiteX11" fmla="*/ 338878 w 677756"/>
                  <a:gd name="connsiteY11" fmla="*/ 1438533 h 1438587"/>
                  <a:gd name="connsiteX12" fmla="*/ 0 w 677756"/>
                  <a:gd name="connsiteY12" fmla="*/ 988130 h 1438587"/>
                  <a:gd name="connsiteX13" fmla="*/ 18549 w 677756"/>
                  <a:gd name="connsiteY13" fmla="*/ 871608 h 1438587"/>
                  <a:gd name="connsiteX14" fmla="*/ 23295 w 677756"/>
                  <a:gd name="connsiteY14" fmla="*/ 849546 h 1438587"/>
                  <a:gd name="connsiteX15" fmla="*/ 36308 w 677756"/>
                  <a:gd name="connsiteY15" fmla="*/ 764099 h 1438587"/>
                  <a:gd name="connsiteX16" fmla="*/ 60962 w 677756"/>
                  <a:gd name="connsiteY16" fmla="*/ 305523 h 1438587"/>
                  <a:gd name="connsiteX17" fmla="*/ 58090 w 677756"/>
                  <a:gd name="connsiteY17" fmla="*/ 141093 h 1438587"/>
                  <a:gd name="connsiteX18" fmla="*/ 50471 w 677756"/>
                  <a:gd name="connsiteY18" fmla="*/ 0 h 143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756" h="1438587">
                    <a:moveTo>
                      <a:pt x="628165" y="436"/>
                    </a:moveTo>
                    <a:lnTo>
                      <a:pt x="620570" y="141093"/>
                    </a:lnTo>
                    <a:cubicBezTo>
                      <a:pt x="618677" y="194576"/>
                      <a:pt x="617697" y="249686"/>
                      <a:pt x="617697" y="305523"/>
                    </a:cubicBezTo>
                    <a:cubicBezTo>
                      <a:pt x="617697" y="473035"/>
                      <a:pt x="626515" y="634004"/>
                      <a:pt x="642351" y="764099"/>
                    </a:cubicBezTo>
                    <a:lnTo>
                      <a:pt x="657551" y="863911"/>
                    </a:lnTo>
                    <a:lnTo>
                      <a:pt x="659207" y="871608"/>
                    </a:lnTo>
                    <a:cubicBezTo>
                      <a:pt x="659344" y="873563"/>
                      <a:pt x="659480" y="875519"/>
                      <a:pt x="659617" y="877474"/>
                    </a:cubicBezTo>
                    <a:lnTo>
                      <a:pt x="660459" y="883001"/>
                    </a:lnTo>
                    <a:lnTo>
                      <a:pt x="660459" y="883002"/>
                    </a:lnTo>
                    <a:lnTo>
                      <a:pt x="659982" y="882697"/>
                    </a:lnTo>
                    <a:lnTo>
                      <a:pt x="677756" y="969080"/>
                    </a:lnTo>
                    <a:cubicBezTo>
                      <a:pt x="677756" y="1229667"/>
                      <a:pt x="528037" y="1442502"/>
                      <a:pt x="338878" y="1438533"/>
                    </a:cubicBezTo>
                    <a:cubicBezTo>
                      <a:pt x="149719" y="1434564"/>
                      <a:pt x="0" y="1248716"/>
                      <a:pt x="0" y="988130"/>
                    </a:cubicBezTo>
                    <a:cubicBezTo>
                      <a:pt x="0" y="955557"/>
                      <a:pt x="14194" y="902324"/>
                      <a:pt x="18549" y="871608"/>
                    </a:cubicBezTo>
                    <a:lnTo>
                      <a:pt x="23295" y="849546"/>
                    </a:lnTo>
                    <a:lnTo>
                      <a:pt x="36308" y="764099"/>
                    </a:lnTo>
                    <a:cubicBezTo>
                      <a:pt x="52144" y="634004"/>
                      <a:pt x="60962" y="473035"/>
                      <a:pt x="60962" y="305523"/>
                    </a:cubicBezTo>
                    <a:cubicBezTo>
                      <a:pt x="60962" y="249686"/>
                      <a:pt x="59983" y="194576"/>
                      <a:pt x="58090" y="141093"/>
                    </a:cubicBezTo>
                    <a:lnTo>
                      <a:pt x="50471" y="0"/>
                    </a:lnTo>
                  </a:path>
                </a:pathLst>
              </a:custGeom>
              <a:noFill/>
              <a:ln w="12700" cap="rnd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B89465DB-4D73-13D6-321E-A195BAACA844}"/>
                  </a:ext>
                </a:extLst>
              </p:cNvPr>
              <p:cNvSpPr/>
              <p:nvPr/>
            </p:nvSpPr>
            <p:spPr bwMode="auto">
              <a:xfrm>
                <a:off x="5326613" y="3522734"/>
                <a:ext cx="968407" cy="5814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accent4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15" name="テキスト ボックス 1214">
            <a:extLst>
              <a:ext uri="{FF2B5EF4-FFF2-40B4-BE49-F238E27FC236}">
                <a16:creationId xmlns:a16="http://schemas.microsoft.com/office/drawing/2014/main" id="{6ADB8A62-0061-BE52-D7AB-B065C503A0A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81333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165549</TotalTime>
  <Words>10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pptxn99_スリッパのイラスト</dc:title>
  <dc:subject>pptxn99_スリッパのイラスト</dc:subject>
  <dc:creator>でじけろお</dc:creator>
  <cp:revision>1</cp:revision>
  <dcterms:created xsi:type="dcterms:W3CDTF">2018-05-20T00:31:01Z</dcterms:created>
  <dcterms:modified xsi:type="dcterms:W3CDTF">2025-03-22T16:54:14Z</dcterms:modified>
  <cp:version>1</cp:version>
</cp:coreProperties>
</file>