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963" r:id="rId2"/>
    <p:sldId id="96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84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5512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9651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75088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1154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5300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903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71951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9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91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5257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8590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Copyright©2025 </a:t>
            </a:r>
            <a:r>
              <a:rPr lang="en-US" altLang="ja-JP" sz="800" b="1" dirty="0">
                <a:hlinkClick r:id="rId14"/>
              </a:rPr>
              <a:t>https://www.digipot.net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5655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ACF4E7-AFC6-981D-CF4A-8958FDE8B7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3" name="グループ化 1172">
            <a:extLst>
              <a:ext uri="{FF2B5EF4-FFF2-40B4-BE49-F238E27FC236}">
                <a16:creationId xmlns:a16="http://schemas.microsoft.com/office/drawing/2014/main" id="{DAF93E19-06BE-44E3-340D-E97396E2852D}"/>
              </a:ext>
            </a:extLst>
          </p:cNvPr>
          <p:cNvGrpSpPr/>
          <p:nvPr/>
        </p:nvGrpSpPr>
        <p:grpSpPr>
          <a:xfrm>
            <a:off x="3746917" y="3892549"/>
            <a:ext cx="2412166" cy="2412166"/>
            <a:chOff x="3746917" y="3892549"/>
            <a:chExt cx="2412166" cy="2412166"/>
          </a:xfrm>
        </p:grpSpPr>
        <p:sp>
          <p:nvSpPr>
            <p:cNvPr id="1102" name="四角形: 角を丸くする 1101">
              <a:extLst>
                <a:ext uri="{FF2B5EF4-FFF2-40B4-BE49-F238E27FC236}">
                  <a16:creationId xmlns:a16="http://schemas.microsoft.com/office/drawing/2014/main" id="{A240F603-874B-1F36-19DD-BDD79AEEC030}"/>
                </a:ext>
              </a:extLst>
            </p:cNvPr>
            <p:cNvSpPr/>
            <p:nvPr/>
          </p:nvSpPr>
          <p:spPr bwMode="auto">
            <a:xfrm>
              <a:off x="3746917" y="38925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4" name="フリーフォーム: 図形 1103">
              <a:extLst>
                <a:ext uri="{FF2B5EF4-FFF2-40B4-BE49-F238E27FC236}">
                  <a16:creationId xmlns:a16="http://schemas.microsoft.com/office/drawing/2014/main" id="{9C416B0E-4B53-6776-CBF6-6D34A14BC003}"/>
                </a:ext>
              </a:extLst>
            </p:cNvPr>
            <p:cNvSpPr/>
            <p:nvPr/>
          </p:nvSpPr>
          <p:spPr bwMode="auto">
            <a:xfrm>
              <a:off x="3816557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124" name="グループ化 1123">
              <a:extLst>
                <a:ext uri="{FF2B5EF4-FFF2-40B4-BE49-F238E27FC236}">
                  <a16:creationId xmlns:a16="http://schemas.microsoft.com/office/drawing/2014/main" id="{565BA4DE-57C6-CF65-3F9C-91EB6D753119}"/>
                </a:ext>
              </a:extLst>
            </p:cNvPr>
            <p:cNvGrpSpPr/>
            <p:nvPr/>
          </p:nvGrpSpPr>
          <p:grpSpPr>
            <a:xfrm>
              <a:off x="4151852" y="4182448"/>
              <a:ext cx="1536759" cy="1808487"/>
              <a:chOff x="4383150" y="3726084"/>
              <a:chExt cx="1799170" cy="2117297"/>
            </a:xfrm>
          </p:grpSpPr>
          <p:grpSp>
            <p:nvGrpSpPr>
              <p:cNvPr id="1110" name="グループ化 1109">
                <a:extLst>
                  <a:ext uri="{FF2B5EF4-FFF2-40B4-BE49-F238E27FC236}">
                    <a16:creationId xmlns:a16="http://schemas.microsoft.com/office/drawing/2014/main" id="{6EA7BE95-22D1-B978-1752-DE1FCBD8A1BD}"/>
                  </a:ext>
                </a:extLst>
              </p:cNvPr>
              <p:cNvGrpSpPr/>
              <p:nvPr/>
            </p:nvGrpSpPr>
            <p:grpSpPr>
              <a:xfrm>
                <a:off x="4383150" y="3726084"/>
                <a:ext cx="834326" cy="2117297"/>
                <a:chOff x="5258600" y="2247722"/>
                <a:chExt cx="1109675" cy="2816060"/>
              </a:xfrm>
            </p:grpSpPr>
            <p:grpSp>
              <p:nvGrpSpPr>
                <p:cNvPr id="1111" name="グループ化 1110">
                  <a:extLst>
                    <a:ext uri="{FF2B5EF4-FFF2-40B4-BE49-F238E27FC236}">
                      <a16:creationId xmlns:a16="http://schemas.microsoft.com/office/drawing/2014/main" id="{E97C0C07-1519-76E4-DEE7-1501E15FF07D}"/>
                    </a:ext>
                  </a:extLst>
                </p:cNvPr>
                <p:cNvGrpSpPr/>
                <p:nvPr/>
              </p:nvGrpSpPr>
              <p:grpSpPr>
                <a:xfrm>
                  <a:off x="5258600" y="2247722"/>
                  <a:ext cx="1109675" cy="2816060"/>
                  <a:chOff x="6328246" y="1294818"/>
                  <a:chExt cx="1654330" cy="4198250"/>
                </a:xfrm>
              </p:grpSpPr>
              <p:sp>
                <p:nvSpPr>
                  <p:cNvPr id="1114" name="フリーフォーム: 図形 1113">
                    <a:extLst>
                      <a:ext uri="{FF2B5EF4-FFF2-40B4-BE49-F238E27FC236}">
                        <a16:creationId xmlns:a16="http://schemas.microsoft.com/office/drawing/2014/main" id="{5F8FAC97-F34A-2884-D109-F569735B0A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28246" y="1294818"/>
                    <a:ext cx="1654330" cy="2833505"/>
                  </a:xfrm>
                  <a:custGeom>
                    <a:avLst/>
                    <a:gdLst>
                      <a:gd name="connsiteX0" fmla="*/ 827067 w 1654330"/>
                      <a:gd name="connsiteY0" fmla="*/ 0 h 2833505"/>
                      <a:gd name="connsiteX1" fmla="*/ 1262704 w 1654330"/>
                      <a:gd name="connsiteY1" fmla="*/ 153613 h 2833505"/>
                      <a:gd name="connsiteX2" fmla="*/ 1282499 w 1654330"/>
                      <a:gd name="connsiteY2" fmla="*/ 187536 h 2833505"/>
                      <a:gd name="connsiteX3" fmla="*/ 1312988 w 1654330"/>
                      <a:gd name="connsiteY3" fmla="*/ 228533 h 2833505"/>
                      <a:gd name="connsiteX4" fmla="*/ 1589502 w 1654330"/>
                      <a:gd name="connsiteY4" fmla="*/ 1283288 h 2833505"/>
                      <a:gd name="connsiteX5" fmla="*/ 1602381 w 1654330"/>
                      <a:gd name="connsiteY5" fmla="*/ 2446150 h 2833505"/>
                      <a:gd name="connsiteX6" fmla="*/ 1595727 w 1654330"/>
                      <a:gd name="connsiteY6" fmla="*/ 2451638 h 2833505"/>
                      <a:gd name="connsiteX7" fmla="*/ 1593538 w 1654330"/>
                      <a:gd name="connsiteY7" fmla="*/ 2457318 h 2833505"/>
                      <a:gd name="connsiteX8" fmla="*/ 827067 w 1654330"/>
                      <a:gd name="connsiteY8" fmla="*/ 2833505 h 2833505"/>
                      <a:gd name="connsiteX9" fmla="*/ 60596 w 1654330"/>
                      <a:gd name="connsiteY9" fmla="*/ 2457318 h 2833505"/>
                      <a:gd name="connsiteX10" fmla="*/ 58316 w 1654330"/>
                      <a:gd name="connsiteY10" fmla="*/ 2451403 h 2833505"/>
                      <a:gd name="connsiteX11" fmla="*/ 51949 w 1654330"/>
                      <a:gd name="connsiteY11" fmla="*/ 2446151 h 2833505"/>
                      <a:gd name="connsiteX12" fmla="*/ 64828 w 1654330"/>
                      <a:gd name="connsiteY12" fmla="*/ 1283289 h 2833505"/>
                      <a:gd name="connsiteX13" fmla="*/ 341342 w 1654330"/>
                      <a:gd name="connsiteY13" fmla="*/ 228534 h 2833505"/>
                      <a:gd name="connsiteX14" fmla="*/ 370919 w 1654330"/>
                      <a:gd name="connsiteY14" fmla="*/ 188764 h 2833505"/>
                      <a:gd name="connsiteX15" fmla="*/ 391431 w 1654330"/>
                      <a:gd name="connsiteY15" fmla="*/ 153613 h 2833505"/>
                      <a:gd name="connsiteX16" fmla="*/ 827067 w 1654330"/>
                      <a:gd name="connsiteY16" fmla="*/ 0 h 28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54330" h="2833505">
                        <a:moveTo>
                          <a:pt x="827067" y="0"/>
                        </a:moveTo>
                        <a:cubicBezTo>
                          <a:pt x="1022904" y="0"/>
                          <a:pt x="1190930" y="63341"/>
                          <a:pt x="1262704" y="153613"/>
                        </a:cubicBezTo>
                        <a:lnTo>
                          <a:pt x="1282499" y="187536"/>
                        </a:lnTo>
                        <a:lnTo>
                          <a:pt x="1312988" y="228533"/>
                        </a:lnTo>
                        <a:cubicBezTo>
                          <a:pt x="1408696" y="394924"/>
                          <a:pt x="1518508" y="801281"/>
                          <a:pt x="1589502" y="1283288"/>
                        </a:cubicBezTo>
                        <a:cubicBezTo>
                          <a:pt x="1672328" y="1845630"/>
                          <a:pt x="1674877" y="2324610"/>
                          <a:pt x="1602381" y="2446150"/>
                        </a:cubicBezTo>
                        <a:lnTo>
                          <a:pt x="1595727" y="2451638"/>
                        </a:lnTo>
                        <a:lnTo>
                          <a:pt x="1593538" y="2457318"/>
                        </a:lnTo>
                        <a:cubicBezTo>
                          <a:pt x="1491926" y="2675262"/>
                          <a:pt x="1187197" y="2833505"/>
                          <a:pt x="827067" y="2833505"/>
                        </a:cubicBezTo>
                        <a:cubicBezTo>
                          <a:pt x="466937" y="2833505"/>
                          <a:pt x="162208" y="2675262"/>
                          <a:pt x="60596" y="2457318"/>
                        </a:cubicBezTo>
                        <a:lnTo>
                          <a:pt x="58316" y="2451403"/>
                        </a:lnTo>
                        <a:lnTo>
                          <a:pt x="51949" y="2446151"/>
                        </a:lnTo>
                        <a:cubicBezTo>
                          <a:pt x="-20547" y="2324611"/>
                          <a:pt x="-17998" y="1845631"/>
                          <a:pt x="64828" y="1283289"/>
                        </a:cubicBezTo>
                        <a:cubicBezTo>
                          <a:pt x="135823" y="801282"/>
                          <a:pt x="245634" y="394925"/>
                          <a:pt x="341342" y="228534"/>
                        </a:cubicBezTo>
                        <a:lnTo>
                          <a:pt x="370919" y="188764"/>
                        </a:lnTo>
                        <a:lnTo>
                          <a:pt x="391431" y="153613"/>
                        </a:lnTo>
                        <a:cubicBezTo>
                          <a:pt x="463204" y="63341"/>
                          <a:pt x="631231" y="0"/>
                          <a:pt x="82706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5" name="楕円 1114">
                    <a:extLst>
                      <a:ext uri="{FF2B5EF4-FFF2-40B4-BE49-F238E27FC236}">
                        <a16:creationId xmlns:a16="http://schemas.microsoft.com/office/drawing/2014/main" id="{F084BB6A-C07F-094E-A28E-DB3A0B4724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33451" y="3195637"/>
                    <a:ext cx="1443724" cy="866775"/>
                  </a:xfrm>
                  <a:prstGeom prst="ellipse">
                    <a:avLst/>
                  </a:prstGeom>
                  <a:solidFill>
                    <a:srgbClr val="33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6" name="フリーフォーム: 図形 1115">
                    <a:extLst>
                      <a:ext uri="{FF2B5EF4-FFF2-40B4-BE49-F238E27FC236}">
                        <a16:creationId xmlns:a16="http://schemas.microsoft.com/office/drawing/2014/main" id="{43443A1D-5F12-32AF-8657-92AB97ED7D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6326" y="3195636"/>
                    <a:ext cx="1157974" cy="2297432"/>
                  </a:xfrm>
                  <a:custGeom>
                    <a:avLst/>
                    <a:gdLst>
                      <a:gd name="connsiteX0" fmla="*/ 578987 w 1157974"/>
                      <a:gd name="connsiteY0" fmla="*/ 0 h 2297432"/>
                      <a:gd name="connsiteX1" fmla="*/ 1089421 w 1157974"/>
                      <a:gd name="connsiteY1" fmla="*/ 126936 h 2297432"/>
                      <a:gd name="connsiteX2" fmla="*/ 1092937 w 1157974"/>
                      <a:gd name="connsiteY2" fmla="*/ 129495 h 2297432"/>
                      <a:gd name="connsiteX3" fmla="*/ 1092582 w 1157974"/>
                      <a:gd name="connsiteY3" fmla="*/ 132606 h 2297432"/>
                      <a:gd name="connsiteX4" fmla="*/ 1072706 w 1157974"/>
                      <a:gd name="connsiteY4" fmla="*/ 608313 h 2297432"/>
                      <a:gd name="connsiteX5" fmla="*/ 1116363 w 1157974"/>
                      <a:gd name="connsiteY5" fmla="*/ 1291969 h 2297432"/>
                      <a:gd name="connsiteX6" fmla="*/ 1143279 w 1157974"/>
                      <a:gd name="connsiteY6" fmla="*/ 1440772 h 2297432"/>
                      <a:gd name="connsiteX7" fmla="*/ 1146211 w 1157974"/>
                      <a:gd name="connsiteY7" fmla="*/ 1452247 h 2297432"/>
                      <a:gd name="connsiteX8" fmla="*/ 1146937 w 1157974"/>
                      <a:gd name="connsiteY8" fmla="*/ 1460992 h 2297432"/>
                      <a:gd name="connsiteX9" fmla="*/ 1148427 w 1157974"/>
                      <a:gd name="connsiteY9" fmla="*/ 1469231 h 2297432"/>
                      <a:gd name="connsiteX10" fmla="*/ 1148427 w 1157974"/>
                      <a:gd name="connsiteY10" fmla="*/ 1469233 h 2297432"/>
                      <a:gd name="connsiteX11" fmla="*/ 1147583 w 1157974"/>
                      <a:gd name="connsiteY11" fmla="*/ 1468778 h 2297432"/>
                      <a:gd name="connsiteX12" fmla="*/ 1157974 w 1157974"/>
                      <a:gd name="connsiteY12" fmla="*/ 1594011 h 2297432"/>
                      <a:gd name="connsiteX13" fmla="*/ 578987 w 1157974"/>
                      <a:gd name="connsiteY13" fmla="*/ 2297432 h 2297432"/>
                      <a:gd name="connsiteX14" fmla="*/ 0 w 1157974"/>
                      <a:gd name="connsiteY14" fmla="*/ 1594011 h 2297432"/>
                      <a:gd name="connsiteX15" fmla="*/ 11763 w 1157974"/>
                      <a:gd name="connsiteY15" fmla="*/ 1452247 h 2297432"/>
                      <a:gd name="connsiteX16" fmla="*/ 20167 w 1157974"/>
                      <a:gd name="connsiteY16" fmla="*/ 1419356 h 2297432"/>
                      <a:gd name="connsiteX17" fmla="*/ 43210 w 1157974"/>
                      <a:gd name="connsiteY17" fmla="*/ 1291969 h 2297432"/>
                      <a:gd name="connsiteX18" fmla="*/ 86866 w 1157974"/>
                      <a:gd name="connsiteY18" fmla="*/ 608313 h 2297432"/>
                      <a:gd name="connsiteX19" fmla="*/ 66991 w 1157974"/>
                      <a:gd name="connsiteY19" fmla="*/ 132606 h 2297432"/>
                      <a:gd name="connsiteX20" fmla="*/ 66512 w 1157974"/>
                      <a:gd name="connsiteY20" fmla="*/ 128422 h 2297432"/>
                      <a:gd name="connsiteX21" fmla="*/ 68554 w 1157974"/>
                      <a:gd name="connsiteY21" fmla="*/ 126936 h 2297432"/>
                      <a:gd name="connsiteX22" fmla="*/ 578987 w 1157974"/>
                      <a:gd name="connsiteY22" fmla="*/ 0 h 229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57974" h="2297432">
                        <a:moveTo>
                          <a:pt x="578987" y="0"/>
                        </a:moveTo>
                        <a:cubicBezTo>
                          <a:pt x="778324" y="0"/>
                          <a:pt x="958789" y="48509"/>
                          <a:pt x="1089421" y="126936"/>
                        </a:cubicBezTo>
                        <a:lnTo>
                          <a:pt x="1092937" y="129495"/>
                        </a:lnTo>
                        <a:lnTo>
                          <a:pt x="1092582" y="132606"/>
                        </a:lnTo>
                        <a:cubicBezTo>
                          <a:pt x="1079647" y="279674"/>
                          <a:pt x="1072706" y="441826"/>
                          <a:pt x="1072706" y="608313"/>
                        </a:cubicBezTo>
                        <a:cubicBezTo>
                          <a:pt x="1072706" y="858044"/>
                          <a:pt x="1088322" y="1098020"/>
                          <a:pt x="1116363" y="1291969"/>
                        </a:cubicBezTo>
                        <a:lnTo>
                          <a:pt x="1143279" y="1440772"/>
                        </a:lnTo>
                        <a:lnTo>
                          <a:pt x="1146211" y="1452247"/>
                        </a:lnTo>
                        <a:lnTo>
                          <a:pt x="1146937" y="1460992"/>
                        </a:lnTo>
                        <a:lnTo>
                          <a:pt x="1148427" y="1469231"/>
                        </a:lnTo>
                        <a:lnTo>
                          <a:pt x="1148427" y="1469233"/>
                        </a:lnTo>
                        <a:lnTo>
                          <a:pt x="1147583" y="1468778"/>
                        </a:lnTo>
                        <a:lnTo>
                          <a:pt x="1157974" y="1594011"/>
                        </a:lnTo>
                        <a:cubicBezTo>
                          <a:pt x="1157974" y="1982500"/>
                          <a:pt x="898753" y="2297432"/>
                          <a:pt x="578987" y="2297432"/>
                        </a:cubicBezTo>
                        <a:cubicBezTo>
                          <a:pt x="259221" y="2297432"/>
                          <a:pt x="0" y="1982500"/>
                          <a:pt x="0" y="1594011"/>
                        </a:cubicBezTo>
                        <a:cubicBezTo>
                          <a:pt x="0" y="1545450"/>
                          <a:pt x="4050" y="1498038"/>
                          <a:pt x="11763" y="1452247"/>
                        </a:cubicBezTo>
                        <a:lnTo>
                          <a:pt x="20167" y="1419356"/>
                        </a:lnTo>
                        <a:lnTo>
                          <a:pt x="43210" y="1291969"/>
                        </a:lnTo>
                        <a:cubicBezTo>
                          <a:pt x="71251" y="1098020"/>
                          <a:pt x="86866" y="858044"/>
                          <a:pt x="86866" y="608313"/>
                        </a:cubicBezTo>
                        <a:cubicBezTo>
                          <a:pt x="86866" y="441826"/>
                          <a:pt x="79926" y="279674"/>
                          <a:pt x="66991" y="132606"/>
                        </a:cubicBezTo>
                        <a:lnTo>
                          <a:pt x="66512" y="128422"/>
                        </a:lnTo>
                        <a:lnTo>
                          <a:pt x="68554" y="126936"/>
                        </a:lnTo>
                        <a:cubicBezTo>
                          <a:pt x="199185" y="48509"/>
                          <a:pt x="379651" y="0"/>
                          <a:pt x="57898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2" name="フリーフォーム: 図形 1111">
                  <a:extLst>
                    <a:ext uri="{FF2B5EF4-FFF2-40B4-BE49-F238E27FC236}">
                      <a16:creationId xmlns:a16="http://schemas.microsoft.com/office/drawing/2014/main" id="{1F982228-3E1F-52EC-74F1-A33F45A3FF91}"/>
                    </a:ext>
                  </a:extLst>
                </p:cNvPr>
                <p:cNvSpPr/>
                <p:nvPr/>
              </p:nvSpPr>
              <p:spPr bwMode="auto">
                <a:xfrm>
                  <a:off x="5474494" y="3590925"/>
                  <a:ext cx="677756" cy="1428804"/>
                </a:xfrm>
                <a:custGeom>
                  <a:avLst/>
                  <a:gdLst>
                    <a:gd name="connsiteX0" fmla="*/ 338877 w 677756"/>
                    <a:gd name="connsiteY0" fmla="*/ 0 h 1496995"/>
                    <a:gd name="connsiteX1" fmla="*/ 609600 w 677756"/>
                    <a:gd name="connsiteY1" fmla="*/ 49648 h 1496995"/>
                    <a:gd name="connsiteX2" fmla="*/ 628165 w 677756"/>
                    <a:gd name="connsiteY2" fmla="*/ 58844 h 1496995"/>
                    <a:gd name="connsiteX3" fmla="*/ 620570 w 677756"/>
                    <a:gd name="connsiteY3" fmla="*/ 199501 h 1496995"/>
                    <a:gd name="connsiteX4" fmla="*/ 617697 w 677756"/>
                    <a:gd name="connsiteY4" fmla="*/ 363931 h 1496995"/>
                    <a:gd name="connsiteX5" fmla="*/ 642351 w 677756"/>
                    <a:gd name="connsiteY5" fmla="*/ 822507 h 1496995"/>
                    <a:gd name="connsiteX6" fmla="*/ 657551 w 677756"/>
                    <a:gd name="connsiteY6" fmla="*/ 922319 h 1496995"/>
                    <a:gd name="connsiteX7" fmla="*/ 659207 w 677756"/>
                    <a:gd name="connsiteY7" fmla="*/ 930016 h 1496995"/>
                    <a:gd name="connsiteX8" fmla="*/ 659617 w 677756"/>
                    <a:gd name="connsiteY8" fmla="*/ 935882 h 1496995"/>
                    <a:gd name="connsiteX9" fmla="*/ 660459 w 677756"/>
                    <a:gd name="connsiteY9" fmla="*/ 941409 h 1496995"/>
                    <a:gd name="connsiteX10" fmla="*/ 660459 w 677756"/>
                    <a:gd name="connsiteY10" fmla="*/ 941410 h 1496995"/>
                    <a:gd name="connsiteX11" fmla="*/ 659982 w 677756"/>
                    <a:gd name="connsiteY11" fmla="*/ 941105 h 1496995"/>
                    <a:gd name="connsiteX12" fmla="*/ 677756 w 677756"/>
                    <a:gd name="connsiteY12" fmla="*/ 1027488 h 1496995"/>
                    <a:gd name="connsiteX13" fmla="*/ 338878 w 677756"/>
                    <a:gd name="connsiteY13" fmla="*/ 1496941 h 1496995"/>
                    <a:gd name="connsiteX14" fmla="*/ 0 w 677756"/>
                    <a:gd name="connsiteY14" fmla="*/ 1046538 h 1496995"/>
                    <a:gd name="connsiteX15" fmla="*/ 18549 w 677756"/>
                    <a:gd name="connsiteY15" fmla="*/ 930016 h 1496995"/>
                    <a:gd name="connsiteX16" fmla="*/ 23295 w 677756"/>
                    <a:gd name="connsiteY16" fmla="*/ 907954 h 1496995"/>
                    <a:gd name="connsiteX17" fmla="*/ 36308 w 677756"/>
                    <a:gd name="connsiteY17" fmla="*/ 822507 h 1496995"/>
                    <a:gd name="connsiteX18" fmla="*/ 60962 w 677756"/>
                    <a:gd name="connsiteY18" fmla="*/ 363931 h 1496995"/>
                    <a:gd name="connsiteX19" fmla="*/ 58090 w 677756"/>
                    <a:gd name="connsiteY19" fmla="*/ 199501 h 1496995"/>
                    <a:gd name="connsiteX20" fmla="*/ 50471 w 677756"/>
                    <a:gd name="connsiteY20" fmla="*/ 58408 h 1496995"/>
                    <a:gd name="connsiteX21" fmla="*/ 68154 w 677756"/>
                    <a:gd name="connsiteY21" fmla="*/ 49648 h 1496995"/>
                    <a:gd name="connsiteX22" fmla="*/ 338877 w 677756"/>
                    <a:gd name="connsiteY22" fmla="*/ 0 h 1496995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367452 w 677756"/>
                    <a:gd name="connsiteY22" fmla="*/ 0 h 1830370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458892 w 677756"/>
                    <a:gd name="connsiteY22" fmla="*/ 91440 h 1830370"/>
                    <a:gd name="connsiteX0" fmla="*/ 609600 w 677756"/>
                    <a:gd name="connsiteY0" fmla="*/ 306711 h 1754058"/>
                    <a:gd name="connsiteX1" fmla="*/ 628165 w 677756"/>
                    <a:gd name="connsiteY1" fmla="*/ 315907 h 1754058"/>
                    <a:gd name="connsiteX2" fmla="*/ 620570 w 677756"/>
                    <a:gd name="connsiteY2" fmla="*/ 456564 h 1754058"/>
                    <a:gd name="connsiteX3" fmla="*/ 617697 w 677756"/>
                    <a:gd name="connsiteY3" fmla="*/ 620994 h 1754058"/>
                    <a:gd name="connsiteX4" fmla="*/ 642351 w 677756"/>
                    <a:gd name="connsiteY4" fmla="*/ 1079570 h 1754058"/>
                    <a:gd name="connsiteX5" fmla="*/ 657551 w 677756"/>
                    <a:gd name="connsiteY5" fmla="*/ 1179382 h 1754058"/>
                    <a:gd name="connsiteX6" fmla="*/ 659207 w 677756"/>
                    <a:gd name="connsiteY6" fmla="*/ 1187079 h 1754058"/>
                    <a:gd name="connsiteX7" fmla="*/ 659617 w 677756"/>
                    <a:gd name="connsiteY7" fmla="*/ 1192945 h 1754058"/>
                    <a:gd name="connsiteX8" fmla="*/ 660459 w 677756"/>
                    <a:gd name="connsiteY8" fmla="*/ 1198472 h 1754058"/>
                    <a:gd name="connsiteX9" fmla="*/ 660459 w 677756"/>
                    <a:gd name="connsiteY9" fmla="*/ 1198473 h 1754058"/>
                    <a:gd name="connsiteX10" fmla="*/ 659982 w 677756"/>
                    <a:gd name="connsiteY10" fmla="*/ 1198168 h 1754058"/>
                    <a:gd name="connsiteX11" fmla="*/ 677756 w 677756"/>
                    <a:gd name="connsiteY11" fmla="*/ 1284551 h 1754058"/>
                    <a:gd name="connsiteX12" fmla="*/ 338878 w 677756"/>
                    <a:gd name="connsiteY12" fmla="*/ 1754004 h 1754058"/>
                    <a:gd name="connsiteX13" fmla="*/ 0 w 677756"/>
                    <a:gd name="connsiteY13" fmla="*/ 1303601 h 1754058"/>
                    <a:gd name="connsiteX14" fmla="*/ 18549 w 677756"/>
                    <a:gd name="connsiteY14" fmla="*/ 1187079 h 1754058"/>
                    <a:gd name="connsiteX15" fmla="*/ 23295 w 677756"/>
                    <a:gd name="connsiteY15" fmla="*/ 1165017 h 1754058"/>
                    <a:gd name="connsiteX16" fmla="*/ 36308 w 677756"/>
                    <a:gd name="connsiteY16" fmla="*/ 1079570 h 1754058"/>
                    <a:gd name="connsiteX17" fmla="*/ 60962 w 677756"/>
                    <a:gd name="connsiteY17" fmla="*/ 620994 h 1754058"/>
                    <a:gd name="connsiteX18" fmla="*/ 58090 w 677756"/>
                    <a:gd name="connsiteY18" fmla="*/ 456564 h 1754058"/>
                    <a:gd name="connsiteX19" fmla="*/ 50471 w 677756"/>
                    <a:gd name="connsiteY19" fmla="*/ 315471 h 1754058"/>
                    <a:gd name="connsiteX20" fmla="*/ 68154 w 677756"/>
                    <a:gd name="connsiteY20" fmla="*/ 306711 h 1754058"/>
                    <a:gd name="connsiteX21" fmla="*/ 458892 w 677756"/>
                    <a:gd name="connsiteY21" fmla="*/ 15128 h 1754058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20" fmla="*/ 68154 w 677756"/>
                    <a:gd name="connsiteY20" fmla="*/ 0 h 1447347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0" fmla="*/ 628165 w 677756"/>
                    <a:gd name="connsiteY0" fmla="*/ 436 h 1438587"/>
                    <a:gd name="connsiteX1" fmla="*/ 620570 w 677756"/>
                    <a:gd name="connsiteY1" fmla="*/ 141093 h 1438587"/>
                    <a:gd name="connsiteX2" fmla="*/ 617697 w 677756"/>
                    <a:gd name="connsiteY2" fmla="*/ 305523 h 1438587"/>
                    <a:gd name="connsiteX3" fmla="*/ 642351 w 677756"/>
                    <a:gd name="connsiteY3" fmla="*/ 764099 h 1438587"/>
                    <a:gd name="connsiteX4" fmla="*/ 657551 w 677756"/>
                    <a:gd name="connsiteY4" fmla="*/ 863911 h 1438587"/>
                    <a:gd name="connsiteX5" fmla="*/ 659207 w 677756"/>
                    <a:gd name="connsiteY5" fmla="*/ 871608 h 1438587"/>
                    <a:gd name="connsiteX6" fmla="*/ 659617 w 677756"/>
                    <a:gd name="connsiteY6" fmla="*/ 877474 h 1438587"/>
                    <a:gd name="connsiteX7" fmla="*/ 660459 w 677756"/>
                    <a:gd name="connsiteY7" fmla="*/ 883001 h 1438587"/>
                    <a:gd name="connsiteX8" fmla="*/ 660459 w 677756"/>
                    <a:gd name="connsiteY8" fmla="*/ 883002 h 1438587"/>
                    <a:gd name="connsiteX9" fmla="*/ 659982 w 677756"/>
                    <a:gd name="connsiteY9" fmla="*/ 882697 h 1438587"/>
                    <a:gd name="connsiteX10" fmla="*/ 677756 w 677756"/>
                    <a:gd name="connsiteY10" fmla="*/ 969080 h 1438587"/>
                    <a:gd name="connsiteX11" fmla="*/ 338878 w 677756"/>
                    <a:gd name="connsiteY11" fmla="*/ 1438533 h 1438587"/>
                    <a:gd name="connsiteX12" fmla="*/ 0 w 677756"/>
                    <a:gd name="connsiteY12" fmla="*/ 988130 h 1438587"/>
                    <a:gd name="connsiteX13" fmla="*/ 18549 w 677756"/>
                    <a:gd name="connsiteY13" fmla="*/ 871608 h 1438587"/>
                    <a:gd name="connsiteX14" fmla="*/ 23295 w 677756"/>
                    <a:gd name="connsiteY14" fmla="*/ 849546 h 1438587"/>
                    <a:gd name="connsiteX15" fmla="*/ 36308 w 677756"/>
                    <a:gd name="connsiteY15" fmla="*/ 764099 h 1438587"/>
                    <a:gd name="connsiteX16" fmla="*/ 60962 w 677756"/>
                    <a:gd name="connsiteY16" fmla="*/ 305523 h 1438587"/>
                    <a:gd name="connsiteX17" fmla="*/ 58090 w 677756"/>
                    <a:gd name="connsiteY17" fmla="*/ 141093 h 1438587"/>
                    <a:gd name="connsiteX18" fmla="*/ 50471 w 677756"/>
                    <a:gd name="connsiteY18" fmla="*/ 0 h 143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756" h="1438587">
                      <a:moveTo>
                        <a:pt x="628165" y="436"/>
                      </a:moveTo>
                      <a:lnTo>
                        <a:pt x="620570" y="141093"/>
                      </a:lnTo>
                      <a:cubicBezTo>
                        <a:pt x="618677" y="194576"/>
                        <a:pt x="617697" y="249686"/>
                        <a:pt x="617697" y="305523"/>
                      </a:cubicBezTo>
                      <a:cubicBezTo>
                        <a:pt x="617697" y="473035"/>
                        <a:pt x="626515" y="634004"/>
                        <a:pt x="642351" y="764099"/>
                      </a:cubicBezTo>
                      <a:lnTo>
                        <a:pt x="657551" y="863911"/>
                      </a:lnTo>
                      <a:lnTo>
                        <a:pt x="659207" y="871608"/>
                      </a:lnTo>
                      <a:cubicBezTo>
                        <a:pt x="659344" y="873563"/>
                        <a:pt x="659480" y="875519"/>
                        <a:pt x="659617" y="877474"/>
                      </a:cubicBezTo>
                      <a:lnTo>
                        <a:pt x="660459" y="883001"/>
                      </a:lnTo>
                      <a:lnTo>
                        <a:pt x="660459" y="883002"/>
                      </a:lnTo>
                      <a:lnTo>
                        <a:pt x="659982" y="882697"/>
                      </a:lnTo>
                      <a:lnTo>
                        <a:pt x="677756" y="969080"/>
                      </a:lnTo>
                      <a:cubicBezTo>
                        <a:pt x="677756" y="1229667"/>
                        <a:pt x="528037" y="1442502"/>
                        <a:pt x="338878" y="1438533"/>
                      </a:cubicBezTo>
                      <a:cubicBezTo>
                        <a:pt x="149719" y="1434564"/>
                        <a:pt x="0" y="1248716"/>
                        <a:pt x="0" y="988130"/>
                      </a:cubicBezTo>
                      <a:cubicBezTo>
                        <a:pt x="0" y="955557"/>
                        <a:pt x="14194" y="902324"/>
                        <a:pt x="18549" y="871608"/>
                      </a:cubicBezTo>
                      <a:lnTo>
                        <a:pt x="23295" y="849546"/>
                      </a:lnTo>
                      <a:lnTo>
                        <a:pt x="36308" y="764099"/>
                      </a:lnTo>
                      <a:cubicBezTo>
                        <a:pt x="52144" y="634004"/>
                        <a:pt x="60962" y="473035"/>
                        <a:pt x="60962" y="305523"/>
                      </a:cubicBezTo>
                      <a:cubicBezTo>
                        <a:pt x="60962" y="249686"/>
                        <a:pt x="59983" y="194576"/>
                        <a:pt x="58090" y="141093"/>
                      </a:cubicBezTo>
                      <a:lnTo>
                        <a:pt x="50471" y="0"/>
                      </a:lnTo>
                    </a:path>
                  </a:pathLst>
                </a:custGeom>
                <a:noFill/>
                <a:ln w="12700" cap="rnd">
                  <a:solidFill>
                    <a:srgbClr val="663300"/>
                  </a:solidFill>
                  <a:prstDash val="sysDash"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3" name="楕円 1112">
                  <a:extLst>
                    <a:ext uri="{FF2B5EF4-FFF2-40B4-BE49-F238E27FC236}">
                      <a16:creationId xmlns:a16="http://schemas.microsoft.com/office/drawing/2014/main" id="{50659877-6C83-FE8E-740A-93FC9A02654F}"/>
                    </a:ext>
                  </a:extLst>
                </p:cNvPr>
                <p:cNvSpPr/>
                <p:nvPr/>
              </p:nvSpPr>
              <p:spPr bwMode="auto">
                <a:xfrm>
                  <a:off x="5329168" y="3522736"/>
                  <a:ext cx="968407" cy="58140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7" name="グループ化 1116">
                <a:extLst>
                  <a:ext uri="{FF2B5EF4-FFF2-40B4-BE49-F238E27FC236}">
                    <a16:creationId xmlns:a16="http://schemas.microsoft.com/office/drawing/2014/main" id="{7DCAC4B3-C1B7-CDA1-ADD2-3BD5914F3044}"/>
                  </a:ext>
                </a:extLst>
              </p:cNvPr>
              <p:cNvGrpSpPr/>
              <p:nvPr/>
            </p:nvGrpSpPr>
            <p:grpSpPr>
              <a:xfrm>
                <a:off x="5347994" y="3726084"/>
                <a:ext cx="834326" cy="2117297"/>
                <a:chOff x="5258600" y="2247722"/>
                <a:chExt cx="1109675" cy="2816060"/>
              </a:xfrm>
            </p:grpSpPr>
            <p:grpSp>
              <p:nvGrpSpPr>
                <p:cNvPr id="1118" name="グループ化 1117">
                  <a:extLst>
                    <a:ext uri="{FF2B5EF4-FFF2-40B4-BE49-F238E27FC236}">
                      <a16:creationId xmlns:a16="http://schemas.microsoft.com/office/drawing/2014/main" id="{EFCD823C-30A3-D3C1-99BF-F27ADF3A5565}"/>
                    </a:ext>
                  </a:extLst>
                </p:cNvPr>
                <p:cNvGrpSpPr/>
                <p:nvPr/>
              </p:nvGrpSpPr>
              <p:grpSpPr>
                <a:xfrm>
                  <a:off x="5258600" y="2247722"/>
                  <a:ext cx="1109675" cy="2816060"/>
                  <a:chOff x="6328246" y="1294818"/>
                  <a:chExt cx="1654330" cy="4198250"/>
                </a:xfrm>
              </p:grpSpPr>
              <p:sp>
                <p:nvSpPr>
                  <p:cNvPr id="1121" name="フリーフォーム: 図形 1120">
                    <a:extLst>
                      <a:ext uri="{FF2B5EF4-FFF2-40B4-BE49-F238E27FC236}">
                        <a16:creationId xmlns:a16="http://schemas.microsoft.com/office/drawing/2014/main" id="{815E9E24-979B-88A3-65D5-BB1EC6BE1E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28246" y="1294818"/>
                    <a:ext cx="1654330" cy="2833505"/>
                  </a:xfrm>
                  <a:custGeom>
                    <a:avLst/>
                    <a:gdLst>
                      <a:gd name="connsiteX0" fmla="*/ 827067 w 1654330"/>
                      <a:gd name="connsiteY0" fmla="*/ 0 h 2833505"/>
                      <a:gd name="connsiteX1" fmla="*/ 1262704 w 1654330"/>
                      <a:gd name="connsiteY1" fmla="*/ 153613 h 2833505"/>
                      <a:gd name="connsiteX2" fmla="*/ 1282499 w 1654330"/>
                      <a:gd name="connsiteY2" fmla="*/ 187536 h 2833505"/>
                      <a:gd name="connsiteX3" fmla="*/ 1312988 w 1654330"/>
                      <a:gd name="connsiteY3" fmla="*/ 228533 h 2833505"/>
                      <a:gd name="connsiteX4" fmla="*/ 1589502 w 1654330"/>
                      <a:gd name="connsiteY4" fmla="*/ 1283288 h 2833505"/>
                      <a:gd name="connsiteX5" fmla="*/ 1602381 w 1654330"/>
                      <a:gd name="connsiteY5" fmla="*/ 2446150 h 2833505"/>
                      <a:gd name="connsiteX6" fmla="*/ 1595727 w 1654330"/>
                      <a:gd name="connsiteY6" fmla="*/ 2451638 h 2833505"/>
                      <a:gd name="connsiteX7" fmla="*/ 1593538 w 1654330"/>
                      <a:gd name="connsiteY7" fmla="*/ 2457318 h 2833505"/>
                      <a:gd name="connsiteX8" fmla="*/ 827067 w 1654330"/>
                      <a:gd name="connsiteY8" fmla="*/ 2833505 h 2833505"/>
                      <a:gd name="connsiteX9" fmla="*/ 60596 w 1654330"/>
                      <a:gd name="connsiteY9" fmla="*/ 2457318 h 2833505"/>
                      <a:gd name="connsiteX10" fmla="*/ 58316 w 1654330"/>
                      <a:gd name="connsiteY10" fmla="*/ 2451403 h 2833505"/>
                      <a:gd name="connsiteX11" fmla="*/ 51949 w 1654330"/>
                      <a:gd name="connsiteY11" fmla="*/ 2446151 h 2833505"/>
                      <a:gd name="connsiteX12" fmla="*/ 64828 w 1654330"/>
                      <a:gd name="connsiteY12" fmla="*/ 1283289 h 2833505"/>
                      <a:gd name="connsiteX13" fmla="*/ 341342 w 1654330"/>
                      <a:gd name="connsiteY13" fmla="*/ 228534 h 2833505"/>
                      <a:gd name="connsiteX14" fmla="*/ 370919 w 1654330"/>
                      <a:gd name="connsiteY14" fmla="*/ 188764 h 2833505"/>
                      <a:gd name="connsiteX15" fmla="*/ 391431 w 1654330"/>
                      <a:gd name="connsiteY15" fmla="*/ 153613 h 2833505"/>
                      <a:gd name="connsiteX16" fmla="*/ 827067 w 1654330"/>
                      <a:gd name="connsiteY16" fmla="*/ 0 h 28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54330" h="2833505">
                        <a:moveTo>
                          <a:pt x="827067" y="0"/>
                        </a:moveTo>
                        <a:cubicBezTo>
                          <a:pt x="1022904" y="0"/>
                          <a:pt x="1190930" y="63341"/>
                          <a:pt x="1262704" y="153613"/>
                        </a:cubicBezTo>
                        <a:lnTo>
                          <a:pt x="1282499" y="187536"/>
                        </a:lnTo>
                        <a:lnTo>
                          <a:pt x="1312988" y="228533"/>
                        </a:lnTo>
                        <a:cubicBezTo>
                          <a:pt x="1408696" y="394924"/>
                          <a:pt x="1518508" y="801281"/>
                          <a:pt x="1589502" y="1283288"/>
                        </a:cubicBezTo>
                        <a:cubicBezTo>
                          <a:pt x="1672328" y="1845630"/>
                          <a:pt x="1674877" y="2324610"/>
                          <a:pt x="1602381" y="2446150"/>
                        </a:cubicBezTo>
                        <a:lnTo>
                          <a:pt x="1595727" y="2451638"/>
                        </a:lnTo>
                        <a:lnTo>
                          <a:pt x="1593538" y="2457318"/>
                        </a:lnTo>
                        <a:cubicBezTo>
                          <a:pt x="1491926" y="2675262"/>
                          <a:pt x="1187197" y="2833505"/>
                          <a:pt x="827067" y="2833505"/>
                        </a:cubicBezTo>
                        <a:cubicBezTo>
                          <a:pt x="466937" y="2833505"/>
                          <a:pt x="162208" y="2675262"/>
                          <a:pt x="60596" y="2457318"/>
                        </a:cubicBezTo>
                        <a:lnTo>
                          <a:pt x="58316" y="2451403"/>
                        </a:lnTo>
                        <a:lnTo>
                          <a:pt x="51949" y="2446151"/>
                        </a:lnTo>
                        <a:cubicBezTo>
                          <a:pt x="-20547" y="2324611"/>
                          <a:pt x="-17998" y="1845631"/>
                          <a:pt x="64828" y="1283289"/>
                        </a:cubicBezTo>
                        <a:cubicBezTo>
                          <a:pt x="135823" y="801282"/>
                          <a:pt x="245634" y="394925"/>
                          <a:pt x="341342" y="228534"/>
                        </a:cubicBezTo>
                        <a:lnTo>
                          <a:pt x="370919" y="188764"/>
                        </a:lnTo>
                        <a:lnTo>
                          <a:pt x="391431" y="153613"/>
                        </a:lnTo>
                        <a:cubicBezTo>
                          <a:pt x="463204" y="63341"/>
                          <a:pt x="631231" y="0"/>
                          <a:pt x="82706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2" name="楕円 1121">
                    <a:extLst>
                      <a:ext uri="{FF2B5EF4-FFF2-40B4-BE49-F238E27FC236}">
                        <a16:creationId xmlns:a16="http://schemas.microsoft.com/office/drawing/2014/main" id="{AB005E9E-34EB-798F-28FF-62C754CE4B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33451" y="3195637"/>
                    <a:ext cx="1443724" cy="866775"/>
                  </a:xfrm>
                  <a:prstGeom prst="ellipse">
                    <a:avLst/>
                  </a:prstGeom>
                  <a:solidFill>
                    <a:srgbClr val="33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3" name="フリーフォーム: 図形 1122">
                    <a:extLst>
                      <a:ext uri="{FF2B5EF4-FFF2-40B4-BE49-F238E27FC236}">
                        <a16:creationId xmlns:a16="http://schemas.microsoft.com/office/drawing/2014/main" id="{B1630E1A-4B06-5040-2FFC-4D181F88FE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6326" y="3195636"/>
                    <a:ext cx="1157974" cy="2297432"/>
                  </a:xfrm>
                  <a:custGeom>
                    <a:avLst/>
                    <a:gdLst>
                      <a:gd name="connsiteX0" fmla="*/ 578987 w 1157974"/>
                      <a:gd name="connsiteY0" fmla="*/ 0 h 2297432"/>
                      <a:gd name="connsiteX1" fmla="*/ 1089421 w 1157974"/>
                      <a:gd name="connsiteY1" fmla="*/ 126936 h 2297432"/>
                      <a:gd name="connsiteX2" fmla="*/ 1092937 w 1157974"/>
                      <a:gd name="connsiteY2" fmla="*/ 129495 h 2297432"/>
                      <a:gd name="connsiteX3" fmla="*/ 1092582 w 1157974"/>
                      <a:gd name="connsiteY3" fmla="*/ 132606 h 2297432"/>
                      <a:gd name="connsiteX4" fmla="*/ 1072706 w 1157974"/>
                      <a:gd name="connsiteY4" fmla="*/ 608313 h 2297432"/>
                      <a:gd name="connsiteX5" fmla="*/ 1116363 w 1157974"/>
                      <a:gd name="connsiteY5" fmla="*/ 1291969 h 2297432"/>
                      <a:gd name="connsiteX6" fmla="*/ 1143279 w 1157974"/>
                      <a:gd name="connsiteY6" fmla="*/ 1440772 h 2297432"/>
                      <a:gd name="connsiteX7" fmla="*/ 1146211 w 1157974"/>
                      <a:gd name="connsiteY7" fmla="*/ 1452247 h 2297432"/>
                      <a:gd name="connsiteX8" fmla="*/ 1146937 w 1157974"/>
                      <a:gd name="connsiteY8" fmla="*/ 1460992 h 2297432"/>
                      <a:gd name="connsiteX9" fmla="*/ 1148427 w 1157974"/>
                      <a:gd name="connsiteY9" fmla="*/ 1469231 h 2297432"/>
                      <a:gd name="connsiteX10" fmla="*/ 1148427 w 1157974"/>
                      <a:gd name="connsiteY10" fmla="*/ 1469233 h 2297432"/>
                      <a:gd name="connsiteX11" fmla="*/ 1147583 w 1157974"/>
                      <a:gd name="connsiteY11" fmla="*/ 1468778 h 2297432"/>
                      <a:gd name="connsiteX12" fmla="*/ 1157974 w 1157974"/>
                      <a:gd name="connsiteY12" fmla="*/ 1594011 h 2297432"/>
                      <a:gd name="connsiteX13" fmla="*/ 578987 w 1157974"/>
                      <a:gd name="connsiteY13" fmla="*/ 2297432 h 2297432"/>
                      <a:gd name="connsiteX14" fmla="*/ 0 w 1157974"/>
                      <a:gd name="connsiteY14" fmla="*/ 1594011 h 2297432"/>
                      <a:gd name="connsiteX15" fmla="*/ 11763 w 1157974"/>
                      <a:gd name="connsiteY15" fmla="*/ 1452247 h 2297432"/>
                      <a:gd name="connsiteX16" fmla="*/ 20167 w 1157974"/>
                      <a:gd name="connsiteY16" fmla="*/ 1419356 h 2297432"/>
                      <a:gd name="connsiteX17" fmla="*/ 43210 w 1157974"/>
                      <a:gd name="connsiteY17" fmla="*/ 1291969 h 2297432"/>
                      <a:gd name="connsiteX18" fmla="*/ 86866 w 1157974"/>
                      <a:gd name="connsiteY18" fmla="*/ 608313 h 2297432"/>
                      <a:gd name="connsiteX19" fmla="*/ 66991 w 1157974"/>
                      <a:gd name="connsiteY19" fmla="*/ 132606 h 2297432"/>
                      <a:gd name="connsiteX20" fmla="*/ 66512 w 1157974"/>
                      <a:gd name="connsiteY20" fmla="*/ 128422 h 2297432"/>
                      <a:gd name="connsiteX21" fmla="*/ 68554 w 1157974"/>
                      <a:gd name="connsiteY21" fmla="*/ 126936 h 2297432"/>
                      <a:gd name="connsiteX22" fmla="*/ 578987 w 1157974"/>
                      <a:gd name="connsiteY22" fmla="*/ 0 h 229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57974" h="2297432">
                        <a:moveTo>
                          <a:pt x="578987" y="0"/>
                        </a:moveTo>
                        <a:cubicBezTo>
                          <a:pt x="778324" y="0"/>
                          <a:pt x="958789" y="48509"/>
                          <a:pt x="1089421" y="126936"/>
                        </a:cubicBezTo>
                        <a:lnTo>
                          <a:pt x="1092937" y="129495"/>
                        </a:lnTo>
                        <a:lnTo>
                          <a:pt x="1092582" y="132606"/>
                        </a:lnTo>
                        <a:cubicBezTo>
                          <a:pt x="1079647" y="279674"/>
                          <a:pt x="1072706" y="441826"/>
                          <a:pt x="1072706" y="608313"/>
                        </a:cubicBezTo>
                        <a:cubicBezTo>
                          <a:pt x="1072706" y="858044"/>
                          <a:pt x="1088322" y="1098020"/>
                          <a:pt x="1116363" y="1291969"/>
                        </a:cubicBezTo>
                        <a:lnTo>
                          <a:pt x="1143279" y="1440772"/>
                        </a:lnTo>
                        <a:lnTo>
                          <a:pt x="1146211" y="1452247"/>
                        </a:lnTo>
                        <a:lnTo>
                          <a:pt x="1146937" y="1460992"/>
                        </a:lnTo>
                        <a:lnTo>
                          <a:pt x="1148427" y="1469231"/>
                        </a:lnTo>
                        <a:lnTo>
                          <a:pt x="1148427" y="1469233"/>
                        </a:lnTo>
                        <a:lnTo>
                          <a:pt x="1147583" y="1468778"/>
                        </a:lnTo>
                        <a:lnTo>
                          <a:pt x="1157974" y="1594011"/>
                        </a:lnTo>
                        <a:cubicBezTo>
                          <a:pt x="1157974" y="1982500"/>
                          <a:pt x="898753" y="2297432"/>
                          <a:pt x="578987" y="2297432"/>
                        </a:cubicBezTo>
                        <a:cubicBezTo>
                          <a:pt x="259221" y="2297432"/>
                          <a:pt x="0" y="1982500"/>
                          <a:pt x="0" y="1594011"/>
                        </a:cubicBezTo>
                        <a:cubicBezTo>
                          <a:pt x="0" y="1545450"/>
                          <a:pt x="4050" y="1498038"/>
                          <a:pt x="11763" y="1452247"/>
                        </a:cubicBezTo>
                        <a:lnTo>
                          <a:pt x="20167" y="1419356"/>
                        </a:lnTo>
                        <a:lnTo>
                          <a:pt x="43210" y="1291969"/>
                        </a:lnTo>
                        <a:cubicBezTo>
                          <a:pt x="71251" y="1098020"/>
                          <a:pt x="86866" y="858044"/>
                          <a:pt x="86866" y="608313"/>
                        </a:cubicBezTo>
                        <a:cubicBezTo>
                          <a:pt x="86866" y="441826"/>
                          <a:pt x="79926" y="279674"/>
                          <a:pt x="66991" y="132606"/>
                        </a:cubicBezTo>
                        <a:lnTo>
                          <a:pt x="66512" y="128422"/>
                        </a:lnTo>
                        <a:lnTo>
                          <a:pt x="68554" y="126936"/>
                        </a:lnTo>
                        <a:cubicBezTo>
                          <a:pt x="199185" y="48509"/>
                          <a:pt x="379651" y="0"/>
                          <a:pt x="57898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9" name="フリーフォーム: 図形 1118">
                  <a:extLst>
                    <a:ext uri="{FF2B5EF4-FFF2-40B4-BE49-F238E27FC236}">
                      <a16:creationId xmlns:a16="http://schemas.microsoft.com/office/drawing/2014/main" id="{DB274A17-4E75-C855-5E4F-A3A93A6F2204}"/>
                    </a:ext>
                  </a:extLst>
                </p:cNvPr>
                <p:cNvSpPr/>
                <p:nvPr/>
              </p:nvSpPr>
              <p:spPr bwMode="auto">
                <a:xfrm>
                  <a:off x="5474494" y="3590925"/>
                  <a:ext cx="677756" cy="1428804"/>
                </a:xfrm>
                <a:custGeom>
                  <a:avLst/>
                  <a:gdLst>
                    <a:gd name="connsiteX0" fmla="*/ 338877 w 677756"/>
                    <a:gd name="connsiteY0" fmla="*/ 0 h 1496995"/>
                    <a:gd name="connsiteX1" fmla="*/ 609600 w 677756"/>
                    <a:gd name="connsiteY1" fmla="*/ 49648 h 1496995"/>
                    <a:gd name="connsiteX2" fmla="*/ 628165 w 677756"/>
                    <a:gd name="connsiteY2" fmla="*/ 58844 h 1496995"/>
                    <a:gd name="connsiteX3" fmla="*/ 620570 w 677756"/>
                    <a:gd name="connsiteY3" fmla="*/ 199501 h 1496995"/>
                    <a:gd name="connsiteX4" fmla="*/ 617697 w 677756"/>
                    <a:gd name="connsiteY4" fmla="*/ 363931 h 1496995"/>
                    <a:gd name="connsiteX5" fmla="*/ 642351 w 677756"/>
                    <a:gd name="connsiteY5" fmla="*/ 822507 h 1496995"/>
                    <a:gd name="connsiteX6" fmla="*/ 657551 w 677756"/>
                    <a:gd name="connsiteY6" fmla="*/ 922319 h 1496995"/>
                    <a:gd name="connsiteX7" fmla="*/ 659207 w 677756"/>
                    <a:gd name="connsiteY7" fmla="*/ 930016 h 1496995"/>
                    <a:gd name="connsiteX8" fmla="*/ 659617 w 677756"/>
                    <a:gd name="connsiteY8" fmla="*/ 935882 h 1496995"/>
                    <a:gd name="connsiteX9" fmla="*/ 660459 w 677756"/>
                    <a:gd name="connsiteY9" fmla="*/ 941409 h 1496995"/>
                    <a:gd name="connsiteX10" fmla="*/ 660459 w 677756"/>
                    <a:gd name="connsiteY10" fmla="*/ 941410 h 1496995"/>
                    <a:gd name="connsiteX11" fmla="*/ 659982 w 677756"/>
                    <a:gd name="connsiteY11" fmla="*/ 941105 h 1496995"/>
                    <a:gd name="connsiteX12" fmla="*/ 677756 w 677756"/>
                    <a:gd name="connsiteY12" fmla="*/ 1027488 h 1496995"/>
                    <a:gd name="connsiteX13" fmla="*/ 338878 w 677756"/>
                    <a:gd name="connsiteY13" fmla="*/ 1496941 h 1496995"/>
                    <a:gd name="connsiteX14" fmla="*/ 0 w 677756"/>
                    <a:gd name="connsiteY14" fmla="*/ 1046538 h 1496995"/>
                    <a:gd name="connsiteX15" fmla="*/ 18549 w 677756"/>
                    <a:gd name="connsiteY15" fmla="*/ 930016 h 1496995"/>
                    <a:gd name="connsiteX16" fmla="*/ 23295 w 677756"/>
                    <a:gd name="connsiteY16" fmla="*/ 907954 h 1496995"/>
                    <a:gd name="connsiteX17" fmla="*/ 36308 w 677756"/>
                    <a:gd name="connsiteY17" fmla="*/ 822507 h 1496995"/>
                    <a:gd name="connsiteX18" fmla="*/ 60962 w 677756"/>
                    <a:gd name="connsiteY18" fmla="*/ 363931 h 1496995"/>
                    <a:gd name="connsiteX19" fmla="*/ 58090 w 677756"/>
                    <a:gd name="connsiteY19" fmla="*/ 199501 h 1496995"/>
                    <a:gd name="connsiteX20" fmla="*/ 50471 w 677756"/>
                    <a:gd name="connsiteY20" fmla="*/ 58408 h 1496995"/>
                    <a:gd name="connsiteX21" fmla="*/ 68154 w 677756"/>
                    <a:gd name="connsiteY21" fmla="*/ 49648 h 1496995"/>
                    <a:gd name="connsiteX22" fmla="*/ 338877 w 677756"/>
                    <a:gd name="connsiteY22" fmla="*/ 0 h 1496995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367452 w 677756"/>
                    <a:gd name="connsiteY22" fmla="*/ 0 h 1830370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458892 w 677756"/>
                    <a:gd name="connsiteY22" fmla="*/ 91440 h 1830370"/>
                    <a:gd name="connsiteX0" fmla="*/ 609600 w 677756"/>
                    <a:gd name="connsiteY0" fmla="*/ 306711 h 1754058"/>
                    <a:gd name="connsiteX1" fmla="*/ 628165 w 677756"/>
                    <a:gd name="connsiteY1" fmla="*/ 315907 h 1754058"/>
                    <a:gd name="connsiteX2" fmla="*/ 620570 w 677756"/>
                    <a:gd name="connsiteY2" fmla="*/ 456564 h 1754058"/>
                    <a:gd name="connsiteX3" fmla="*/ 617697 w 677756"/>
                    <a:gd name="connsiteY3" fmla="*/ 620994 h 1754058"/>
                    <a:gd name="connsiteX4" fmla="*/ 642351 w 677756"/>
                    <a:gd name="connsiteY4" fmla="*/ 1079570 h 1754058"/>
                    <a:gd name="connsiteX5" fmla="*/ 657551 w 677756"/>
                    <a:gd name="connsiteY5" fmla="*/ 1179382 h 1754058"/>
                    <a:gd name="connsiteX6" fmla="*/ 659207 w 677756"/>
                    <a:gd name="connsiteY6" fmla="*/ 1187079 h 1754058"/>
                    <a:gd name="connsiteX7" fmla="*/ 659617 w 677756"/>
                    <a:gd name="connsiteY7" fmla="*/ 1192945 h 1754058"/>
                    <a:gd name="connsiteX8" fmla="*/ 660459 w 677756"/>
                    <a:gd name="connsiteY8" fmla="*/ 1198472 h 1754058"/>
                    <a:gd name="connsiteX9" fmla="*/ 660459 w 677756"/>
                    <a:gd name="connsiteY9" fmla="*/ 1198473 h 1754058"/>
                    <a:gd name="connsiteX10" fmla="*/ 659982 w 677756"/>
                    <a:gd name="connsiteY10" fmla="*/ 1198168 h 1754058"/>
                    <a:gd name="connsiteX11" fmla="*/ 677756 w 677756"/>
                    <a:gd name="connsiteY11" fmla="*/ 1284551 h 1754058"/>
                    <a:gd name="connsiteX12" fmla="*/ 338878 w 677756"/>
                    <a:gd name="connsiteY12" fmla="*/ 1754004 h 1754058"/>
                    <a:gd name="connsiteX13" fmla="*/ 0 w 677756"/>
                    <a:gd name="connsiteY13" fmla="*/ 1303601 h 1754058"/>
                    <a:gd name="connsiteX14" fmla="*/ 18549 w 677756"/>
                    <a:gd name="connsiteY14" fmla="*/ 1187079 h 1754058"/>
                    <a:gd name="connsiteX15" fmla="*/ 23295 w 677756"/>
                    <a:gd name="connsiteY15" fmla="*/ 1165017 h 1754058"/>
                    <a:gd name="connsiteX16" fmla="*/ 36308 w 677756"/>
                    <a:gd name="connsiteY16" fmla="*/ 1079570 h 1754058"/>
                    <a:gd name="connsiteX17" fmla="*/ 60962 w 677756"/>
                    <a:gd name="connsiteY17" fmla="*/ 620994 h 1754058"/>
                    <a:gd name="connsiteX18" fmla="*/ 58090 w 677756"/>
                    <a:gd name="connsiteY18" fmla="*/ 456564 h 1754058"/>
                    <a:gd name="connsiteX19" fmla="*/ 50471 w 677756"/>
                    <a:gd name="connsiteY19" fmla="*/ 315471 h 1754058"/>
                    <a:gd name="connsiteX20" fmla="*/ 68154 w 677756"/>
                    <a:gd name="connsiteY20" fmla="*/ 306711 h 1754058"/>
                    <a:gd name="connsiteX21" fmla="*/ 458892 w 677756"/>
                    <a:gd name="connsiteY21" fmla="*/ 15128 h 1754058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20" fmla="*/ 68154 w 677756"/>
                    <a:gd name="connsiteY20" fmla="*/ 0 h 1447347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0" fmla="*/ 628165 w 677756"/>
                    <a:gd name="connsiteY0" fmla="*/ 436 h 1438587"/>
                    <a:gd name="connsiteX1" fmla="*/ 620570 w 677756"/>
                    <a:gd name="connsiteY1" fmla="*/ 141093 h 1438587"/>
                    <a:gd name="connsiteX2" fmla="*/ 617697 w 677756"/>
                    <a:gd name="connsiteY2" fmla="*/ 305523 h 1438587"/>
                    <a:gd name="connsiteX3" fmla="*/ 642351 w 677756"/>
                    <a:gd name="connsiteY3" fmla="*/ 764099 h 1438587"/>
                    <a:gd name="connsiteX4" fmla="*/ 657551 w 677756"/>
                    <a:gd name="connsiteY4" fmla="*/ 863911 h 1438587"/>
                    <a:gd name="connsiteX5" fmla="*/ 659207 w 677756"/>
                    <a:gd name="connsiteY5" fmla="*/ 871608 h 1438587"/>
                    <a:gd name="connsiteX6" fmla="*/ 659617 w 677756"/>
                    <a:gd name="connsiteY6" fmla="*/ 877474 h 1438587"/>
                    <a:gd name="connsiteX7" fmla="*/ 660459 w 677756"/>
                    <a:gd name="connsiteY7" fmla="*/ 883001 h 1438587"/>
                    <a:gd name="connsiteX8" fmla="*/ 660459 w 677756"/>
                    <a:gd name="connsiteY8" fmla="*/ 883002 h 1438587"/>
                    <a:gd name="connsiteX9" fmla="*/ 659982 w 677756"/>
                    <a:gd name="connsiteY9" fmla="*/ 882697 h 1438587"/>
                    <a:gd name="connsiteX10" fmla="*/ 677756 w 677756"/>
                    <a:gd name="connsiteY10" fmla="*/ 969080 h 1438587"/>
                    <a:gd name="connsiteX11" fmla="*/ 338878 w 677756"/>
                    <a:gd name="connsiteY11" fmla="*/ 1438533 h 1438587"/>
                    <a:gd name="connsiteX12" fmla="*/ 0 w 677756"/>
                    <a:gd name="connsiteY12" fmla="*/ 988130 h 1438587"/>
                    <a:gd name="connsiteX13" fmla="*/ 18549 w 677756"/>
                    <a:gd name="connsiteY13" fmla="*/ 871608 h 1438587"/>
                    <a:gd name="connsiteX14" fmla="*/ 23295 w 677756"/>
                    <a:gd name="connsiteY14" fmla="*/ 849546 h 1438587"/>
                    <a:gd name="connsiteX15" fmla="*/ 36308 w 677756"/>
                    <a:gd name="connsiteY15" fmla="*/ 764099 h 1438587"/>
                    <a:gd name="connsiteX16" fmla="*/ 60962 w 677756"/>
                    <a:gd name="connsiteY16" fmla="*/ 305523 h 1438587"/>
                    <a:gd name="connsiteX17" fmla="*/ 58090 w 677756"/>
                    <a:gd name="connsiteY17" fmla="*/ 141093 h 1438587"/>
                    <a:gd name="connsiteX18" fmla="*/ 50471 w 677756"/>
                    <a:gd name="connsiteY18" fmla="*/ 0 h 143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756" h="1438587">
                      <a:moveTo>
                        <a:pt x="628165" y="436"/>
                      </a:moveTo>
                      <a:lnTo>
                        <a:pt x="620570" y="141093"/>
                      </a:lnTo>
                      <a:cubicBezTo>
                        <a:pt x="618677" y="194576"/>
                        <a:pt x="617697" y="249686"/>
                        <a:pt x="617697" y="305523"/>
                      </a:cubicBezTo>
                      <a:cubicBezTo>
                        <a:pt x="617697" y="473035"/>
                        <a:pt x="626515" y="634004"/>
                        <a:pt x="642351" y="764099"/>
                      </a:cubicBezTo>
                      <a:lnTo>
                        <a:pt x="657551" y="863911"/>
                      </a:lnTo>
                      <a:lnTo>
                        <a:pt x="659207" y="871608"/>
                      </a:lnTo>
                      <a:cubicBezTo>
                        <a:pt x="659344" y="873563"/>
                        <a:pt x="659480" y="875519"/>
                        <a:pt x="659617" y="877474"/>
                      </a:cubicBezTo>
                      <a:lnTo>
                        <a:pt x="660459" y="883001"/>
                      </a:lnTo>
                      <a:lnTo>
                        <a:pt x="660459" y="883002"/>
                      </a:lnTo>
                      <a:lnTo>
                        <a:pt x="659982" y="882697"/>
                      </a:lnTo>
                      <a:lnTo>
                        <a:pt x="677756" y="969080"/>
                      </a:lnTo>
                      <a:cubicBezTo>
                        <a:pt x="677756" y="1229667"/>
                        <a:pt x="528037" y="1442502"/>
                        <a:pt x="338878" y="1438533"/>
                      </a:cubicBezTo>
                      <a:cubicBezTo>
                        <a:pt x="149719" y="1434564"/>
                        <a:pt x="0" y="1248716"/>
                        <a:pt x="0" y="988130"/>
                      </a:cubicBezTo>
                      <a:cubicBezTo>
                        <a:pt x="0" y="955557"/>
                        <a:pt x="14194" y="902324"/>
                        <a:pt x="18549" y="871608"/>
                      </a:cubicBezTo>
                      <a:lnTo>
                        <a:pt x="23295" y="849546"/>
                      </a:lnTo>
                      <a:lnTo>
                        <a:pt x="36308" y="764099"/>
                      </a:lnTo>
                      <a:cubicBezTo>
                        <a:pt x="52144" y="634004"/>
                        <a:pt x="60962" y="473035"/>
                        <a:pt x="60962" y="305523"/>
                      </a:cubicBezTo>
                      <a:cubicBezTo>
                        <a:pt x="60962" y="249686"/>
                        <a:pt x="59983" y="194576"/>
                        <a:pt x="58090" y="141093"/>
                      </a:cubicBezTo>
                      <a:lnTo>
                        <a:pt x="50471" y="0"/>
                      </a:lnTo>
                    </a:path>
                  </a:pathLst>
                </a:custGeom>
                <a:noFill/>
                <a:ln w="12700" cap="rnd">
                  <a:solidFill>
                    <a:srgbClr val="663300"/>
                  </a:solidFill>
                  <a:prstDash val="sysDash"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20" name="楕円 1119">
                  <a:extLst>
                    <a:ext uri="{FF2B5EF4-FFF2-40B4-BE49-F238E27FC236}">
                      <a16:creationId xmlns:a16="http://schemas.microsoft.com/office/drawing/2014/main" id="{5E89632D-F3F3-AA40-9964-C5229E1D67B2}"/>
                    </a:ext>
                  </a:extLst>
                </p:cNvPr>
                <p:cNvSpPr/>
                <p:nvPr/>
              </p:nvSpPr>
              <p:spPr bwMode="auto">
                <a:xfrm>
                  <a:off x="5329168" y="3522736"/>
                  <a:ext cx="968407" cy="58140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58" name="グループ化 1157">
            <a:extLst>
              <a:ext uri="{FF2B5EF4-FFF2-40B4-BE49-F238E27FC236}">
                <a16:creationId xmlns:a16="http://schemas.microsoft.com/office/drawing/2014/main" id="{9D3FFF29-0D35-5E69-B97C-D049AB7AA8FA}"/>
              </a:ext>
            </a:extLst>
          </p:cNvPr>
          <p:cNvGrpSpPr/>
          <p:nvPr/>
        </p:nvGrpSpPr>
        <p:grpSpPr>
          <a:xfrm>
            <a:off x="6709192" y="3892549"/>
            <a:ext cx="2412166" cy="2412166"/>
            <a:chOff x="6709192" y="3892549"/>
            <a:chExt cx="2412166" cy="2412166"/>
          </a:xfrm>
        </p:grpSpPr>
        <p:sp>
          <p:nvSpPr>
            <p:cNvPr id="1126" name="四角形: 角を丸くする 1125">
              <a:extLst>
                <a:ext uri="{FF2B5EF4-FFF2-40B4-BE49-F238E27FC236}">
                  <a16:creationId xmlns:a16="http://schemas.microsoft.com/office/drawing/2014/main" id="{0D5EB9CE-8A3A-F69A-6D4E-69CFEFD3EAA4}"/>
                </a:ext>
              </a:extLst>
            </p:cNvPr>
            <p:cNvSpPr/>
            <p:nvPr/>
          </p:nvSpPr>
          <p:spPr bwMode="auto">
            <a:xfrm>
              <a:off x="6709192" y="38925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27" name="フリーフォーム: 図形 1126">
              <a:extLst>
                <a:ext uri="{FF2B5EF4-FFF2-40B4-BE49-F238E27FC236}">
                  <a16:creationId xmlns:a16="http://schemas.microsoft.com/office/drawing/2014/main" id="{EFE9511D-74DB-AE9B-B947-D9529329958F}"/>
                </a:ext>
              </a:extLst>
            </p:cNvPr>
            <p:cNvSpPr/>
            <p:nvPr/>
          </p:nvSpPr>
          <p:spPr bwMode="auto">
            <a:xfrm>
              <a:off x="6778832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157" name="グループ化 1156">
              <a:extLst>
                <a:ext uri="{FF2B5EF4-FFF2-40B4-BE49-F238E27FC236}">
                  <a16:creationId xmlns:a16="http://schemas.microsoft.com/office/drawing/2014/main" id="{76E8615E-0B07-26EC-7B66-A6898C619A71}"/>
                </a:ext>
              </a:extLst>
            </p:cNvPr>
            <p:cNvGrpSpPr/>
            <p:nvPr/>
          </p:nvGrpSpPr>
          <p:grpSpPr>
            <a:xfrm>
              <a:off x="7172325" y="4237413"/>
              <a:ext cx="1485900" cy="1722438"/>
              <a:chOff x="5490218" y="2890400"/>
              <a:chExt cx="1760908" cy="2041226"/>
            </a:xfrm>
          </p:grpSpPr>
          <p:grpSp>
            <p:nvGrpSpPr>
              <p:cNvPr id="1143" name="グループ化 1142">
                <a:extLst>
                  <a:ext uri="{FF2B5EF4-FFF2-40B4-BE49-F238E27FC236}">
                    <a16:creationId xmlns:a16="http://schemas.microsoft.com/office/drawing/2014/main" id="{D4C194D1-688A-9C4C-61B3-0F89BD1312BC}"/>
                  </a:ext>
                </a:extLst>
              </p:cNvPr>
              <p:cNvGrpSpPr/>
              <p:nvPr/>
            </p:nvGrpSpPr>
            <p:grpSpPr>
              <a:xfrm>
                <a:off x="5490218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1144" name="楕円 355">
                  <a:extLst>
                    <a:ext uri="{FF2B5EF4-FFF2-40B4-BE49-F238E27FC236}">
                      <a16:creationId xmlns:a16="http://schemas.microsoft.com/office/drawing/2014/main" id="{3BAA0940-7F28-9FF1-E949-D1643471FE8D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4761E6D1-6D73-AB2E-250C-809381E14018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6" name="フリーフォーム: 図形 1145">
                  <a:extLst>
                    <a:ext uri="{FF2B5EF4-FFF2-40B4-BE49-F238E27FC236}">
                      <a16:creationId xmlns:a16="http://schemas.microsoft.com/office/drawing/2014/main" id="{9443BB1A-B2CB-D003-CA92-371FA253FFB0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33797312-DE9E-C323-BD43-4EB706C98BFD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8" name="楕円 355">
                  <a:extLst>
                    <a:ext uri="{FF2B5EF4-FFF2-40B4-BE49-F238E27FC236}">
                      <a16:creationId xmlns:a16="http://schemas.microsoft.com/office/drawing/2014/main" id="{2BD0698E-5205-3F4A-0CC9-0B388A68574B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9" name="フリーフォーム: 図形 1148">
                  <a:extLst>
                    <a:ext uri="{FF2B5EF4-FFF2-40B4-BE49-F238E27FC236}">
                      <a16:creationId xmlns:a16="http://schemas.microsoft.com/office/drawing/2014/main" id="{B3491F6A-9832-A2AF-B27F-6F998EF63328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0" name="グループ化 1149">
                <a:extLst>
                  <a:ext uri="{FF2B5EF4-FFF2-40B4-BE49-F238E27FC236}">
                    <a16:creationId xmlns:a16="http://schemas.microsoft.com/office/drawing/2014/main" id="{57F4E1EC-129A-64A4-9F65-37E225EFAE18}"/>
                  </a:ext>
                </a:extLst>
              </p:cNvPr>
              <p:cNvGrpSpPr/>
              <p:nvPr/>
            </p:nvGrpSpPr>
            <p:grpSpPr>
              <a:xfrm>
                <a:off x="6414143" y="2890400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1151" name="楕円 355">
                  <a:extLst>
                    <a:ext uri="{FF2B5EF4-FFF2-40B4-BE49-F238E27FC236}">
                      <a16:creationId xmlns:a16="http://schemas.microsoft.com/office/drawing/2014/main" id="{BBF82FA3-E939-60C1-1B86-DC3AB8E2B1FB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2" name="フリーフォーム: 図形 1151">
                  <a:extLst>
                    <a:ext uri="{FF2B5EF4-FFF2-40B4-BE49-F238E27FC236}">
                      <a16:creationId xmlns:a16="http://schemas.microsoft.com/office/drawing/2014/main" id="{576E2C82-D99D-4327-46EF-A34EEB122465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3" name="フリーフォーム: 図形 1152">
                  <a:extLst>
                    <a:ext uri="{FF2B5EF4-FFF2-40B4-BE49-F238E27FC236}">
                      <a16:creationId xmlns:a16="http://schemas.microsoft.com/office/drawing/2014/main" id="{DAEF1777-67D0-267D-37C4-FE616E9839A4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4" name="フリーフォーム: 図形 1153">
                  <a:extLst>
                    <a:ext uri="{FF2B5EF4-FFF2-40B4-BE49-F238E27FC236}">
                      <a16:creationId xmlns:a16="http://schemas.microsoft.com/office/drawing/2014/main" id="{50D7051D-8C3B-8D2C-38A1-BC1C6D85BA85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5" name="楕円 355">
                  <a:extLst>
                    <a:ext uri="{FF2B5EF4-FFF2-40B4-BE49-F238E27FC236}">
                      <a16:creationId xmlns:a16="http://schemas.microsoft.com/office/drawing/2014/main" id="{6D44374E-CE57-0A2E-18C0-A3D56928432C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6" name="フリーフォーム: 図形 1155">
                  <a:extLst>
                    <a:ext uri="{FF2B5EF4-FFF2-40B4-BE49-F238E27FC236}">
                      <a16:creationId xmlns:a16="http://schemas.microsoft.com/office/drawing/2014/main" id="{78F4CE49-B942-77A3-E328-B7C1E96FBD3A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8D25133-9EA9-88A7-B89D-14AB70883CAA}"/>
              </a:ext>
            </a:extLst>
          </p:cNvPr>
          <p:cNvGrpSpPr/>
          <p:nvPr/>
        </p:nvGrpSpPr>
        <p:grpSpPr>
          <a:xfrm>
            <a:off x="3746917" y="996949"/>
            <a:ext cx="2412166" cy="2412166"/>
            <a:chOff x="3746917" y="996949"/>
            <a:chExt cx="2412166" cy="2412166"/>
          </a:xfrm>
        </p:grpSpPr>
        <p:sp>
          <p:nvSpPr>
            <p:cNvPr id="1183" name="四角形: 角を丸くする 1182">
              <a:extLst>
                <a:ext uri="{FF2B5EF4-FFF2-40B4-BE49-F238E27FC236}">
                  <a16:creationId xmlns:a16="http://schemas.microsoft.com/office/drawing/2014/main" id="{8F196FE3-DF84-7D4F-13C0-C2AB20A4DE3A}"/>
                </a:ext>
              </a:extLst>
            </p:cNvPr>
            <p:cNvSpPr/>
            <p:nvPr/>
          </p:nvSpPr>
          <p:spPr bwMode="auto">
            <a:xfrm>
              <a:off x="3746917" y="9969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6" name="フリーフォーム: 図形 1055">
              <a:extLst>
                <a:ext uri="{FF2B5EF4-FFF2-40B4-BE49-F238E27FC236}">
                  <a16:creationId xmlns:a16="http://schemas.microsoft.com/office/drawing/2014/main" id="{49EDBE16-11CE-6377-ACD1-EB7A2325C91B}"/>
                </a:ext>
              </a:extLst>
            </p:cNvPr>
            <p:cNvSpPr/>
            <p:nvPr/>
          </p:nvSpPr>
          <p:spPr bwMode="auto">
            <a:xfrm>
              <a:off x="3816557" y="10665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208" name="グループ化 1207">
              <a:extLst>
                <a:ext uri="{FF2B5EF4-FFF2-40B4-BE49-F238E27FC236}">
                  <a16:creationId xmlns:a16="http://schemas.microsoft.com/office/drawing/2014/main" id="{ADF86329-376D-6882-FFEF-AF36EFB1306E}"/>
                </a:ext>
              </a:extLst>
            </p:cNvPr>
            <p:cNvGrpSpPr/>
            <p:nvPr/>
          </p:nvGrpSpPr>
          <p:grpSpPr>
            <a:xfrm>
              <a:off x="4076699" y="1356014"/>
              <a:ext cx="1752602" cy="1653586"/>
              <a:chOff x="2657745" y="3673759"/>
              <a:chExt cx="1463278" cy="1380609"/>
            </a:xfrm>
          </p:grpSpPr>
          <p:grpSp>
            <p:nvGrpSpPr>
              <p:cNvPr id="1209" name="グループ化 1208">
                <a:extLst>
                  <a:ext uri="{FF2B5EF4-FFF2-40B4-BE49-F238E27FC236}">
                    <a16:creationId xmlns:a16="http://schemas.microsoft.com/office/drawing/2014/main" id="{2C523451-53F3-2A75-7132-4A17447D0FD3}"/>
                  </a:ext>
                </a:extLst>
              </p:cNvPr>
              <p:cNvGrpSpPr/>
              <p:nvPr/>
            </p:nvGrpSpPr>
            <p:grpSpPr>
              <a:xfrm>
                <a:off x="3434985" y="3673759"/>
                <a:ext cx="686038" cy="1380609"/>
                <a:chOff x="3434985" y="3673759"/>
                <a:chExt cx="686038" cy="1380609"/>
              </a:xfrm>
            </p:grpSpPr>
            <p:grpSp>
              <p:nvGrpSpPr>
                <p:cNvPr id="1220" name="グループ化 1219">
                  <a:extLst>
                    <a:ext uri="{FF2B5EF4-FFF2-40B4-BE49-F238E27FC236}">
                      <a16:creationId xmlns:a16="http://schemas.microsoft.com/office/drawing/2014/main" id="{B1FE1F73-26FF-B252-6553-8FFD37ADDA3E}"/>
                    </a:ext>
                  </a:extLst>
                </p:cNvPr>
                <p:cNvGrpSpPr/>
                <p:nvPr/>
              </p:nvGrpSpPr>
              <p:grpSpPr>
                <a:xfrm>
                  <a:off x="3434985" y="3673759"/>
                  <a:ext cx="686038" cy="1380609"/>
                  <a:chOff x="2625217" y="3124341"/>
                  <a:chExt cx="1372076" cy="2761218"/>
                </a:xfrm>
              </p:grpSpPr>
              <p:sp>
                <p:nvSpPr>
                  <p:cNvPr id="1222" name="四角形: 上の 2 つの角を丸める 1221">
                    <a:extLst>
                      <a:ext uri="{FF2B5EF4-FFF2-40B4-BE49-F238E27FC236}">
                        <a16:creationId xmlns:a16="http://schemas.microsoft.com/office/drawing/2014/main" id="{5C6AA5FF-940E-7026-1E6C-C821CF9909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911" y="3124341"/>
                    <a:ext cx="1170814" cy="2761218"/>
                  </a:xfrm>
                  <a:prstGeom prst="round2SameRect">
                    <a:avLst>
                      <a:gd name="adj1" fmla="val 36495"/>
                      <a:gd name="adj2" fmla="val 30475"/>
                    </a:avLst>
                  </a:prstGeom>
                  <a:pattFill prst="dkVert">
                    <a:fgClr>
                      <a:srgbClr val="CC6600"/>
                    </a:fgClr>
                    <a:bgClr>
                      <a:srgbClr val="E8BF78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3" name="フリーフォーム: 図形 1222">
                    <a:extLst>
                      <a:ext uri="{FF2B5EF4-FFF2-40B4-BE49-F238E27FC236}">
                        <a16:creationId xmlns:a16="http://schemas.microsoft.com/office/drawing/2014/main" id="{6E8C556B-B155-4E47-FE6C-F9A4754835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0936" y="3638318"/>
                    <a:ext cx="1278764" cy="1287763"/>
                  </a:xfrm>
                  <a:custGeom>
                    <a:avLst/>
                    <a:gdLst>
                      <a:gd name="connsiteX0" fmla="*/ 412118 w 1278764"/>
                      <a:gd name="connsiteY0" fmla="*/ 0 h 1287763"/>
                      <a:gd name="connsiteX1" fmla="*/ 866646 w 1278764"/>
                      <a:gd name="connsiteY1" fmla="*/ 0 h 1287763"/>
                      <a:gd name="connsiteX2" fmla="*/ 1258080 w 1278764"/>
                      <a:gd name="connsiteY2" fmla="*/ 259460 h 1287763"/>
                      <a:gd name="connsiteX3" fmla="*/ 1278764 w 1278764"/>
                      <a:gd name="connsiteY3" fmla="*/ 326093 h 1287763"/>
                      <a:gd name="connsiteX4" fmla="*/ 1278764 w 1278764"/>
                      <a:gd name="connsiteY4" fmla="*/ 1075350 h 1287763"/>
                      <a:gd name="connsiteX5" fmla="*/ 1265774 w 1278764"/>
                      <a:gd name="connsiteY5" fmla="*/ 1204208 h 1287763"/>
                      <a:gd name="connsiteX6" fmla="*/ 1239837 w 1278764"/>
                      <a:gd name="connsiteY6" fmla="*/ 1287763 h 1287763"/>
                      <a:gd name="connsiteX7" fmla="*/ 1239837 w 1278764"/>
                      <a:gd name="connsiteY7" fmla="*/ 1127121 h 1287763"/>
                      <a:gd name="connsiteX8" fmla="*/ 1118533 w 1278764"/>
                      <a:gd name="connsiteY8" fmla="*/ 1005817 h 1287763"/>
                      <a:gd name="connsiteX9" fmla="*/ 160231 w 1278764"/>
                      <a:gd name="connsiteY9" fmla="*/ 1005817 h 1287763"/>
                      <a:gd name="connsiteX10" fmla="*/ 38927 w 1278764"/>
                      <a:gd name="connsiteY10" fmla="*/ 1127121 h 1287763"/>
                      <a:gd name="connsiteX11" fmla="*/ 38927 w 1278764"/>
                      <a:gd name="connsiteY11" fmla="*/ 1287763 h 1287763"/>
                      <a:gd name="connsiteX12" fmla="*/ 12990 w 1278764"/>
                      <a:gd name="connsiteY12" fmla="*/ 1204208 h 1287763"/>
                      <a:gd name="connsiteX13" fmla="*/ 0 w 1278764"/>
                      <a:gd name="connsiteY13" fmla="*/ 1075350 h 1287763"/>
                      <a:gd name="connsiteX14" fmla="*/ 0 w 1278764"/>
                      <a:gd name="connsiteY14" fmla="*/ 326093 h 1287763"/>
                      <a:gd name="connsiteX15" fmla="*/ 20684 w 1278764"/>
                      <a:gd name="connsiteY15" fmla="*/ 259460 h 1287763"/>
                      <a:gd name="connsiteX16" fmla="*/ 412118 w 1278764"/>
                      <a:gd name="connsiteY16" fmla="*/ 0 h 1287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78764" h="1287763">
                        <a:moveTo>
                          <a:pt x="412118" y="0"/>
                        </a:moveTo>
                        <a:lnTo>
                          <a:pt x="866646" y="0"/>
                        </a:lnTo>
                        <a:cubicBezTo>
                          <a:pt x="1042612" y="0"/>
                          <a:pt x="1193589" y="106986"/>
                          <a:pt x="1258080" y="259460"/>
                        </a:cubicBezTo>
                        <a:lnTo>
                          <a:pt x="1278764" y="326093"/>
                        </a:lnTo>
                        <a:lnTo>
                          <a:pt x="1278764" y="1075350"/>
                        </a:lnTo>
                        <a:cubicBezTo>
                          <a:pt x="1278764" y="1119490"/>
                          <a:pt x="1274291" y="1162586"/>
                          <a:pt x="1265774" y="1204208"/>
                        </a:cubicBezTo>
                        <a:lnTo>
                          <a:pt x="1239837" y="1287763"/>
                        </a:lnTo>
                        <a:lnTo>
                          <a:pt x="1239837" y="1127121"/>
                        </a:lnTo>
                        <a:cubicBezTo>
                          <a:pt x="1239837" y="1060127"/>
                          <a:pt x="1185527" y="1005817"/>
                          <a:pt x="1118533" y="1005817"/>
                        </a:cubicBezTo>
                        <a:lnTo>
                          <a:pt x="160231" y="1005817"/>
                        </a:lnTo>
                        <a:cubicBezTo>
                          <a:pt x="93237" y="1005817"/>
                          <a:pt x="38927" y="1060127"/>
                          <a:pt x="38927" y="1127121"/>
                        </a:cubicBezTo>
                        <a:lnTo>
                          <a:pt x="38927" y="1287763"/>
                        </a:lnTo>
                        <a:lnTo>
                          <a:pt x="12990" y="1204208"/>
                        </a:lnTo>
                        <a:cubicBezTo>
                          <a:pt x="4473" y="1162586"/>
                          <a:pt x="0" y="1119490"/>
                          <a:pt x="0" y="1075350"/>
                        </a:cubicBezTo>
                        <a:lnTo>
                          <a:pt x="0" y="326093"/>
                        </a:lnTo>
                        <a:lnTo>
                          <a:pt x="20684" y="259460"/>
                        </a:lnTo>
                        <a:cubicBezTo>
                          <a:pt x="85175" y="106986"/>
                          <a:pt x="236152" y="0"/>
                          <a:pt x="41211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4" name="フリーフォーム: 図形 1223">
                    <a:extLst>
                      <a:ext uri="{FF2B5EF4-FFF2-40B4-BE49-F238E27FC236}">
                        <a16:creationId xmlns:a16="http://schemas.microsoft.com/office/drawing/2014/main" id="{F8E5E812-1ED8-7704-4FAC-91D3A26507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5" name="フリーフォーム: 図形 1224">
                    <a:extLst>
                      <a:ext uri="{FF2B5EF4-FFF2-40B4-BE49-F238E27FC236}">
                        <a16:creationId xmlns:a16="http://schemas.microsoft.com/office/drawing/2014/main" id="{B92E845F-023B-E94B-B76A-AE6B6A25CB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6" name="フリーフォーム: 図形 1225">
                    <a:extLst>
                      <a:ext uri="{FF2B5EF4-FFF2-40B4-BE49-F238E27FC236}">
                        <a16:creationId xmlns:a16="http://schemas.microsoft.com/office/drawing/2014/main" id="{291723CF-ABC8-7AD2-4D53-FB6781678CC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7" name="フリーフォーム: 図形 1226">
                    <a:extLst>
                      <a:ext uri="{FF2B5EF4-FFF2-40B4-BE49-F238E27FC236}">
                        <a16:creationId xmlns:a16="http://schemas.microsoft.com/office/drawing/2014/main" id="{37ADB6D6-C49E-A3A2-5F45-DA484480AD9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8" name="フリーフォーム: 図形 1227">
                    <a:extLst>
                      <a:ext uri="{FF2B5EF4-FFF2-40B4-BE49-F238E27FC236}">
                        <a16:creationId xmlns:a16="http://schemas.microsoft.com/office/drawing/2014/main" id="{0C97AA2C-6D56-375D-68E8-1F028B71DB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9863" y="4644135"/>
                    <a:ext cx="1200910" cy="192547"/>
                  </a:xfrm>
                  <a:custGeom>
                    <a:avLst/>
                    <a:gdLst>
                      <a:gd name="connsiteX0" fmla="*/ 121304 w 1200910"/>
                      <a:gd name="connsiteY0" fmla="*/ 0 h 192547"/>
                      <a:gd name="connsiteX1" fmla="*/ 1079606 w 1200910"/>
                      <a:gd name="connsiteY1" fmla="*/ 0 h 192547"/>
                      <a:gd name="connsiteX2" fmla="*/ 1200910 w 1200910"/>
                      <a:gd name="connsiteY2" fmla="*/ 121304 h 192547"/>
                      <a:gd name="connsiteX3" fmla="*/ 1200910 w 1200910"/>
                      <a:gd name="connsiteY3" fmla="*/ 192547 h 192547"/>
                      <a:gd name="connsiteX4" fmla="*/ 1196916 w 1200910"/>
                      <a:gd name="connsiteY4" fmla="*/ 172764 h 192547"/>
                      <a:gd name="connsiteX5" fmla="*/ 1065936 w 1200910"/>
                      <a:gd name="connsiteY5" fmla="*/ 85945 h 192547"/>
                      <a:gd name="connsiteX6" fmla="*/ 134974 w 1200910"/>
                      <a:gd name="connsiteY6" fmla="*/ 85945 h 192547"/>
                      <a:gd name="connsiteX7" fmla="*/ 3994 w 1200910"/>
                      <a:gd name="connsiteY7" fmla="*/ 172764 h 192547"/>
                      <a:gd name="connsiteX8" fmla="*/ 0 w 1200910"/>
                      <a:gd name="connsiteY8" fmla="*/ 192547 h 192547"/>
                      <a:gd name="connsiteX9" fmla="*/ 0 w 1200910"/>
                      <a:gd name="connsiteY9" fmla="*/ 121304 h 192547"/>
                      <a:gd name="connsiteX10" fmla="*/ 121304 w 1200910"/>
                      <a:gd name="connsiteY10" fmla="*/ 0 h 192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00910" h="192547">
                        <a:moveTo>
                          <a:pt x="121304" y="0"/>
                        </a:moveTo>
                        <a:lnTo>
                          <a:pt x="1079606" y="0"/>
                        </a:lnTo>
                        <a:cubicBezTo>
                          <a:pt x="1146600" y="0"/>
                          <a:pt x="1200910" y="54310"/>
                          <a:pt x="1200910" y="121304"/>
                        </a:cubicBezTo>
                        <a:lnTo>
                          <a:pt x="1200910" y="192547"/>
                        </a:lnTo>
                        <a:lnTo>
                          <a:pt x="1196916" y="172764"/>
                        </a:lnTo>
                        <a:cubicBezTo>
                          <a:pt x="1175337" y="121744"/>
                          <a:pt x="1124817" y="85945"/>
                          <a:pt x="1065936" y="85945"/>
                        </a:cubicBezTo>
                        <a:lnTo>
                          <a:pt x="134974" y="85945"/>
                        </a:lnTo>
                        <a:cubicBezTo>
                          <a:pt x="76093" y="85945"/>
                          <a:pt x="25574" y="121744"/>
                          <a:pt x="3994" y="172764"/>
                        </a:cubicBezTo>
                        <a:lnTo>
                          <a:pt x="0" y="192547"/>
                        </a:lnTo>
                        <a:lnTo>
                          <a:pt x="0" y="121304"/>
                        </a:lnTo>
                        <a:cubicBezTo>
                          <a:pt x="0" y="54310"/>
                          <a:pt x="54310" y="0"/>
                          <a:pt x="12130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tx1"/>
                      </a:gs>
                      <a:gs pos="50000">
                        <a:schemeClr val="accent4">
                          <a:lumMod val="100000"/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21" name="テキスト ボックス 1220">
                  <a:extLst>
                    <a:ext uri="{FF2B5EF4-FFF2-40B4-BE49-F238E27FC236}">
                      <a16:creationId xmlns:a16="http://schemas.microsoft.com/office/drawing/2014/main" id="{02B1832B-B97D-C320-DA6A-60E2B04BD1DF}"/>
                    </a:ext>
                  </a:extLst>
                </p:cNvPr>
                <p:cNvSpPr txBox="1"/>
                <p:nvPr/>
              </p:nvSpPr>
              <p:spPr>
                <a:xfrm>
                  <a:off x="3649678" y="4103821"/>
                  <a:ext cx="279486" cy="1342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WC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210" name="グループ化 1209">
                <a:extLst>
                  <a:ext uri="{FF2B5EF4-FFF2-40B4-BE49-F238E27FC236}">
                    <a16:creationId xmlns:a16="http://schemas.microsoft.com/office/drawing/2014/main" id="{3EA5FB23-A358-37D4-0F69-07A4A21762C4}"/>
                  </a:ext>
                </a:extLst>
              </p:cNvPr>
              <p:cNvGrpSpPr/>
              <p:nvPr/>
            </p:nvGrpSpPr>
            <p:grpSpPr>
              <a:xfrm>
                <a:off x="2657745" y="3673759"/>
                <a:ext cx="686038" cy="1380609"/>
                <a:chOff x="2657745" y="3673759"/>
                <a:chExt cx="686038" cy="1380609"/>
              </a:xfrm>
            </p:grpSpPr>
            <p:grpSp>
              <p:nvGrpSpPr>
                <p:cNvPr id="1211" name="グループ化 1210">
                  <a:extLst>
                    <a:ext uri="{FF2B5EF4-FFF2-40B4-BE49-F238E27FC236}">
                      <a16:creationId xmlns:a16="http://schemas.microsoft.com/office/drawing/2014/main" id="{1D11DFFD-80B7-14C1-5FC4-16127FF12DCD}"/>
                    </a:ext>
                  </a:extLst>
                </p:cNvPr>
                <p:cNvGrpSpPr/>
                <p:nvPr/>
              </p:nvGrpSpPr>
              <p:grpSpPr>
                <a:xfrm>
                  <a:off x="2657745" y="3673759"/>
                  <a:ext cx="686038" cy="1380609"/>
                  <a:chOff x="2625217" y="3124341"/>
                  <a:chExt cx="1372076" cy="2761218"/>
                </a:xfrm>
              </p:grpSpPr>
              <p:sp>
                <p:nvSpPr>
                  <p:cNvPr id="1213" name="四角形: 上の 2 つの角を丸める 1212">
                    <a:extLst>
                      <a:ext uri="{FF2B5EF4-FFF2-40B4-BE49-F238E27FC236}">
                        <a16:creationId xmlns:a16="http://schemas.microsoft.com/office/drawing/2014/main" id="{11354FE2-914E-7203-6B71-4DB27225C7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911" y="3124341"/>
                    <a:ext cx="1170814" cy="2761218"/>
                  </a:xfrm>
                  <a:prstGeom prst="round2SameRect">
                    <a:avLst>
                      <a:gd name="adj1" fmla="val 36495"/>
                      <a:gd name="adj2" fmla="val 30475"/>
                    </a:avLst>
                  </a:prstGeom>
                  <a:pattFill prst="dkVert">
                    <a:fgClr>
                      <a:srgbClr val="CC6600"/>
                    </a:fgClr>
                    <a:bgClr>
                      <a:srgbClr val="E8BF78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14" name="フリーフォーム: 図形 1213">
                    <a:extLst>
                      <a:ext uri="{FF2B5EF4-FFF2-40B4-BE49-F238E27FC236}">
                        <a16:creationId xmlns:a16="http://schemas.microsoft.com/office/drawing/2014/main" id="{BFCCFBFC-AD4C-2A67-6134-A0F61F1517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0936" y="3638318"/>
                    <a:ext cx="1278764" cy="1287763"/>
                  </a:xfrm>
                  <a:custGeom>
                    <a:avLst/>
                    <a:gdLst>
                      <a:gd name="connsiteX0" fmla="*/ 412118 w 1278764"/>
                      <a:gd name="connsiteY0" fmla="*/ 0 h 1287763"/>
                      <a:gd name="connsiteX1" fmla="*/ 866646 w 1278764"/>
                      <a:gd name="connsiteY1" fmla="*/ 0 h 1287763"/>
                      <a:gd name="connsiteX2" fmla="*/ 1258080 w 1278764"/>
                      <a:gd name="connsiteY2" fmla="*/ 259460 h 1287763"/>
                      <a:gd name="connsiteX3" fmla="*/ 1278764 w 1278764"/>
                      <a:gd name="connsiteY3" fmla="*/ 326093 h 1287763"/>
                      <a:gd name="connsiteX4" fmla="*/ 1278764 w 1278764"/>
                      <a:gd name="connsiteY4" fmla="*/ 1075350 h 1287763"/>
                      <a:gd name="connsiteX5" fmla="*/ 1265774 w 1278764"/>
                      <a:gd name="connsiteY5" fmla="*/ 1204208 h 1287763"/>
                      <a:gd name="connsiteX6" fmla="*/ 1239837 w 1278764"/>
                      <a:gd name="connsiteY6" fmla="*/ 1287763 h 1287763"/>
                      <a:gd name="connsiteX7" fmla="*/ 1239837 w 1278764"/>
                      <a:gd name="connsiteY7" fmla="*/ 1127121 h 1287763"/>
                      <a:gd name="connsiteX8" fmla="*/ 1118533 w 1278764"/>
                      <a:gd name="connsiteY8" fmla="*/ 1005817 h 1287763"/>
                      <a:gd name="connsiteX9" fmla="*/ 160231 w 1278764"/>
                      <a:gd name="connsiteY9" fmla="*/ 1005817 h 1287763"/>
                      <a:gd name="connsiteX10" fmla="*/ 38927 w 1278764"/>
                      <a:gd name="connsiteY10" fmla="*/ 1127121 h 1287763"/>
                      <a:gd name="connsiteX11" fmla="*/ 38927 w 1278764"/>
                      <a:gd name="connsiteY11" fmla="*/ 1287763 h 1287763"/>
                      <a:gd name="connsiteX12" fmla="*/ 12990 w 1278764"/>
                      <a:gd name="connsiteY12" fmla="*/ 1204208 h 1287763"/>
                      <a:gd name="connsiteX13" fmla="*/ 0 w 1278764"/>
                      <a:gd name="connsiteY13" fmla="*/ 1075350 h 1287763"/>
                      <a:gd name="connsiteX14" fmla="*/ 0 w 1278764"/>
                      <a:gd name="connsiteY14" fmla="*/ 326093 h 1287763"/>
                      <a:gd name="connsiteX15" fmla="*/ 20684 w 1278764"/>
                      <a:gd name="connsiteY15" fmla="*/ 259460 h 1287763"/>
                      <a:gd name="connsiteX16" fmla="*/ 412118 w 1278764"/>
                      <a:gd name="connsiteY16" fmla="*/ 0 h 1287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78764" h="1287763">
                        <a:moveTo>
                          <a:pt x="412118" y="0"/>
                        </a:moveTo>
                        <a:lnTo>
                          <a:pt x="866646" y="0"/>
                        </a:lnTo>
                        <a:cubicBezTo>
                          <a:pt x="1042612" y="0"/>
                          <a:pt x="1193589" y="106986"/>
                          <a:pt x="1258080" y="259460"/>
                        </a:cubicBezTo>
                        <a:lnTo>
                          <a:pt x="1278764" y="326093"/>
                        </a:lnTo>
                        <a:lnTo>
                          <a:pt x="1278764" y="1075350"/>
                        </a:lnTo>
                        <a:cubicBezTo>
                          <a:pt x="1278764" y="1119490"/>
                          <a:pt x="1274291" y="1162586"/>
                          <a:pt x="1265774" y="1204208"/>
                        </a:cubicBezTo>
                        <a:lnTo>
                          <a:pt x="1239837" y="1287763"/>
                        </a:lnTo>
                        <a:lnTo>
                          <a:pt x="1239837" y="1127121"/>
                        </a:lnTo>
                        <a:cubicBezTo>
                          <a:pt x="1239837" y="1060127"/>
                          <a:pt x="1185527" y="1005817"/>
                          <a:pt x="1118533" y="1005817"/>
                        </a:cubicBezTo>
                        <a:lnTo>
                          <a:pt x="160231" y="1005817"/>
                        </a:lnTo>
                        <a:cubicBezTo>
                          <a:pt x="93237" y="1005817"/>
                          <a:pt x="38927" y="1060127"/>
                          <a:pt x="38927" y="1127121"/>
                        </a:cubicBezTo>
                        <a:lnTo>
                          <a:pt x="38927" y="1287763"/>
                        </a:lnTo>
                        <a:lnTo>
                          <a:pt x="12990" y="1204208"/>
                        </a:lnTo>
                        <a:cubicBezTo>
                          <a:pt x="4473" y="1162586"/>
                          <a:pt x="0" y="1119490"/>
                          <a:pt x="0" y="1075350"/>
                        </a:cubicBezTo>
                        <a:lnTo>
                          <a:pt x="0" y="326093"/>
                        </a:lnTo>
                        <a:lnTo>
                          <a:pt x="20684" y="259460"/>
                        </a:lnTo>
                        <a:cubicBezTo>
                          <a:pt x="85175" y="106986"/>
                          <a:pt x="236152" y="0"/>
                          <a:pt x="41211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15" name="フリーフォーム: 図形 1214">
                    <a:extLst>
                      <a:ext uri="{FF2B5EF4-FFF2-40B4-BE49-F238E27FC236}">
                        <a16:creationId xmlns:a16="http://schemas.microsoft.com/office/drawing/2014/main" id="{AE1A13E5-F4A7-7005-4FB6-EC402AA19E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16" name="フリーフォーム: 図形 1215">
                    <a:extLst>
                      <a:ext uri="{FF2B5EF4-FFF2-40B4-BE49-F238E27FC236}">
                        <a16:creationId xmlns:a16="http://schemas.microsoft.com/office/drawing/2014/main" id="{47F265DD-EA09-3E54-A695-57528A27F2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17" name="フリーフォーム: 図形 1216">
                    <a:extLst>
                      <a:ext uri="{FF2B5EF4-FFF2-40B4-BE49-F238E27FC236}">
                        <a16:creationId xmlns:a16="http://schemas.microsoft.com/office/drawing/2014/main" id="{8D59F68E-6B01-C0A6-FD64-0D799DA95E9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18" name="フリーフォーム: 図形 1217">
                    <a:extLst>
                      <a:ext uri="{FF2B5EF4-FFF2-40B4-BE49-F238E27FC236}">
                        <a16:creationId xmlns:a16="http://schemas.microsoft.com/office/drawing/2014/main" id="{E9083A5F-029C-A60B-D7F4-DDCA60F8AB7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19" name="フリーフォーム: 図形 1218">
                    <a:extLst>
                      <a:ext uri="{FF2B5EF4-FFF2-40B4-BE49-F238E27FC236}">
                        <a16:creationId xmlns:a16="http://schemas.microsoft.com/office/drawing/2014/main" id="{CAC82F59-4C1C-3E8B-A662-F197BD1FE1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9863" y="4644135"/>
                    <a:ext cx="1200910" cy="192547"/>
                  </a:xfrm>
                  <a:custGeom>
                    <a:avLst/>
                    <a:gdLst>
                      <a:gd name="connsiteX0" fmla="*/ 121304 w 1200910"/>
                      <a:gd name="connsiteY0" fmla="*/ 0 h 192547"/>
                      <a:gd name="connsiteX1" fmla="*/ 1079606 w 1200910"/>
                      <a:gd name="connsiteY1" fmla="*/ 0 h 192547"/>
                      <a:gd name="connsiteX2" fmla="*/ 1200910 w 1200910"/>
                      <a:gd name="connsiteY2" fmla="*/ 121304 h 192547"/>
                      <a:gd name="connsiteX3" fmla="*/ 1200910 w 1200910"/>
                      <a:gd name="connsiteY3" fmla="*/ 192547 h 192547"/>
                      <a:gd name="connsiteX4" fmla="*/ 1196916 w 1200910"/>
                      <a:gd name="connsiteY4" fmla="*/ 172764 h 192547"/>
                      <a:gd name="connsiteX5" fmla="*/ 1065936 w 1200910"/>
                      <a:gd name="connsiteY5" fmla="*/ 85945 h 192547"/>
                      <a:gd name="connsiteX6" fmla="*/ 134974 w 1200910"/>
                      <a:gd name="connsiteY6" fmla="*/ 85945 h 192547"/>
                      <a:gd name="connsiteX7" fmla="*/ 3994 w 1200910"/>
                      <a:gd name="connsiteY7" fmla="*/ 172764 h 192547"/>
                      <a:gd name="connsiteX8" fmla="*/ 0 w 1200910"/>
                      <a:gd name="connsiteY8" fmla="*/ 192547 h 192547"/>
                      <a:gd name="connsiteX9" fmla="*/ 0 w 1200910"/>
                      <a:gd name="connsiteY9" fmla="*/ 121304 h 192547"/>
                      <a:gd name="connsiteX10" fmla="*/ 121304 w 1200910"/>
                      <a:gd name="connsiteY10" fmla="*/ 0 h 192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00910" h="192547">
                        <a:moveTo>
                          <a:pt x="121304" y="0"/>
                        </a:moveTo>
                        <a:lnTo>
                          <a:pt x="1079606" y="0"/>
                        </a:lnTo>
                        <a:cubicBezTo>
                          <a:pt x="1146600" y="0"/>
                          <a:pt x="1200910" y="54310"/>
                          <a:pt x="1200910" y="121304"/>
                        </a:cubicBezTo>
                        <a:lnTo>
                          <a:pt x="1200910" y="192547"/>
                        </a:lnTo>
                        <a:lnTo>
                          <a:pt x="1196916" y="172764"/>
                        </a:lnTo>
                        <a:cubicBezTo>
                          <a:pt x="1175337" y="121744"/>
                          <a:pt x="1124817" y="85945"/>
                          <a:pt x="1065936" y="85945"/>
                        </a:cubicBezTo>
                        <a:lnTo>
                          <a:pt x="134974" y="85945"/>
                        </a:lnTo>
                        <a:cubicBezTo>
                          <a:pt x="76093" y="85945"/>
                          <a:pt x="25574" y="121744"/>
                          <a:pt x="3994" y="172764"/>
                        </a:cubicBezTo>
                        <a:lnTo>
                          <a:pt x="0" y="192547"/>
                        </a:lnTo>
                        <a:lnTo>
                          <a:pt x="0" y="121304"/>
                        </a:lnTo>
                        <a:cubicBezTo>
                          <a:pt x="0" y="54310"/>
                          <a:pt x="54310" y="0"/>
                          <a:pt x="12130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tx1"/>
                      </a:gs>
                      <a:gs pos="50000">
                        <a:schemeClr val="accent4">
                          <a:lumMod val="100000"/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12" name="テキスト ボックス 1211">
                  <a:extLst>
                    <a:ext uri="{FF2B5EF4-FFF2-40B4-BE49-F238E27FC236}">
                      <a16:creationId xmlns:a16="http://schemas.microsoft.com/office/drawing/2014/main" id="{01A885D5-4C30-855F-332C-B09EF7009036}"/>
                    </a:ext>
                  </a:extLst>
                </p:cNvPr>
                <p:cNvSpPr txBox="1"/>
                <p:nvPr/>
              </p:nvSpPr>
              <p:spPr>
                <a:xfrm>
                  <a:off x="2868628" y="4103821"/>
                  <a:ext cx="279486" cy="1342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WC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EC711F4-37CB-2FB5-035E-1A0AB755BDD6}"/>
              </a:ext>
            </a:extLst>
          </p:cNvPr>
          <p:cNvGrpSpPr/>
          <p:nvPr/>
        </p:nvGrpSpPr>
        <p:grpSpPr>
          <a:xfrm>
            <a:off x="825917" y="996949"/>
            <a:ext cx="2412166" cy="2412166"/>
            <a:chOff x="825917" y="996949"/>
            <a:chExt cx="2412166" cy="2412166"/>
          </a:xfrm>
        </p:grpSpPr>
        <p:sp>
          <p:nvSpPr>
            <p:cNvPr id="1191" name="四角形: 角を丸くする 1190">
              <a:extLst>
                <a:ext uri="{FF2B5EF4-FFF2-40B4-BE49-F238E27FC236}">
                  <a16:creationId xmlns:a16="http://schemas.microsoft.com/office/drawing/2014/main" id="{92C98F4B-3500-CBCD-223F-D246ED9B59AE}"/>
                </a:ext>
              </a:extLst>
            </p:cNvPr>
            <p:cNvSpPr/>
            <p:nvPr/>
          </p:nvSpPr>
          <p:spPr bwMode="auto">
            <a:xfrm>
              <a:off x="825917" y="9969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2" name="フリーフォーム: 図形 1191">
              <a:extLst>
                <a:ext uri="{FF2B5EF4-FFF2-40B4-BE49-F238E27FC236}">
                  <a16:creationId xmlns:a16="http://schemas.microsoft.com/office/drawing/2014/main" id="{33FEB7D0-7B30-8EA7-B223-16A988A3D662}"/>
                </a:ext>
              </a:extLst>
            </p:cNvPr>
            <p:cNvSpPr/>
            <p:nvPr/>
          </p:nvSpPr>
          <p:spPr bwMode="auto">
            <a:xfrm>
              <a:off x="895557" y="10665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229" name="グループ化 1228">
              <a:extLst>
                <a:ext uri="{FF2B5EF4-FFF2-40B4-BE49-F238E27FC236}">
                  <a16:creationId xmlns:a16="http://schemas.microsoft.com/office/drawing/2014/main" id="{5D2760E7-3810-E0FF-238C-04FC0BA17333}"/>
                </a:ext>
              </a:extLst>
            </p:cNvPr>
            <p:cNvGrpSpPr/>
            <p:nvPr/>
          </p:nvGrpSpPr>
          <p:grpSpPr>
            <a:xfrm>
              <a:off x="1204171" y="1284712"/>
              <a:ext cx="1668040" cy="1836640"/>
              <a:chOff x="1240793" y="908720"/>
              <a:chExt cx="1692088" cy="1863119"/>
            </a:xfrm>
          </p:grpSpPr>
          <p:grpSp>
            <p:nvGrpSpPr>
              <p:cNvPr id="1230" name="グループ化 1229">
                <a:extLst>
                  <a:ext uri="{FF2B5EF4-FFF2-40B4-BE49-F238E27FC236}">
                    <a16:creationId xmlns:a16="http://schemas.microsoft.com/office/drawing/2014/main" id="{B2D2C115-B9DF-4E09-E6AF-2A988B5E2E8D}"/>
                  </a:ext>
                </a:extLst>
              </p:cNvPr>
              <p:cNvGrpSpPr/>
              <p:nvPr/>
            </p:nvGrpSpPr>
            <p:grpSpPr>
              <a:xfrm>
                <a:off x="1240793" y="908720"/>
                <a:ext cx="796360" cy="1863119"/>
                <a:chOff x="3646755" y="1718811"/>
                <a:chExt cx="1575177" cy="3685195"/>
              </a:xfrm>
            </p:grpSpPr>
            <p:sp>
              <p:nvSpPr>
                <p:cNvPr id="1237" name="フリーフォーム: 図形 1236">
                  <a:extLst>
                    <a:ext uri="{FF2B5EF4-FFF2-40B4-BE49-F238E27FC236}">
                      <a16:creationId xmlns:a16="http://schemas.microsoft.com/office/drawing/2014/main" id="{1C8EBF7D-D1C7-3216-5C4C-CCE8082CD241}"/>
                    </a:ext>
                  </a:extLst>
                </p:cNvPr>
                <p:cNvSpPr/>
                <p:nvPr/>
              </p:nvSpPr>
              <p:spPr bwMode="auto">
                <a:xfrm>
                  <a:off x="3646755" y="1718811"/>
                  <a:ext cx="1575177" cy="3685195"/>
                </a:xfrm>
                <a:custGeom>
                  <a:avLst/>
                  <a:gdLst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260439 w 1575177"/>
                    <a:gd name="connsiteY10" fmla="*/ 3240359 h 3685195"/>
                    <a:gd name="connsiteX11" fmla="*/ 0 w 1575177"/>
                    <a:gd name="connsiteY11" fmla="*/ 1080117 h 3685195"/>
                    <a:gd name="connsiteX12" fmla="*/ 3616 w 1575177"/>
                    <a:gd name="connsiteY12" fmla="*/ 1080117 h 3685195"/>
                    <a:gd name="connsiteX13" fmla="*/ 1 w 1575177"/>
                    <a:gd name="connsiteY13" fmla="*/ 990110 h 3685195"/>
                    <a:gd name="connsiteX14" fmla="*/ 787589 w 1575177"/>
                    <a:gd name="connsiteY14" fmla="*/ 0 h 3685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75177" h="3685195">
                      <a:moveTo>
                        <a:pt x="787589" y="0"/>
                      </a:moveTo>
                      <a:cubicBezTo>
                        <a:pt x="1222562" y="0"/>
                        <a:pt x="1575177" y="443287"/>
                        <a:pt x="1575177" y="990110"/>
                      </a:cubicBezTo>
                      <a:lnTo>
                        <a:pt x="1571562" y="1080117"/>
                      </a:lnTo>
                      <a:lnTo>
                        <a:pt x="1575174" y="1080117"/>
                      </a:lnTo>
                      <a:lnTo>
                        <a:pt x="1314735" y="3240359"/>
                      </a:lnTo>
                      <a:lnTo>
                        <a:pt x="1311275" y="3240359"/>
                      </a:lnTo>
                      <a:lnTo>
                        <a:pt x="1309706" y="3256058"/>
                      </a:lnTo>
                      <a:cubicBezTo>
                        <a:pt x="1260011" y="3500966"/>
                        <a:pt x="1045134" y="3685195"/>
                        <a:pt x="787589" y="3685195"/>
                      </a:cubicBezTo>
                      <a:cubicBezTo>
                        <a:pt x="530044" y="3685195"/>
                        <a:pt x="315168" y="3500966"/>
                        <a:pt x="265473" y="3256058"/>
                      </a:cubicBezTo>
                      <a:lnTo>
                        <a:pt x="263903" y="3240359"/>
                      </a:lnTo>
                      <a:lnTo>
                        <a:pt x="260439" y="3240359"/>
                      </a:lnTo>
                      <a:lnTo>
                        <a:pt x="0" y="1080117"/>
                      </a:lnTo>
                      <a:lnTo>
                        <a:pt x="3616" y="1080117"/>
                      </a:lnTo>
                      <a:lnTo>
                        <a:pt x="1" y="990110"/>
                      </a:lnTo>
                      <a:cubicBezTo>
                        <a:pt x="1" y="443287"/>
                        <a:pt x="352616" y="0"/>
                        <a:pt x="787589" y="0"/>
                      </a:cubicBezTo>
                      <a:close/>
                    </a:path>
                  </a:pathLst>
                </a:custGeom>
                <a:solidFill>
                  <a:srgbClr val="66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38" name="フリーフォーム: 図形 1237">
                  <a:extLst>
                    <a:ext uri="{FF2B5EF4-FFF2-40B4-BE49-F238E27FC236}">
                      <a16:creationId xmlns:a16="http://schemas.microsoft.com/office/drawing/2014/main" id="{6422DB58-5ECE-7BEE-5EE7-E2118D99E07C}"/>
                    </a:ext>
                  </a:extLst>
                </p:cNvPr>
                <p:cNvSpPr/>
                <p:nvPr/>
              </p:nvSpPr>
              <p:spPr bwMode="auto">
                <a:xfrm>
                  <a:off x="3760112" y="1857376"/>
                  <a:ext cx="1348464" cy="3432174"/>
                </a:xfrm>
                <a:custGeom>
                  <a:avLst/>
                  <a:gdLst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260439 w 1575177"/>
                    <a:gd name="connsiteY10" fmla="*/ 3240359 h 3685195"/>
                    <a:gd name="connsiteX11" fmla="*/ 0 w 1575177"/>
                    <a:gd name="connsiteY11" fmla="*/ 1080117 h 3685195"/>
                    <a:gd name="connsiteX12" fmla="*/ 3616 w 1575177"/>
                    <a:gd name="connsiteY12" fmla="*/ 1080117 h 3685195"/>
                    <a:gd name="connsiteX13" fmla="*/ 1 w 1575177"/>
                    <a:gd name="connsiteY13" fmla="*/ 990110 h 3685195"/>
                    <a:gd name="connsiteX14" fmla="*/ 787589 w 1575177"/>
                    <a:gd name="connsiteY14" fmla="*/ 0 h 3685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75177" h="3685195">
                      <a:moveTo>
                        <a:pt x="787589" y="0"/>
                      </a:moveTo>
                      <a:cubicBezTo>
                        <a:pt x="1222562" y="0"/>
                        <a:pt x="1575177" y="443287"/>
                        <a:pt x="1575177" y="990110"/>
                      </a:cubicBezTo>
                      <a:lnTo>
                        <a:pt x="1571562" y="1080117"/>
                      </a:lnTo>
                      <a:lnTo>
                        <a:pt x="1575174" y="1080117"/>
                      </a:lnTo>
                      <a:lnTo>
                        <a:pt x="1314735" y="3240359"/>
                      </a:lnTo>
                      <a:lnTo>
                        <a:pt x="1311275" y="3240359"/>
                      </a:lnTo>
                      <a:lnTo>
                        <a:pt x="1309706" y="3256058"/>
                      </a:lnTo>
                      <a:cubicBezTo>
                        <a:pt x="1260011" y="3500966"/>
                        <a:pt x="1045134" y="3685195"/>
                        <a:pt x="787589" y="3685195"/>
                      </a:cubicBezTo>
                      <a:cubicBezTo>
                        <a:pt x="530044" y="3685195"/>
                        <a:pt x="315168" y="3500966"/>
                        <a:pt x="265473" y="3256058"/>
                      </a:cubicBezTo>
                      <a:lnTo>
                        <a:pt x="263903" y="3240359"/>
                      </a:lnTo>
                      <a:lnTo>
                        <a:pt x="260439" y="3240359"/>
                      </a:lnTo>
                      <a:lnTo>
                        <a:pt x="0" y="1080117"/>
                      </a:lnTo>
                      <a:lnTo>
                        <a:pt x="3616" y="1080117"/>
                      </a:lnTo>
                      <a:lnTo>
                        <a:pt x="1" y="990110"/>
                      </a:lnTo>
                      <a:cubicBezTo>
                        <a:pt x="1" y="443287"/>
                        <a:pt x="352616" y="0"/>
                        <a:pt x="787589" y="0"/>
                      </a:cubicBezTo>
                      <a:close/>
                    </a:path>
                  </a:pathLst>
                </a:custGeom>
                <a:solidFill>
                  <a:srgbClr val="66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39" name="フリーフォーム: 図形 1238">
                  <a:extLst>
                    <a:ext uri="{FF2B5EF4-FFF2-40B4-BE49-F238E27FC236}">
                      <a16:creationId xmlns:a16="http://schemas.microsoft.com/office/drawing/2014/main" id="{16AC0050-63E9-5E07-008B-9FC8CC5FB239}"/>
                    </a:ext>
                  </a:extLst>
                </p:cNvPr>
                <p:cNvSpPr/>
                <p:nvPr/>
              </p:nvSpPr>
              <p:spPr bwMode="auto">
                <a:xfrm>
                  <a:off x="3736301" y="2127675"/>
                  <a:ext cx="1399262" cy="1762013"/>
                </a:xfrm>
                <a:custGeom>
                  <a:avLst/>
                  <a:gdLst>
                    <a:gd name="connsiteX0" fmla="*/ 1212530 w 1399262"/>
                    <a:gd name="connsiteY0" fmla="*/ 0 h 1762013"/>
                    <a:gd name="connsiteX1" fmla="*/ 1279776 w 1399262"/>
                    <a:gd name="connsiteY1" fmla="*/ 109609 h 1762013"/>
                    <a:gd name="connsiteX2" fmla="*/ 1399262 w 1399262"/>
                    <a:gd name="connsiteY2" fmla="*/ 635674 h 1762013"/>
                    <a:gd name="connsiteX3" fmla="*/ 1396051 w 1399262"/>
                    <a:gd name="connsiteY3" fmla="*/ 721207 h 1762013"/>
                    <a:gd name="connsiteX4" fmla="*/ 1399260 w 1399262"/>
                    <a:gd name="connsiteY4" fmla="*/ 721207 h 1762013"/>
                    <a:gd name="connsiteX5" fmla="*/ 1281963 w 1399262"/>
                    <a:gd name="connsiteY5" fmla="*/ 1762013 h 1762013"/>
                    <a:gd name="connsiteX6" fmla="*/ 1169493 w 1399262"/>
                    <a:gd name="connsiteY6" fmla="*/ 1680325 h 1762013"/>
                    <a:gd name="connsiteX7" fmla="*/ 696929 w 1399262"/>
                    <a:gd name="connsiteY7" fmla="*/ 1553255 h 1762013"/>
                    <a:gd name="connsiteX8" fmla="*/ 224365 w 1399262"/>
                    <a:gd name="connsiteY8" fmla="*/ 1680325 h 1762013"/>
                    <a:gd name="connsiteX9" fmla="*/ 116888 w 1399262"/>
                    <a:gd name="connsiteY9" fmla="*/ 1758387 h 1762013"/>
                    <a:gd name="connsiteX10" fmla="*/ 0 w 1399262"/>
                    <a:gd name="connsiteY10" fmla="*/ 721207 h 1762013"/>
                    <a:gd name="connsiteX11" fmla="*/ 3212 w 1399262"/>
                    <a:gd name="connsiteY11" fmla="*/ 721207 h 1762013"/>
                    <a:gd name="connsiteX12" fmla="*/ 1 w 1399262"/>
                    <a:gd name="connsiteY12" fmla="*/ 635674 h 1762013"/>
                    <a:gd name="connsiteX13" fmla="*/ 119487 w 1399262"/>
                    <a:gd name="connsiteY13" fmla="*/ 109609 h 1762013"/>
                    <a:gd name="connsiteX14" fmla="*/ 185678 w 1399262"/>
                    <a:gd name="connsiteY14" fmla="*/ 1720 h 1762013"/>
                    <a:gd name="connsiteX15" fmla="*/ 224365 w 1399262"/>
                    <a:gd name="connsiteY15" fmla="*/ 17017 h 1762013"/>
                    <a:gd name="connsiteX16" fmla="*/ 696929 w 1399262"/>
                    <a:gd name="connsiteY16" fmla="*/ 86192 h 1762013"/>
                    <a:gd name="connsiteX17" fmla="*/ 1169493 w 1399262"/>
                    <a:gd name="connsiteY17" fmla="*/ 17017 h 176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399262" h="1762013">
                      <a:moveTo>
                        <a:pt x="1212530" y="0"/>
                      </a:moveTo>
                      <a:lnTo>
                        <a:pt x="1279776" y="109609"/>
                      </a:lnTo>
                      <a:cubicBezTo>
                        <a:pt x="1355213" y="259777"/>
                        <a:pt x="1399262" y="440807"/>
                        <a:pt x="1399262" y="635674"/>
                      </a:cubicBezTo>
                      <a:lnTo>
                        <a:pt x="1396051" y="721207"/>
                      </a:lnTo>
                      <a:lnTo>
                        <a:pt x="1399260" y="721207"/>
                      </a:lnTo>
                      <a:lnTo>
                        <a:pt x="1281963" y="1762013"/>
                      </a:lnTo>
                      <a:lnTo>
                        <a:pt x="1169493" y="1680325"/>
                      </a:lnTo>
                      <a:cubicBezTo>
                        <a:pt x="1034597" y="1600100"/>
                        <a:pt x="871977" y="1553255"/>
                        <a:pt x="696929" y="1553255"/>
                      </a:cubicBezTo>
                      <a:cubicBezTo>
                        <a:pt x="521881" y="1553255"/>
                        <a:pt x="359262" y="1600100"/>
                        <a:pt x="224365" y="1680325"/>
                      </a:cubicBezTo>
                      <a:lnTo>
                        <a:pt x="116888" y="1758387"/>
                      </a:lnTo>
                      <a:lnTo>
                        <a:pt x="0" y="721207"/>
                      </a:lnTo>
                      <a:lnTo>
                        <a:pt x="3212" y="721207"/>
                      </a:lnTo>
                      <a:lnTo>
                        <a:pt x="1" y="635674"/>
                      </a:lnTo>
                      <a:cubicBezTo>
                        <a:pt x="1" y="440807"/>
                        <a:pt x="44050" y="259777"/>
                        <a:pt x="119487" y="109609"/>
                      </a:cubicBezTo>
                      <a:lnTo>
                        <a:pt x="185678" y="1720"/>
                      </a:lnTo>
                      <a:lnTo>
                        <a:pt x="224365" y="17017"/>
                      </a:lnTo>
                      <a:cubicBezTo>
                        <a:pt x="359262" y="60691"/>
                        <a:pt x="521881" y="86192"/>
                        <a:pt x="696929" y="86192"/>
                      </a:cubicBezTo>
                      <a:cubicBezTo>
                        <a:pt x="871977" y="86192"/>
                        <a:pt x="1034597" y="60691"/>
                        <a:pt x="1169493" y="17017"/>
                      </a:cubicBezTo>
                      <a:close/>
                    </a:path>
                  </a:pathLst>
                </a:custGeom>
                <a:solidFill>
                  <a:srgbClr val="66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40" name="フリーフォーム: 図形 1239">
                  <a:extLst>
                    <a:ext uri="{FF2B5EF4-FFF2-40B4-BE49-F238E27FC236}">
                      <a16:creationId xmlns:a16="http://schemas.microsoft.com/office/drawing/2014/main" id="{BEE68039-FC70-7946-5228-AAF9EDFEAE33}"/>
                    </a:ext>
                  </a:extLst>
                </p:cNvPr>
                <p:cNvSpPr/>
                <p:nvPr/>
              </p:nvSpPr>
              <p:spPr bwMode="auto">
                <a:xfrm>
                  <a:off x="3717247" y="3423787"/>
                  <a:ext cx="1434192" cy="839515"/>
                </a:xfrm>
                <a:custGeom>
                  <a:avLst/>
                  <a:gdLst>
                    <a:gd name="connsiteX0" fmla="*/ 717096 w 1434192"/>
                    <a:gd name="connsiteY0" fmla="*/ 0 h 839515"/>
                    <a:gd name="connsiteX1" fmla="*/ 1434192 w 1434192"/>
                    <a:gd name="connsiteY1" fmla="*/ 497662 h 839515"/>
                    <a:gd name="connsiteX2" fmla="*/ 1311723 w 1434192"/>
                    <a:gd name="connsiteY2" fmla="*/ 775910 h 839515"/>
                    <a:gd name="connsiteX3" fmla="*/ 1236287 w 1434192"/>
                    <a:gd name="connsiteY3" fmla="*/ 839361 h 839515"/>
                    <a:gd name="connsiteX4" fmla="*/ 1279418 w 1434192"/>
                    <a:gd name="connsiteY4" fmla="*/ 450154 h 839515"/>
                    <a:gd name="connsiteX5" fmla="*/ 1188630 w 1434192"/>
                    <a:gd name="connsiteY5" fmla="*/ 384214 h 839515"/>
                    <a:gd name="connsiteX6" fmla="*/ 716066 w 1434192"/>
                    <a:gd name="connsiteY6" fmla="*/ 257144 h 839515"/>
                    <a:gd name="connsiteX7" fmla="*/ 243502 w 1434192"/>
                    <a:gd name="connsiteY7" fmla="*/ 384214 h 839515"/>
                    <a:gd name="connsiteX8" fmla="*/ 154774 w 1434192"/>
                    <a:gd name="connsiteY8" fmla="*/ 448658 h 839515"/>
                    <a:gd name="connsiteX9" fmla="*/ 198087 w 1434192"/>
                    <a:gd name="connsiteY9" fmla="*/ 839515 h 839515"/>
                    <a:gd name="connsiteX10" fmla="*/ 122469 w 1434192"/>
                    <a:gd name="connsiteY10" fmla="*/ 775910 h 839515"/>
                    <a:gd name="connsiteX11" fmla="*/ 0 w 1434192"/>
                    <a:gd name="connsiteY11" fmla="*/ 497662 h 839515"/>
                    <a:gd name="connsiteX12" fmla="*/ 717096 w 1434192"/>
                    <a:gd name="connsiteY12" fmla="*/ 0 h 839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34192" h="839515">
                      <a:moveTo>
                        <a:pt x="717096" y="0"/>
                      </a:moveTo>
                      <a:cubicBezTo>
                        <a:pt x="1113137" y="0"/>
                        <a:pt x="1434192" y="222811"/>
                        <a:pt x="1434192" y="497662"/>
                      </a:cubicBezTo>
                      <a:cubicBezTo>
                        <a:pt x="1434192" y="600731"/>
                        <a:pt x="1389044" y="696482"/>
                        <a:pt x="1311723" y="775910"/>
                      </a:cubicBezTo>
                      <a:lnTo>
                        <a:pt x="1236287" y="839361"/>
                      </a:lnTo>
                      <a:lnTo>
                        <a:pt x="1279418" y="450154"/>
                      </a:lnTo>
                      <a:lnTo>
                        <a:pt x="1188630" y="384214"/>
                      </a:lnTo>
                      <a:cubicBezTo>
                        <a:pt x="1053734" y="303989"/>
                        <a:pt x="891114" y="257144"/>
                        <a:pt x="716066" y="257144"/>
                      </a:cubicBezTo>
                      <a:cubicBezTo>
                        <a:pt x="541018" y="257144"/>
                        <a:pt x="378399" y="303989"/>
                        <a:pt x="243502" y="384214"/>
                      </a:cubicBezTo>
                      <a:lnTo>
                        <a:pt x="154774" y="448658"/>
                      </a:lnTo>
                      <a:lnTo>
                        <a:pt x="198087" y="839515"/>
                      </a:lnTo>
                      <a:lnTo>
                        <a:pt x="122469" y="775910"/>
                      </a:lnTo>
                      <a:cubicBezTo>
                        <a:pt x="45148" y="696482"/>
                        <a:pt x="0" y="600731"/>
                        <a:pt x="0" y="497662"/>
                      </a:cubicBezTo>
                      <a:cubicBezTo>
                        <a:pt x="0" y="222811"/>
                        <a:pt x="321055" y="0"/>
                        <a:pt x="717096" y="0"/>
                      </a:cubicBezTo>
                      <a:close/>
                    </a:path>
                  </a:pathLst>
                </a:custGeom>
                <a:solidFill>
                  <a:srgbClr val="66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41" name="フリーフォーム: 図形 1240">
                  <a:extLst>
                    <a:ext uri="{FF2B5EF4-FFF2-40B4-BE49-F238E27FC236}">
                      <a16:creationId xmlns:a16="http://schemas.microsoft.com/office/drawing/2014/main" id="{3A844AA9-FE28-BF0A-7781-ED017CB185D6}"/>
                    </a:ext>
                  </a:extLst>
                </p:cNvPr>
                <p:cNvSpPr/>
                <p:nvPr/>
              </p:nvSpPr>
              <p:spPr bwMode="auto">
                <a:xfrm>
                  <a:off x="3872021" y="3677040"/>
                  <a:ext cx="1124643" cy="539752"/>
                </a:xfrm>
                <a:custGeom>
                  <a:avLst/>
                  <a:gdLst>
                    <a:gd name="connsiteX0" fmla="*/ 561292 w 1124643"/>
                    <a:gd name="connsiteY0" fmla="*/ 0 h 539752"/>
                    <a:gd name="connsiteX1" fmla="*/ 1033856 w 1124643"/>
                    <a:gd name="connsiteY1" fmla="*/ 127070 h 539752"/>
                    <a:gd name="connsiteX2" fmla="*/ 1124643 w 1124643"/>
                    <a:gd name="connsiteY2" fmla="*/ 193010 h 539752"/>
                    <a:gd name="connsiteX3" fmla="*/ 1086218 w 1124643"/>
                    <a:gd name="connsiteY3" fmla="*/ 539752 h 539752"/>
                    <a:gd name="connsiteX4" fmla="*/ 1033856 w 1124643"/>
                    <a:gd name="connsiteY4" fmla="*/ 501720 h 539752"/>
                    <a:gd name="connsiteX5" fmla="*/ 561292 w 1124643"/>
                    <a:gd name="connsiteY5" fmla="*/ 374650 h 539752"/>
                    <a:gd name="connsiteX6" fmla="*/ 88728 w 1124643"/>
                    <a:gd name="connsiteY6" fmla="*/ 501720 h 539752"/>
                    <a:gd name="connsiteX7" fmla="*/ 38425 w 1124643"/>
                    <a:gd name="connsiteY7" fmla="*/ 538256 h 539752"/>
                    <a:gd name="connsiteX8" fmla="*/ 0 w 1124643"/>
                    <a:gd name="connsiteY8" fmla="*/ 191514 h 539752"/>
                    <a:gd name="connsiteX9" fmla="*/ 88728 w 1124643"/>
                    <a:gd name="connsiteY9" fmla="*/ 127070 h 539752"/>
                    <a:gd name="connsiteX10" fmla="*/ 561292 w 1124643"/>
                    <a:gd name="connsiteY10" fmla="*/ 0 h 539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24643" h="539752">
                      <a:moveTo>
                        <a:pt x="561292" y="0"/>
                      </a:moveTo>
                      <a:cubicBezTo>
                        <a:pt x="736340" y="0"/>
                        <a:pt x="898960" y="46845"/>
                        <a:pt x="1033856" y="127070"/>
                      </a:cubicBezTo>
                      <a:lnTo>
                        <a:pt x="1124643" y="193010"/>
                      </a:lnTo>
                      <a:lnTo>
                        <a:pt x="1086218" y="539752"/>
                      </a:lnTo>
                      <a:lnTo>
                        <a:pt x="1033856" y="501720"/>
                      </a:lnTo>
                      <a:cubicBezTo>
                        <a:pt x="898960" y="421495"/>
                        <a:pt x="736340" y="374650"/>
                        <a:pt x="561292" y="374650"/>
                      </a:cubicBezTo>
                      <a:cubicBezTo>
                        <a:pt x="386244" y="374650"/>
                        <a:pt x="223625" y="421495"/>
                        <a:pt x="88728" y="501720"/>
                      </a:cubicBezTo>
                      <a:lnTo>
                        <a:pt x="38425" y="538256"/>
                      </a:lnTo>
                      <a:lnTo>
                        <a:pt x="0" y="191514"/>
                      </a:lnTo>
                      <a:lnTo>
                        <a:pt x="88728" y="127070"/>
                      </a:lnTo>
                      <a:cubicBezTo>
                        <a:pt x="223625" y="46845"/>
                        <a:pt x="386244" y="0"/>
                        <a:pt x="56129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31" name="グループ化 1230">
                <a:extLst>
                  <a:ext uri="{FF2B5EF4-FFF2-40B4-BE49-F238E27FC236}">
                    <a16:creationId xmlns:a16="http://schemas.microsoft.com/office/drawing/2014/main" id="{90C9D67C-2706-6269-9109-6EC1752D6824}"/>
                  </a:ext>
                </a:extLst>
              </p:cNvPr>
              <p:cNvGrpSpPr/>
              <p:nvPr/>
            </p:nvGrpSpPr>
            <p:grpSpPr>
              <a:xfrm>
                <a:off x="2136521" y="908720"/>
                <a:ext cx="796360" cy="1863119"/>
                <a:chOff x="3646755" y="1718811"/>
                <a:chExt cx="1575177" cy="3685195"/>
              </a:xfrm>
            </p:grpSpPr>
            <p:sp>
              <p:nvSpPr>
                <p:cNvPr id="1232" name="フリーフォーム: 図形 1231">
                  <a:extLst>
                    <a:ext uri="{FF2B5EF4-FFF2-40B4-BE49-F238E27FC236}">
                      <a16:creationId xmlns:a16="http://schemas.microsoft.com/office/drawing/2014/main" id="{9ABE55D6-4546-019F-7751-36B27E62C2DB}"/>
                    </a:ext>
                  </a:extLst>
                </p:cNvPr>
                <p:cNvSpPr/>
                <p:nvPr/>
              </p:nvSpPr>
              <p:spPr bwMode="auto">
                <a:xfrm>
                  <a:off x="3646755" y="1718811"/>
                  <a:ext cx="1575177" cy="3685195"/>
                </a:xfrm>
                <a:custGeom>
                  <a:avLst/>
                  <a:gdLst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260439 w 1575177"/>
                    <a:gd name="connsiteY10" fmla="*/ 3240359 h 3685195"/>
                    <a:gd name="connsiteX11" fmla="*/ 0 w 1575177"/>
                    <a:gd name="connsiteY11" fmla="*/ 1080117 h 3685195"/>
                    <a:gd name="connsiteX12" fmla="*/ 3616 w 1575177"/>
                    <a:gd name="connsiteY12" fmla="*/ 1080117 h 3685195"/>
                    <a:gd name="connsiteX13" fmla="*/ 1 w 1575177"/>
                    <a:gd name="connsiteY13" fmla="*/ 990110 h 3685195"/>
                    <a:gd name="connsiteX14" fmla="*/ 787589 w 1575177"/>
                    <a:gd name="connsiteY14" fmla="*/ 0 h 3685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75177" h="3685195">
                      <a:moveTo>
                        <a:pt x="787589" y="0"/>
                      </a:moveTo>
                      <a:cubicBezTo>
                        <a:pt x="1222562" y="0"/>
                        <a:pt x="1575177" y="443287"/>
                        <a:pt x="1575177" y="990110"/>
                      </a:cubicBezTo>
                      <a:lnTo>
                        <a:pt x="1571562" y="1080117"/>
                      </a:lnTo>
                      <a:lnTo>
                        <a:pt x="1575174" y="1080117"/>
                      </a:lnTo>
                      <a:lnTo>
                        <a:pt x="1314735" y="3240359"/>
                      </a:lnTo>
                      <a:lnTo>
                        <a:pt x="1311275" y="3240359"/>
                      </a:lnTo>
                      <a:lnTo>
                        <a:pt x="1309706" y="3256058"/>
                      </a:lnTo>
                      <a:cubicBezTo>
                        <a:pt x="1260011" y="3500966"/>
                        <a:pt x="1045134" y="3685195"/>
                        <a:pt x="787589" y="3685195"/>
                      </a:cubicBezTo>
                      <a:cubicBezTo>
                        <a:pt x="530044" y="3685195"/>
                        <a:pt x="315168" y="3500966"/>
                        <a:pt x="265473" y="3256058"/>
                      </a:cubicBezTo>
                      <a:lnTo>
                        <a:pt x="263903" y="3240359"/>
                      </a:lnTo>
                      <a:lnTo>
                        <a:pt x="260439" y="3240359"/>
                      </a:lnTo>
                      <a:lnTo>
                        <a:pt x="0" y="1080117"/>
                      </a:lnTo>
                      <a:lnTo>
                        <a:pt x="3616" y="1080117"/>
                      </a:lnTo>
                      <a:lnTo>
                        <a:pt x="1" y="990110"/>
                      </a:lnTo>
                      <a:cubicBezTo>
                        <a:pt x="1" y="443287"/>
                        <a:pt x="352616" y="0"/>
                        <a:pt x="787589" y="0"/>
                      </a:cubicBezTo>
                      <a:close/>
                    </a:path>
                  </a:pathLst>
                </a:custGeom>
                <a:solidFill>
                  <a:srgbClr val="66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33" name="フリーフォーム: 図形 1232">
                  <a:extLst>
                    <a:ext uri="{FF2B5EF4-FFF2-40B4-BE49-F238E27FC236}">
                      <a16:creationId xmlns:a16="http://schemas.microsoft.com/office/drawing/2014/main" id="{33E0D71B-86E0-F4A3-5500-B6E59B2597C6}"/>
                    </a:ext>
                  </a:extLst>
                </p:cNvPr>
                <p:cNvSpPr/>
                <p:nvPr/>
              </p:nvSpPr>
              <p:spPr bwMode="auto">
                <a:xfrm>
                  <a:off x="3760112" y="1857376"/>
                  <a:ext cx="1348464" cy="3432174"/>
                </a:xfrm>
                <a:custGeom>
                  <a:avLst/>
                  <a:gdLst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260439 w 1575177"/>
                    <a:gd name="connsiteY10" fmla="*/ 3240359 h 3685195"/>
                    <a:gd name="connsiteX11" fmla="*/ 0 w 1575177"/>
                    <a:gd name="connsiteY11" fmla="*/ 1080117 h 3685195"/>
                    <a:gd name="connsiteX12" fmla="*/ 3616 w 1575177"/>
                    <a:gd name="connsiteY12" fmla="*/ 1080117 h 3685195"/>
                    <a:gd name="connsiteX13" fmla="*/ 1 w 1575177"/>
                    <a:gd name="connsiteY13" fmla="*/ 990110 h 3685195"/>
                    <a:gd name="connsiteX14" fmla="*/ 787589 w 1575177"/>
                    <a:gd name="connsiteY14" fmla="*/ 0 h 3685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75177" h="3685195">
                      <a:moveTo>
                        <a:pt x="787589" y="0"/>
                      </a:moveTo>
                      <a:cubicBezTo>
                        <a:pt x="1222562" y="0"/>
                        <a:pt x="1575177" y="443287"/>
                        <a:pt x="1575177" y="990110"/>
                      </a:cubicBezTo>
                      <a:lnTo>
                        <a:pt x="1571562" y="1080117"/>
                      </a:lnTo>
                      <a:lnTo>
                        <a:pt x="1575174" y="1080117"/>
                      </a:lnTo>
                      <a:lnTo>
                        <a:pt x="1314735" y="3240359"/>
                      </a:lnTo>
                      <a:lnTo>
                        <a:pt x="1311275" y="3240359"/>
                      </a:lnTo>
                      <a:lnTo>
                        <a:pt x="1309706" y="3256058"/>
                      </a:lnTo>
                      <a:cubicBezTo>
                        <a:pt x="1260011" y="3500966"/>
                        <a:pt x="1045134" y="3685195"/>
                        <a:pt x="787589" y="3685195"/>
                      </a:cubicBezTo>
                      <a:cubicBezTo>
                        <a:pt x="530044" y="3685195"/>
                        <a:pt x="315168" y="3500966"/>
                        <a:pt x="265473" y="3256058"/>
                      </a:cubicBezTo>
                      <a:lnTo>
                        <a:pt x="263903" y="3240359"/>
                      </a:lnTo>
                      <a:lnTo>
                        <a:pt x="260439" y="3240359"/>
                      </a:lnTo>
                      <a:lnTo>
                        <a:pt x="0" y="1080117"/>
                      </a:lnTo>
                      <a:lnTo>
                        <a:pt x="3616" y="1080117"/>
                      </a:lnTo>
                      <a:lnTo>
                        <a:pt x="1" y="990110"/>
                      </a:lnTo>
                      <a:cubicBezTo>
                        <a:pt x="1" y="443287"/>
                        <a:pt x="352616" y="0"/>
                        <a:pt x="787589" y="0"/>
                      </a:cubicBezTo>
                      <a:close/>
                    </a:path>
                  </a:pathLst>
                </a:custGeom>
                <a:solidFill>
                  <a:srgbClr val="66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60165763-40FD-F491-94F9-AB8F21A2DA24}"/>
                    </a:ext>
                  </a:extLst>
                </p:cNvPr>
                <p:cNvSpPr/>
                <p:nvPr/>
              </p:nvSpPr>
              <p:spPr bwMode="auto">
                <a:xfrm>
                  <a:off x="3736301" y="2127675"/>
                  <a:ext cx="1399262" cy="1762013"/>
                </a:xfrm>
                <a:custGeom>
                  <a:avLst/>
                  <a:gdLst>
                    <a:gd name="connsiteX0" fmla="*/ 1212530 w 1399262"/>
                    <a:gd name="connsiteY0" fmla="*/ 0 h 1762013"/>
                    <a:gd name="connsiteX1" fmla="*/ 1279776 w 1399262"/>
                    <a:gd name="connsiteY1" fmla="*/ 109609 h 1762013"/>
                    <a:gd name="connsiteX2" fmla="*/ 1399262 w 1399262"/>
                    <a:gd name="connsiteY2" fmla="*/ 635674 h 1762013"/>
                    <a:gd name="connsiteX3" fmla="*/ 1396051 w 1399262"/>
                    <a:gd name="connsiteY3" fmla="*/ 721207 h 1762013"/>
                    <a:gd name="connsiteX4" fmla="*/ 1399260 w 1399262"/>
                    <a:gd name="connsiteY4" fmla="*/ 721207 h 1762013"/>
                    <a:gd name="connsiteX5" fmla="*/ 1281963 w 1399262"/>
                    <a:gd name="connsiteY5" fmla="*/ 1762013 h 1762013"/>
                    <a:gd name="connsiteX6" fmla="*/ 1169493 w 1399262"/>
                    <a:gd name="connsiteY6" fmla="*/ 1680325 h 1762013"/>
                    <a:gd name="connsiteX7" fmla="*/ 696929 w 1399262"/>
                    <a:gd name="connsiteY7" fmla="*/ 1553255 h 1762013"/>
                    <a:gd name="connsiteX8" fmla="*/ 224365 w 1399262"/>
                    <a:gd name="connsiteY8" fmla="*/ 1680325 h 1762013"/>
                    <a:gd name="connsiteX9" fmla="*/ 116888 w 1399262"/>
                    <a:gd name="connsiteY9" fmla="*/ 1758387 h 1762013"/>
                    <a:gd name="connsiteX10" fmla="*/ 0 w 1399262"/>
                    <a:gd name="connsiteY10" fmla="*/ 721207 h 1762013"/>
                    <a:gd name="connsiteX11" fmla="*/ 3212 w 1399262"/>
                    <a:gd name="connsiteY11" fmla="*/ 721207 h 1762013"/>
                    <a:gd name="connsiteX12" fmla="*/ 1 w 1399262"/>
                    <a:gd name="connsiteY12" fmla="*/ 635674 h 1762013"/>
                    <a:gd name="connsiteX13" fmla="*/ 119487 w 1399262"/>
                    <a:gd name="connsiteY13" fmla="*/ 109609 h 1762013"/>
                    <a:gd name="connsiteX14" fmla="*/ 185678 w 1399262"/>
                    <a:gd name="connsiteY14" fmla="*/ 1720 h 1762013"/>
                    <a:gd name="connsiteX15" fmla="*/ 224365 w 1399262"/>
                    <a:gd name="connsiteY15" fmla="*/ 17017 h 1762013"/>
                    <a:gd name="connsiteX16" fmla="*/ 696929 w 1399262"/>
                    <a:gd name="connsiteY16" fmla="*/ 86192 h 1762013"/>
                    <a:gd name="connsiteX17" fmla="*/ 1169493 w 1399262"/>
                    <a:gd name="connsiteY17" fmla="*/ 17017 h 176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399262" h="1762013">
                      <a:moveTo>
                        <a:pt x="1212530" y="0"/>
                      </a:moveTo>
                      <a:lnTo>
                        <a:pt x="1279776" y="109609"/>
                      </a:lnTo>
                      <a:cubicBezTo>
                        <a:pt x="1355213" y="259777"/>
                        <a:pt x="1399262" y="440807"/>
                        <a:pt x="1399262" y="635674"/>
                      </a:cubicBezTo>
                      <a:lnTo>
                        <a:pt x="1396051" y="721207"/>
                      </a:lnTo>
                      <a:lnTo>
                        <a:pt x="1399260" y="721207"/>
                      </a:lnTo>
                      <a:lnTo>
                        <a:pt x="1281963" y="1762013"/>
                      </a:lnTo>
                      <a:lnTo>
                        <a:pt x="1169493" y="1680325"/>
                      </a:lnTo>
                      <a:cubicBezTo>
                        <a:pt x="1034597" y="1600100"/>
                        <a:pt x="871977" y="1553255"/>
                        <a:pt x="696929" y="1553255"/>
                      </a:cubicBezTo>
                      <a:cubicBezTo>
                        <a:pt x="521881" y="1553255"/>
                        <a:pt x="359262" y="1600100"/>
                        <a:pt x="224365" y="1680325"/>
                      </a:cubicBezTo>
                      <a:lnTo>
                        <a:pt x="116888" y="1758387"/>
                      </a:lnTo>
                      <a:lnTo>
                        <a:pt x="0" y="721207"/>
                      </a:lnTo>
                      <a:lnTo>
                        <a:pt x="3212" y="721207"/>
                      </a:lnTo>
                      <a:lnTo>
                        <a:pt x="1" y="635674"/>
                      </a:lnTo>
                      <a:cubicBezTo>
                        <a:pt x="1" y="440807"/>
                        <a:pt x="44050" y="259777"/>
                        <a:pt x="119487" y="109609"/>
                      </a:cubicBezTo>
                      <a:lnTo>
                        <a:pt x="185678" y="1720"/>
                      </a:lnTo>
                      <a:lnTo>
                        <a:pt x="224365" y="17017"/>
                      </a:lnTo>
                      <a:cubicBezTo>
                        <a:pt x="359262" y="60691"/>
                        <a:pt x="521881" y="86192"/>
                        <a:pt x="696929" y="86192"/>
                      </a:cubicBezTo>
                      <a:cubicBezTo>
                        <a:pt x="871977" y="86192"/>
                        <a:pt x="1034597" y="60691"/>
                        <a:pt x="1169493" y="17017"/>
                      </a:cubicBezTo>
                      <a:close/>
                    </a:path>
                  </a:pathLst>
                </a:custGeom>
                <a:solidFill>
                  <a:srgbClr val="66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35" name="フリーフォーム: 図形 1234">
                  <a:extLst>
                    <a:ext uri="{FF2B5EF4-FFF2-40B4-BE49-F238E27FC236}">
                      <a16:creationId xmlns:a16="http://schemas.microsoft.com/office/drawing/2014/main" id="{153DC76E-2DF4-7398-C6C1-91CEEB4014E7}"/>
                    </a:ext>
                  </a:extLst>
                </p:cNvPr>
                <p:cNvSpPr/>
                <p:nvPr/>
              </p:nvSpPr>
              <p:spPr bwMode="auto">
                <a:xfrm>
                  <a:off x="3717247" y="3423787"/>
                  <a:ext cx="1434192" cy="839515"/>
                </a:xfrm>
                <a:custGeom>
                  <a:avLst/>
                  <a:gdLst>
                    <a:gd name="connsiteX0" fmla="*/ 717096 w 1434192"/>
                    <a:gd name="connsiteY0" fmla="*/ 0 h 839515"/>
                    <a:gd name="connsiteX1" fmla="*/ 1434192 w 1434192"/>
                    <a:gd name="connsiteY1" fmla="*/ 497662 h 839515"/>
                    <a:gd name="connsiteX2" fmla="*/ 1311723 w 1434192"/>
                    <a:gd name="connsiteY2" fmla="*/ 775910 h 839515"/>
                    <a:gd name="connsiteX3" fmla="*/ 1236287 w 1434192"/>
                    <a:gd name="connsiteY3" fmla="*/ 839361 h 839515"/>
                    <a:gd name="connsiteX4" fmla="*/ 1279418 w 1434192"/>
                    <a:gd name="connsiteY4" fmla="*/ 450154 h 839515"/>
                    <a:gd name="connsiteX5" fmla="*/ 1188630 w 1434192"/>
                    <a:gd name="connsiteY5" fmla="*/ 384214 h 839515"/>
                    <a:gd name="connsiteX6" fmla="*/ 716066 w 1434192"/>
                    <a:gd name="connsiteY6" fmla="*/ 257144 h 839515"/>
                    <a:gd name="connsiteX7" fmla="*/ 243502 w 1434192"/>
                    <a:gd name="connsiteY7" fmla="*/ 384214 h 839515"/>
                    <a:gd name="connsiteX8" fmla="*/ 154774 w 1434192"/>
                    <a:gd name="connsiteY8" fmla="*/ 448658 h 839515"/>
                    <a:gd name="connsiteX9" fmla="*/ 198087 w 1434192"/>
                    <a:gd name="connsiteY9" fmla="*/ 839515 h 839515"/>
                    <a:gd name="connsiteX10" fmla="*/ 122469 w 1434192"/>
                    <a:gd name="connsiteY10" fmla="*/ 775910 h 839515"/>
                    <a:gd name="connsiteX11" fmla="*/ 0 w 1434192"/>
                    <a:gd name="connsiteY11" fmla="*/ 497662 h 839515"/>
                    <a:gd name="connsiteX12" fmla="*/ 717096 w 1434192"/>
                    <a:gd name="connsiteY12" fmla="*/ 0 h 839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34192" h="839515">
                      <a:moveTo>
                        <a:pt x="717096" y="0"/>
                      </a:moveTo>
                      <a:cubicBezTo>
                        <a:pt x="1113137" y="0"/>
                        <a:pt x="1434192" y="222811"/>
                        <a:pt x="1434192" y="497662"/>
                      </a:cubicBezTo>
                      <a:cubicBezTo>
                        <a:pt x="1434192" y="600731"/>
                        <a:pt x="1389044" y="696482"/>
                        <a:pt x="1311723" y="775910"/>
                      </a:cubicBezTo>
                      <a:lnTo>
                        <a:pt x="1236287" y="839361"/>
                      </a:lnTo>
                      <a:lnTo>
                        <a:pt x="1279418" y="450154"/>
                      </a:lnTo>
                      <a:lnTo>
                        <a:pt x="1188630" y="384214"/>
                      </a:lnTo>
                      <a:cubicBezTo>
                        <a:pt x="1053734" y="303989"/>
                        <a:pt x="891114" y="257144"/>
                        <a:pt x="716066" y="257144"/>
                      </a:cubicBezTo>
                      <a:cubicBezTo>
                        <a:pt x="541018" y="257144"/>
                        <a:pt x="378399" y="303989"/>
                        <a:pt x="243502" y="384214"/>
                      </a:cubicBezTo>
                      <a:lnTo>
                        <a:pt x="154774" y="448658"/>
                      </a:lnTo>
                      <a:lnTo>
                        <a:pt x="198087" y="839515"/>
                      </a:lnTo>
                      <a:lnTo>
                        <a:pt x="122469" y="775910"/>
                      </a:lnTo>
                      <a:cubicBezTo>
                        <a:pt x="45148" y="696482"/>
                        <a:pt x="0" y="600731"/>
                        <a:pt x="0" y="497662"/>
                      </a:cubicBezTo>
                      <a:cubicBezTo>
                        <a:pt x="0" y="222811"/>
                        <a:pt x="321055" y="0"/>
                        <a:pt x="717096" y="0"/>
                      </a:cubicBezTo>
                      <a:close/>
                    </a:path>
                  </a:pathLst>
                </a:custGeom>
                <a:solidFill>
                  <a:srgbClr val="66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36" name="フリーフォーム: 図形 1235">
                  <a:extLst>
                    <a:ext uri="{FF2B5EF4-FFF2-40B4-BE49-F238E27FC236}">
                      <a16:creationId xmlns:a16="http://schemas.microsoft.com/office/drawing/2014/main" id="{44093B10-9395-1DAA-3990-B425812BF051}"/>
                    </a:ext>
                  </a:extLst>
                </p:cNvPr>
                <p:cNvSpPr/>
                <p:nvPr/>
              </p:nvSpPr>
              <p:spPr bwMode="auto">
                <a:xfrm>
                  <a:off x="3872021" y="3677040"/>
                  <a:ext cx="1124643" cy="539752"/>
                </a:xfrm>
                <a:custGeom>
                  <a:avLst/>
                  <a:gdLst>
                    <a:gd name="connsiteX0" fmla="*/ 561292 w 1124643"/>
                    <a:gd name="connsiteY0" fmla="*/ 0 h 539752"/>
                    <a:gd name="connsiteX1" fmla="*/ 1033856 w 1124643"/>
                    <a:gd name="connsiteY1" fmla="*/ 127070 h 539752"/>
                    <a:gd name="connsiteX2" fmla="*/ 1124643 w 1124643"/>
                    <a:gd name="connsiteY2" fmla="*/ 193010 h 539752"/>
                    <a:gd name="connsiteX3" fmla="*/ 1086218 w 1124643"/>
                    <a:gd name="connsiteY3" fmla="*/ 539752 h 539752"/>
                    <a:gd name="connsiteX4" fmla="*/ 1033856 w 1124643"/>
                    <a:gd name="connsiteY4" fmla="*/ 501720 h 539752"/>
                    <a:gd name="connsiteX5" fmla="*/ 561292 w 1124643"/>
                    <a:gd name="connsiteY5" fmla="*/ 374650 h 539752"/>
                    <a:gd name="connsiteX6" fmla="*/ 88728 w 1124643"/>
                    <a:gd name="connsiteY6" fmla="*/ 501720 h 539752"/>
                    <a:gd name="connsiteX7" fmla="*/ 38425 w 1124643"/>
                    <a:gd name="connsiteY7" fmla="*/ 538256 h 539752"/>
                    <a:gd name="connsiteX8" fmla="*/ 0 w 1124643"/>
                    <a:gd name="connsiteY8" fmla="*/ 191514 h 539752"/>
                    <a:gd name="connsiteX9" fmla="*/ 88728 w 1124643"/>
                    <a:gd name="connsiteY9" fmla="*/ 127070 h 539752"/>
                    <a:gd name="connsiteX10" fmla="*/ 561292 w 1124643"/>
                    <a:gd name="connsiteY10" fmla="*/ 0 h 539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24643" h="539752">
                      <a:moveTo>
                        <a:pt x="561292" y="0"/>
                      </a:moveTo>
                      <a:cubicBezTo>
                        <a:pt x="736340" y="0"/>
                        <a:pt x="898960" y="46845"/>
                        <a:pt x="1033856" y="127070"/>
                      </a:cubicBezTo>
                      <a:lnTo>
                        <a:pt x="1124643" y="193010"/>
                      </a:lnTo>
                      <a:lnTo>
                        <a:pt x="1086218" y="539752"/>
                      </a:lnTo>
                      <a:lnTo>
                        <a:pt x="1033856" y="501720"/>
                      </a:lnTo>
                      <a:cubicBezTo>
                        <a:pt x="898960" y="421495"/>
                        <a:pt x="736340" y="374650"/>
                        <a:pt x="561292" y="374650"/>
                      </a:cubicBezTo>
                      <a:cubicBezTo>
                        <a:pt x="386244" y="374650"/>
                        <a:pt x="223625" y="421495"/>
                        <a:pt x="88728" y="501720"/>
                      </a:cubicBezTo>
                      <a:lnTo>
                        <a:pt x="38425" y="538256"/>
                      </a:lnTo>
                      <a:lnTo>
                        <a:pt x="0" y="191514"/>
                      </a:lnTo>
                      <a:lnTo>
                        <a:pt x="88728" y="127070"/>
                      </a:lnTo>
                      <a:cubicBezTo>
                        <a:pt x="223625" y="46845"/>
                        <a:pt x="386244" y="0"/>
                        <a:pt x="56129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3E0A88A-9A14-B352-4C1B-4041A1A39EC3}"/>
              </a:ext>
            </a:extLst>
          </p:cNvPr>
          <p:cNvGrpSpPr/>
          <p:nvPr/>
        </p:nvGrpSpPr>
        <p:grpSpPr>
          <a:xfrm>
            <a:off x="6709192" y="996949"/>
            <a:ext cx="2412166" cy="2412166"/>
            <a:chOff x="6709192" y="996949"/>
            <a:chExt cx="2412166" cy="2412166"/>
          </a:xfrm>
        </p:grpSpPr>
        <p:sp>
          <p:nvSpPr>
            <p:cNvPr id="1081" name="四角形: 角を丸くする 1080">
              <a:extLst>
                <a:ext uri="{FF2B5EF4-FFF2-40B4-BE49-F238E27FC236}">
                  <a16:creationId xmlns:a16="http://schemas.microsoft.com/office/drawing/2014/main" id="{53E5F7E5-9E34-E9D9-86BB-4FB7FADFB22A}"/>
                </a:ext>
              </a:extLst>
            </p:cNvPr>
            <p:cNvSpPr/>
            <p:nvPr/>
          </p:nvSpPr>
          <p:spPr bwMode="auto">
            <a:xfrm>
              <a:off x="6709192" y="9969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2" name="フリーフォーム: 図形 1081">
              <a:extLst>
                <a:ext uri="{FF2B5EF4-FFF2-40B4-BE49-F238E27FC236}">
                  <a16:creationId xmlns:a16="http://schemas.microsoft.com/office/drawing/2014/main" id="{00B8B39F-B187-D2A6-3DFD-8436ECFC06FE}"/>
                </a:ext>
              </a:extLst>
            </p:cNvPr>
            <p:cNvSpPr/>
            <p:nvPr/>
          </p:nvSpPr>
          <p:spPr bwMode="auto">
            <a:xfrm>
              <a:off x="6778832" y="10665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242" name="グループ化 1241">
              <a:extLst>
                <a:ext uri="{FF2B5EF4-FFF2-40B4-BE49-F238E27FC236}">
                  <a16:creationId xmlns:a16="http://schemas.microsoft.com/office/drawing/2014/main" id="{991152B3-0037-45F3-F582-9DA85868DF9F}"/>
                </a:ext>
              </a:extLst>
            </p:cNvPr>
            <p:cNvGrpSpPr/>
            <p:nvPr/>
          </p:nvGrpSpPr>
          <p:grpSpPr>
            <a:xfrm>
              <a:off x="7161263" y="1302980"/>
              <a:ext cx="1528208" cy="1800104"/>
              <a:chOff x="9308296" y="3497297"/>
              <a:chExt cx="1797489" cy="2117297"/>
            </a:xfrm>
          </p:grpSpPr>
          <p:grpSp>
            <p:nvGrpSpPr>
              <p:cNvPr id="1243" name="グループ化 1242">
                <a:extLst>
                  <a:ext uri="{FF2B5EF4-FFF2-40B4-BE49-F238E27FC236}">
                    <a16:creationId xmlns:a16="http://schemas.microsoft.com/office/drawing/2014/main" id="{CE58864F-8C87-BD85-50AA-D80657298FE9}"/>
                  </a:ext>
                </a:extLst>
              </p:cNvPr>
              <p:cNvGrpSpPr/>
              <p:nvPr/>
            </p:nvGrpSpPr>
            <p:grpSpPr>
              <a:xfrm>
                <a:off x="9308296" y="3497297"/>
                <a:ext cx="834326" cy="2117297"/>
                <a:chOff x="5258600" y="2247722"/>
                <a:chExt cx="1109675" cy="2816060"/>
              </a:xfrm>
            </p:grpSpPr>
            <p:grpSp>
              <p:nvGrpSpPr>
                <p:cNvPr id="1251" name="グループ化 1250">
                  <a:extLst>
                    <a:ext uri="{FF2B5EF4-FFF2-40B4-BE49-F238E27FC236}">
                      <a16:creationId xmlns:a16="http://schemas.microsoft.com/office/drawing/2014/main" id="{4096C6E1-BBFA-9C6F-A302-EED5AC501878}"/>
                    </a:ext>
                  </a:extLst>
                </p:cNvPr>
                <p:cNvGrpSpPr/>
                <p:nvPr/>
              </p:nvGrpSpPr>
              <p:grpSpPr>
                <a:xfrm>
                  <a:off x="5258600" y="2247722"/>
                  <a:ext cx="1109675" cy="2816060"/>
                  <a:chOff x="6328246" y="1294818"/>
                  <a:chExt cx="1654330" cy="4198250"/>
                </a:xfrm>
              </p:grpSpPr>
              <p:sp>
                <p:nvSpPr>
                  <p:cNvPr id="1254" name="フリーフォーム: 図形 1253">
                    <a:extLst>
                      <a:ext uri="{FF2B5EF4-FFF2-40B4-BE49-F238E27FC236}">
                        <a16:creationId xmlns:a16="http://schemas.microsoft.com/office/drawing/2014/main" id="{CCD1BA3A-5FAD-7CA2-BF19-CD6DD0E842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28246" y="1294818"/>
                    <a:ext cx="1654330" cy="2833505"/>
                  </a:xfrm>
                  <a:custGeom>
                    <a:avLst/>
                    <a:gdLst>
                      <a:gd name="connsiteX0" fmla="*/ 827067 w 1654330"/>
                      <a:gd name="connsiteY0" fmla="*/ 0 h 2833505"/>
                      <a:gd name="connsiteX1" fmla="*/ 1262704 w 1654330"/>
                      <a:gd name="connsiteY1" fmla="*/ 153613 h 2833505"/>
                      <a:gd name="connsiteX2" fmla="*/ 1282499 w 1654330"/>
                      <a:gd name="connsiteY2" fmla="*/ 187536 h 2833505"/>
                      <a:gd name="connsiteX3" fmla="*/ 1312988 w 1654330"/>
                      <a:gd name="connsiteY3" fmla="*/ 228533 h 2833505"/>
                      <a:gd name="connsiteX4" fmla="*/ 1589502 w 1654330"/>
                      <a:gd name="connsiteY4" fmla="*/ 1283288 h 2833505"/>
                      <a:gd name="connsiteX5" fmla="*/ 1602381 w 1654330"/>
                      <a:gd name="connsiteY5" fmla="*/ 2446150 h 2833505"/>
                      <a:gd name="connsiteX6" fmla="*/ 1595727 w 1654330"/>
                      <a:gd name="connsiteY6" fmla="*/ 2451638 h 2833505"/>
                      <a:gd name="connsiteX7" fmla="*/ 1593538 w 1654330"/>
                      <a:gd name="connsiteY7" fmla="*/ 2457318 h 2833505"/>
                      <a:gd name="connsiteX8" fmla="*/ 827067 w 1654330"/>
                      <a:gd name="connsiteY8" fmla="*/ 2833505 h 2833505"/>
                      <a:gd name="connsiteX9" fmla="*/ 60596 w 1654330"/>
                      <a:gd name="connsiteY9" fmla="*/ 2457318 h 2833505"/>
                      <a:gd name="connsiteX10" fmla="*/ 58316 w 1654330"/>
                      <a:gd name="connsiteY10" fmla="*/ 2451403 h 2833505"/>
                      <a:gd name="connsiteX11" fmla="*/ 51949 w 1654330"/>
                      <a:gd name="connsiteY11" fmla="*/ 2446151 h 2833505"/>
                      <a:gd name="connsiteX12" fmla="*/ 64828 w 1654330"/>
                      <a:gd name="connsiteY12" fmla="*/ 1283289 h 2833505"/>
                      <a:gd name="connsiteX13" fmla="*/ 341342 w 1654330"/>
                      <a:gd name="connsiteY13" fmla="*/ 228534 h 2833505"/>
                      <a:gd name="connsiteX14" fmla="*/ 370919 w 1654330"/>
                      <a:gd name="connsiteY14" fmla="*/ 188764 h 2833505"/>
                      <a:gd name="connsiteX15" fmla="*/ 391431 w 1654330"/>
                      <a:gd name="connsiteY15" fmla="*/ 153613 h 2833505"/>
                      <a:gd name="connsiteX16" fmla="*/ 827067 w 1654330"/>
                      <a:gd name="connsiteY16" fmla="*/ 0 h 28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54330" h="2833505">
                        <a:moveTo>
                          <a:pt x="827067" y="0"/>
                        </a:moveTo>
                        <a:cubicBezTo>
                          <a:pt x="1022904" y="0"/>
                          <a:pt x="1190930" y="63341"/>
                          <a:pt x="1262704" y="153613"/>
                        </a:cubicBezTo>
                        <a:lnTo>
                          <a:pt x="1282499" y="187536"/>
                        </a:lnTo>
                        <a:lnTo>
                          <a:pt x="1312988" y="228533"/>
                        </a:lnTo>
                        <a:cubicBezTo>
                          <a:pt x="1408696" y="394924"/>
                          <a:pt x="1518508" y="801281"/>
                          <a:pt x="1589502" y="1283288"/>
                        </a:cubicBezTo>
                        <a:cubicBezTo>
                          <a:pt x="1672328" y="1845630"/>
                          <a:pt x="1674877" y="2324610"/>
                          <a:pt x="1602381" y="2446150"/>
                        </a:cubicBezTo>
                        <a:lnTo>
                          <a:pt x="1595727" y="2451638"/>
                        </a:lnTo>
                        <a:lnTo>
                          <a:pt x="1593538" y="2457318"/>
                        </a:lnTo>
                        <a:cubicBezTo>
                          <a:pt x="1491926" y="2675262"/>
                          <a:pt x="1187197" y="2833505"/>
                          <a:pt x="827067" y="2833505"/>
                        </a:cubicBezTo>
                        <a:cubicBezTo>
                          <a:pt x="466937" y="2833505"/>
                          <a:pt x="162208" y="2675262"/>
                          <a:pt x="60596" y="2457318"/>
                        </a:cubicBezTo>
                        <a:lnTo>
                          <a:pt x="58316" y="2451403"/>
                        </a:lnTo>
                        <a:lnTo>
                          <a:pt x="51949" y="2446151"/>
                        </a:lnTo>
                        <a:cubicBezTo>
                          <a:pt x="-20547" y="2324611"/>
                          <a:pt x="-17998" y="1845631"/>
                          <a:pt x="64828" y="1283289"/>
                        </a:cubicBezTo>
                        <a:cubicBezTo>
                          <a:pt x="135823" y="801282"/>
                          <a:pt x="245634" y="394925"/>
                          <a:pt x="341342" y="228534"/>
                        </a:cubicBezTo>
                        <a:lnTo>
                          <a:pt x="370919" y="188764"/>
                        </a:lnTo>
                        <a:lnTo>
                          <a:pt x="391431" y="153613"/>
                        </a:lnTo>
                        <a:cubicBezTo>
                          <a:pt x="463204" y="63341"/>
                          <a:pt x="631231" y="0"/>
                          <a:pt x="827067" y="0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5" name="楕円 1254">
                    <a:extLst>
                      <a:ext uri="{FF2B5EF4-FFF2-40B4-BE49-F238E27FC236}">
                        <a16:creationId xmlns:a16="http://schemas.microsoft.com/office/drawing/2014/main" id="{C1C3AF4A-BEEC-0CB6-AC81-5227A0EE58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33451" y="3195637"/>
                    <a:ext cx="1443724" cy="866775"/>
                  </a:xfrm>
                  <a:prstGeom prst="ellipse">
                    <a:avLst/>
                  </a:prstGeom>
                  <a:solidFill>
                    <a:srgbClr val="99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6" name="フリーフォーム: 図形 1255">
                    <a:extLst>
                      <a:ext uri="{FF2B5EF4-FFF2-40B4-BE49-F238E27FC236}">
                        <a16:creationId xmlns:a16="http://schemas.microsoft.com/office/drawing/2014/main" id="{7DD2EFE8-023D-FEF1-6630-78A0DFF412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6326" y="3195636"/>
                    <a:ext cx="1157974" cy="2297432"/>
                  </a:xfrm>
                  <a:custGeom>
                    <a:avLst/>
                    <a:gdLst>
                      <a:gd name="connsiteX0" fmla="*/ 578987 w 1157974"/>
                      <a:gd name="connsiteY0" fmla="*/ 0 h 2297432"/>
                      <a:gd name="connsiteX1" fmla="*/ 1089421 w 1157974"/>
                      <a:gd name="connsiteY1" fmla="*/ 126936 h 2297432"/>
                      <a:gd name="connsiteX2" fmla="*/ 1092937 w 1157974"/>
                      <a:gd name="connsiteY2" fmla="*/ 129495 h 2297432"/>
                      <a:gd name="connsiteX3" fmla="*/ 1092582 w 1157974"/>
                      <a:gd name="connsiteY3" fmla="*/ 132606 h 2297432"/>
                      <a:gd name="connsiteX4" fmla="*/ 1072706 w 1157974"/>
                      <a:gd name="connsiteY4" fmla="*/ 608313 h 2297432"/>
                      <a:gd name="connsiteX5" fmla="*/ 1116363 w 1157974"/>
                      <a:gd name="connsiteY5" fmla="*/ 1291969 h 2297432"/>
                      <a:gd name="connsiteX6" fmla="*/ 1143279 w 1157974"/>
                      <a:gd name="connsiteY6" fmla="*/ 1440772 h 2297432"/>
                      <a:gd name="connsiteX7" fmla="*/ 1146211 w 1157974"/>
                      <a:gd name="connsiteY7" fmla="*/ 1452247 h 2297432"/>
                      <a:gd name="connsiteX8" fmla="*/ 1146937 w 1157974"/>
                      <a:gd name="connsiteY8" fmla="*/ 1460992 h 2297432"/>
                      <a:gd name="connsiteX9" fmla="*/ 1148427 w 1157974"/>
                      <a:gd name="connsiteY9" fmla="*/ 1469231 h 2297432"/>
                      <a:gd name="connsiteX10" fmla="*/ 1148427 w 1157974"/>
                      <a:gd name="connsiteY10" fmla="*/ 1469233 h 2297432"/>
                      <a:gd name="connsiteX11" fmla="*/ 1147583 w 1157974"/>
                      <a:gd name="connsiteY11" fmla="*/ 1468778 h 2297432"/>
                      <a:gd name="connsiteX12" fmla="*/ 1157974 w 1157974"/>
                      <a:gd name="connsiteY12" fmla="*/ 1594011 h 2297432"/>
                      <a:gd name="connsiteX13" fmla="*/ 578987 w 1157974"/>
                      <a:gd name="connsiteY13" fmla="*/ 2297432 h 2297432"/>
                      <a:gd name="connsiteX14" fmla="*/ 0 w 1157974"/>
                      <a:gd name="connsiteY14" fmla="*/ 1594011 h 2297432"/>
                      <a:gd name="connsiteX15" fmla="*/ 11763 w 1157974"/>
                      <a:gd name="connsiteY15" fmla="*/ 1452247 h 2297432"/>
                      <a:gd name="connsiteX16" fmla="*/ 20167 w 1157974"/>
                      <a:gd name="connsiteY16" fmla="*/ 1419356 h 2297432"/>
                      <a:gd name="connsiteX17" fmla="*/ 43210 w 1157974"/>
                      <a:gd name="connsiteY17" fmla="*/ 1291969 h 2297432"/>
                      <a:gd name="connsiteX18" fmla="*/ 86866 w 1157974"/>
                      <a:gd name="connsiteY18" fmla="*/ 608313 h 2297432"/>
                      <a:gd name="connsiteX19" fmla="*/ 66991 w 1157974"/>
                      <a:gd name="connsiteY19" fmla="*/ 132606 h 2297432"/>
                      <a:gd name="connsiteX20" fmla="*/ 66512 w 1157974"/>
                      <a:gd name="connsiteY20" fmla="*/ 128422 h 2297432"/>
                      <a:gd name="connsiteX21" fmla="*/ 68554 w 1157974"/>
                      <a:gd name="connsiteY21" fmla="*/ 126936 h 2297432"/>
                      <a:gd name="connsiteX22" fmla="*/ 578987 w 1157974"/>
                      <a:gd name="connsiteY22" fmla="*/ 0 h 229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57974" h="2297432">
                        <a:moveTo>
                          <a:pt x="578987" y="0"/>
                        </a:moveTo>
                        <a:cubicBezTo>
                          <a:pt x="778324" y="0"/>
                          <a:pt x="958789" y="48509"/>
                          <a:pt x="1089421" y="126936"/>
                        </a:cubicBezTo>
                        <a:lnTo>
                          <a:pt x="1092937" y="129495"/>
                        </a:lnTo>
                        <a:lnTo>
                          <a:pt x="1092582" y="132606"/>
                        </a:lnTo>
                        <a:cubicBezTo>
                          <a:pt x="1079647" y="279674"/>
                          <a:pt x="1072706" y="441826"/>
                          <a:pt x="1072706" y="608313"/>
                        </a:cubicBezTo>
                        <a:cubicBezTo>
                          <a:pt x="1072706" y="858044"/>
                          <a:pt x="1088322" y="1098020"/>
                          <a:pt x="1116363" y="1291969"/>
                        </a:cubicBezTo>
                        <a:lnTo>
                          <a:pt x="1143279" y="1440772"/>
                        </a:lnTo>
                        <a:lnTo>
                          <a:pt x="1146211" y="1452247"/>
                        </a:lnTo>
                        <a:lnTo>
                          <a:pt x="1146937" y="1460992"/>
                        </a:lnTo>
                        <a:lnTo>
                          <a:pt x="1148427" y="1469231"/>
                        </a:lnTo>
                        <a:lnTo>
                          <a:pt x="1148427" y="1469233"/>
                        </a:lnTo>
                        <a:lnTo>
                          <a:pt x="1147583" y="1468778"/>
                        </a:lnTo>
                        <a:lnTo>
                          <a:pt x="1157974" y="1594011"/>
                        </a:lnTo>
                        <a:cubicBezTo>
                          <a:pt x="1157974" y="1982500"/>
                          <a:pt x="898753" y="2297432"/>
                          <a:pt x="578987" y="2297432"/>
                        </a:cubicBezTo>
                        <a:cubicBezTo>
                          <a:pt x="259221" y="2297432"/>
                          <a:pt x="0" y="1982500"/>
                          <a:pt x="0" y="1594011"/>
                        </a:cubicBezTo>
                        <a:cubicBezTo>
                          <a:pt x="0" y="1545450"/>
                          <a:pt x="4050" y="1498038"/>
                          <a:pt x="11763" y="1452247"/>
                        </a:cubicBezTo>
                        <a:lnTo>
                          <a:pt x="20167" y="1419356"/>
                        </a:lnTo>
                        <a:lnTo>
                          <a:pt x="43210" y="1291969"/>
                        </a:lnTo>
                        <a:cubicBezTo>
                          <a:pt x="71251" y="1098020"/>
                          <a:pt x="86866" y="858044"/>
                          <a:pt x="86866" y="608313"/>
                        </a:cubicBezTo>
                        <a:cubicBezTo>
                          <a:pt x="86866" y="441826"/>
                          <a:pt x="79926" y="279674"/>
                          <a:pt x="66991" y="132606"/>
                        </a:cubicBezTo>
                        <a:lnTo>
                          <a:pt x="66512" y="128422"/>
                        </a:lnTo>
                        <a:lnTo>
                          <a:pt x="68554" y="126936"/>
                        </a:lnTo>
                        <a:cubicBezTo>
                          <a:pt x="199185" y="48509"/>
                          <a:pt x="379651" y="0"/>
                          <a:pt x="578987" y="0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52" name="フリーフォーム: 図形 1251">
                  <a:extLst>
                    <a:ext uri="{FF2B5EF4-FFF2-40B4-BE49-F238E27FC236}">
                      <a16:creationId xmlns:a16="http://schemas.microsoft.com/office/drawing/2014/main" id="{0A6A9616-1131-FB71-6948-F42FF5B22769}"/>
                    </a:ext>
                  </a:extLst>
                </p:cNvPr>
                <p:cNvSpPr/>
                <p:nvPr/>
              </p:nvSpPr>
              <p:spPr bwMode="auto">
                <a:xfrm>
                  <a:off x="5474494" y="3590925"/>
                  <a:ext cx="677756" cy="1428804"/>
                </a:xfrm>
                <a:custGeom>
                  <a:avLst/>
                  <a:gdLst>
                    <a:gd name="connsiteX0" fmla="*/ 338877 w 677756"/>
                    <a:gd name="connsiteY0" fmla="*/ 0 h 1496995"/>
                    <a:gd name="connsiteX1" fmla="*/ 609600 w 677756"/>
                    <a:gd name="connsiteY1" fmla="*/ 49648 h 1496995"/>
                    <a:gd name="connsiteX2" fmla="*/ 628165 w 677756"/>
                    <a:gd name="connsiteY2" fmla="*/ 58844 h 1496995"/>
                    <a:gd name="connsiteX3" fmla="*/ 620570 w 677756"/>
                    <a:gd name="connsiteY3" fmla="*/ 199501 h 1496995"/>
                    <a:gd name="connsiteX4" fmla="*/ 617697 w 677756"/>
                    <a:gd name="connsiteY4" fmla="*/ 363931 h 1496995"/>
                    <a:gd name="connsiteX5" fmla="*/ 642351 w 677756"/>
                    <a:gd name="connsiteY5" fmla="*/ 822507 h 1496995"/>
                    <a:gd name="connsiteX6" fmla="*/ 657551 w 677756"/>
                    <a:gd name="connsiteY6" fmla="*/ 922319 h 1496995"/>
                    <a:gd name="connsiteX7" fmla="*/ 659207 w 677756"/>
                    <a:gd name="connsiteY7" fmla="*/ 930016 h 1496995"/>
                    <a:gd name="connsiteX8" fmla="*/ 659617 w 677756"/>
                    <a:gd name="connsiteY8" fmla="*/ 935882 h 1496995"/>
                    <a:gd name="connsiteX9" fmla="*/ 660459 w 677756"/>
                    <a:gd name="connsiteY9" fmla="*/ 941409 h 1496995"/>
                    <a:gd name="connsiteX10" fmla="*/ 660459 w 677756"/>
                    <a:gd name="connsiteY10" fmla="*/ 941410 h 1496995"/>
                    <a:gd name="connsiteX11" fmla="*/ 659982 w 677756"/>
                    <a:gd name="connsiteY11" fmla="*/ 941105 h 1496995"/>
                    <a:gd name="connsiteX12" fmla="*/ 677756 w 677756"/>
                    <a:gd name="connsiteY12" fmla="*/ 1027488 h 1496995"/>
                    <a:gd name="connsiteX13" fmla="*/ 338878 w 677756"/>
                    <a:gd name="connsiteY13" fmla="*/ 1496941 h 1496995"/>
                    <a:gd name="connsiteX14" fmla="*/ 0 w 677756"/>
                    <a:gd name="connsiteY14" fmla="*/ 1046538 h 1496995"/>
                    <a:gd name="connsiteX15" fmla="*/ 18549 w 677756"/>
                    <a:gd name="connsiteY15" fmla="*/ 930016 h 1496995"/>
                    <a:gd name="connsiteX16" fmla="*/ 23295 w 677756"/>
                    <a:gd name="connsiteY16" fmla="*/ 907954 h 1496995"/>
                    <a:gd name="connsiteX17" fmla="*/ 36308 w 677756"/>
                    <a:gd name="connsiteY17" fmla="*/ 822507 h 1496995"/>
                    <a:gd name="connsiteX18" fmla="*/ 60962 w 677756"/>
                    <a:gd name="connsiteY18" fmla="*/ 363931 h 1496995"/>
                    <a:gd name="connsiteX19" fmla="*/ 58090 w 677756"/>
                    <a:gd name="connsiteY19" fmla="*/ 199501 h 1496995"/>
                    <a:gd name="connsiteX20" fmla="*/ 50471 w 677756"/>
                    <a:gd name="connsiteY20" fmla="*/ 58408 h 1496995"/>
                    <a:gd name="connsiteX21" fmla="*/ 68154 w 677756"/>
                    <a:gd name="connsiteY21" fmla="*/ 49648 h 1496995"/>
                    <a:gd name="connsiteX22" fmla="*/ 338877 w 677756"/>
                    <a:gd name="connsiteY22" fmla="*/ 0 h 1496995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367452 w 677756"/>
                    <a:gd name="connsiteY22" fmla="*/ 0 h 1830370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458892 w 677756"/>
                    <a:gd name="connsiteY22" fmla="*/ 91440 h 1830370"/>
                    <a:gd name="connsiteX0" fmla="*/ 609600 w 677756"/>
                    <a:gd name="connsiteY0" fmla="*/ 306711 h 1754058"/>
                    <a:gd name="connsiteX1" fmla="*/ 628165 w 677756"/>
                    <a:gd name="connsiteY1" fmla="*/ 315907 h 1754058"/>
                    <a:gd name="connsiteX2" fmla="*/ 620570 w 677756"/>
                    <a:gd name="connsiteY2" fmla="*/ 456564 h 1754058"/>
                    <a:gd name="connsiteX3" fmla="*/ 617697 w 677756"/>
                    <a:gd name="connsiteY3" fmla="*/ 620994 h 1754058"/>
                    <a:gd name="connsiteX4" fmla="*/ 642351 w 677756"/>
                    <a:gd name="connsiteY4" fmla="*/ 1079570 h 1754058"/>
                    <a:gd name="connsiteX5" fmla="*/ 657551 w 677756"/>
                    <a:gd name="connsiteY5" fmla="*/ 1179382 h 1754058"/>
                    <a:gd name="connsiteX6" fmla="*/ 659207 w 677756"/>
                    <a:gd name="connsiteY6" fmla="*/ 1187079 h 1754058"/>
                    <a:gd name="connsiteX7" fmla="*/ 659617 w 677756"/>
                    <a:gd name="connsiteY7" fmla="*/ 1192945 h 1754058"/>
                    <a:gd name="connsiteX8" fmla="*/ 660459 w 677756"/>
                    <a:gd name="connsiteY8" fmla="*/ 1198472 h 1754058"/>
                    <a:gd name="connsiteX9" fmla="*/ 660459 w 677756"/>
                    <a:gd name="connsiteY9" fmla="*/ 1198473 h 1754058"/>
                    <a:gd name="connsiteX10" fmla="*/ 659982 w 677756"/>
                    <a:gd name="connsiteY10" fmla="*/ 1198168 h 1754058"/>
                    <a:gd name="connsiteX11" fmla="*/ 677756 w 677756"/>
                    <a:gd name="connsiteY11" fmla="*/ 1284551 h 1754058"/>
                    <a:gd name="connsiteX12" fmla="*/ 338878 w 677756"/>
                    <a:gd name="connsiteY12" fmla="*/ 1754004 h 1754058"/>
                    <a:gd name="connsiteX13" fmla="*/ 0 w 677756"/>
                    <a:gd name="connsiteY13" fmla="*/ 1303601 h 1754058"/>
                    <a:gd name="connsiteX14" fmla="*/ 18549 w 677756"/>
                    <a:gd name="connsiteY14" fmla="*/ 1187079 h 1754058"/>
                    <a:gd name="connsiteX15" fmla="*/ 23295 w 677756"/>
                    <a:gd name="connsiteY15" fmla="*/ 1165017 h 1754058"/>
                    <a:gd name="connsiteX16" fmla="*/ 36308 w 677756"/>
                    <a:gd name="connsiteY16" fmla="*/ 1079570 h 1754058"/>
                    <a:gd name="connsiteX17" fmla="*/ 60962 w 677756"/>
                    <a:gd name="connsiteY17" fmla="*/ 620994 h 1754058"/>
                    <a:gd name="connsiteX18" fmla="*/ 58090 w 677756"/>
                    <a:gd name="connsiteY18" fmla="*/ 456564 h 1754058"/>
                    <a:gd name="connsiteX19" fmla="*/ 50471 w 677756"/>
                    <a:gd name="connsiteY19" fmla="*/ 315471 h 1754058"/>
                    <a:gd name="connsiteX20" fmla="*/ 68154 w 677756"/>
                    <a:gd name="connsiteY20" fmla="*/ 306711 h 1754058"/>
                    <a:gd name="connsiteX21" fmla="*/ 458892 w 677756"/>
                    <a:gd name="connsiteY21" fmla="*/ 15128 h 1754058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20" fmla="*/ 68154 w 677756"/>
                    <a:gd name="connsiteY20" fmla="*/ 0 h 1447347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0" fmla="*/ 628165 w 677756"/>
                    <a:gd name="connsiteY0" fmla="*/ 436 h 1438587"/>
                    <a:gd name="connsiteX1" fmla="*/ 620570 w 677756"/>
                    <a:gd name="connsiteY1" fmla="*/ 141093 h 1438587"/>
                    <a:gd name="connsiteX2" fmla="*/ 617697 w 677756"/>
                    <a:gd name="connsiteY2" fmla="*/ 305523 h 1438587"/>
                    <a:gd name="connsiteX3" fmla="*/ 642351 w 677756"/>
                    <a:gd name="connsiteY3" fmla="*/ 764099 h 1438587"/>
                    <a:gd name="connsiteX4" fmla="*/ 657551 w 677756"/>
                    <a:gd name="connsiteY4" fmla="*/ 863911 h 1438587"/>
                    <a:gd name="connsiteX5" fmla="*/ 659207 w 677756"/>
                    <a:gd name="connsiteY5" fmla="*/ 871608 h 1438587"/>
                    <a:gd name="connsiteX6" fmla="*/ 659617 w 677756"/>
                    <a:gd name="connsiteY6" fmla="*/ 877474 h 1438587"/>
                    <a:gd name="connsiteX7" fmla="*/ 660459 w 677756"/>
                    <a:gd name="connsiteY7" fmla="*/ 883001 h 1438587"/>
                    <a:gd name="connsiteX8" fmla="*/ 660459 w 677756"/>
                    <a:gd name="connsiteY8" fmla="*/ 883002 h 1438587"/>
                    <a:gd name="connsiteX9" fmla="*/ 659982 w 677756"/>
                    <a:gd name="connsiteY9" fmla="*/ 882697 h 1438587"/>
                    <a:gd name="connsiteX10" fmla="*/ 677756 w 677756"/>
                    <a:gd name="connsiteY10" fmla="*/ 969080 h 1438587"/>
                    <a:gd name="connsiteX11" fmla="*/ 338878 w 677756"/>
                    <a:gd name="connsiteY11" fmla="*/ 1438533 h 1438587"/>
                    <a:gd name="connsiteX12" fmla="*/ 0 w 677756"/>
                    <a:gd name="connsiteY12" fmla="*/ 988130 h 1438587"/>
                    <a:gd name="connsiteX13" fmla="*/ 18549 w 677756"/>
                    <a:gd name="connsiteY13" fmla="*/ 871608 h 1438587"/>
                    <a:gd name="connsiteX14" fmla="*/ 23295 w 677756"/>
                    <a:gd name="connsiteY14" fmla="*/ 849546 h 1438587"/>
                    <a:gd name="connsiteX15" fmla="*/ 36308 w 677756"/>
                    <a:gd name="connsiteY15" fmla="*/ 764099 h 1438587"/>
                    <a:gd name="connsiteX16" fmla="*/ 60962 w 677756"/>
                    <a:gd name="connsiteY16" fmla="*/ 305523 h 1438587"/>
                    <a:gd name="connsiteX17" fmla="*/ 58090 w 677756"/>
                    <a:gd name="connsiteY17" fmla="*/ 141093 h 1438587"/>
                    <a:gd name="connsiteX18" fmla="*/ 50471 w 677756"/>
                    <a:gd name="connsiteY18" fmla="*/ 0 h 143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756" h="1438587">
                      <a:moveTo>
                        <a:pt x="628165" y="436"/>
                      </a:moveTo>
                      <a:lnTo>
                        <a:pt x="620570" y="141093"/>
                      </a:lnTo>
                      <a:cubicBezTo>
                        <a:pt x="618677" y="194576"/>
                        <a:pt x="617697" y="249686"/>
                        <a:pt x="617697" y="305523"/>
                      </a:cubicBezTo>
                      <a:cubicBezTo>
                        <a:pt x="617697" y="473035"/>
                        <a:pt x="626515" y="634004"/>
                        <a:pt x="642351" y="764099"/>
                      </a:cubicBezTo>
                      <a:lnTo>
                        <a:pt x="657551" y="863911"/>
                      </a:lnTo>
                      <a:lnTo>
                        <a:pt x="659207" y="871608"/>
                      </a:lnTo>
                      <a:cubicBezTo>
                        <a:pt x="659344" y="873563"/>
                        <a:pt x="659480" y="875519"/>
                        <a:pt x="659617" y="877474"/>
                      </a:cubicBezTo>
                      <a:lnTo>
                        <a:pt x="660459" y="883001"/>
                      </a:lnTo>
                      <a:lnTo>
                        <a:pt x="660459" y="883002"/>
                      </a:lnTo>
                      <a:lnTo>
                        <a:pt x="659982" y="882697"/>
                      </a:lnTo>
                      <a:lnTo>
                        <a:pt x="677756" y="969080"/>
                      </a:lnTo>
                      <a:cubicBezTo>
                        <a:pt x="677756" y="1229667"/>
                        <a:pt x="528037" y="1442502"/>
                        <a:pt x="338878" y="1438533"/>
                      </a:cubicBezTo>
                      <a:cubicBezTo>
                        <a:pt x="149719" y="1434564"/>
                        <a:pt x="0" y="1248716"/>
                        <a:pt x="0" y="988130"/>
                      </a:cubicBezTo>
                      <a:cubicBezTo>
                        <a:pt x="0" y="955557"/>
                        <a:pt x="14194" y="902324"/>
                        <a:pt x="18549" y="871608"/>
                      </a:cubicBezTo>
                      <a:lnTo>
                        <a:pt x="23295" y="849546"/>
                      </a:lnTo>
                      <a:lnTo>
                        <a:pt x="36308" y="764099"/>
                      </a:lnTo>
                      <a:cubicBezTo>
                        <a:pt x="52144" y="634004"/>
                        <a:pt x="60962" y="473035"/>
                        <a:pt x="60962" y="305523"/>
                      </a:cubicBezTo>
                      <a:cubicBezTo>
                        <a:pt x="60962" y="249686"/>
                        <a:pt x="59983" y="194576"/>
                        <a:pt x="58090" y="141093"/>
                      </a:cubicBezTo>
                      <a:lnTo>
                        <a:pt x="50471" y="0"/>
                      </a:lnTo>
                    </a:path>
                  </a:pathLst>
                </a:custGeom>
                <a:noFill/>
                <a:ln w="12700" cap="rnd">
                  <a:solidFill>
                    <a:srgbClr val="9933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3" name="楕円 1252">
                  <a:extLst>
                    <a:ext uri="{FF2B5EF4-FFF2-40B4-BE49-F238E27FC236}">
                      <a16:creationId xmlns:a16="http://schemas.microsoft.com/office/drawing/2014/main" id="{8D670E61-28DA-17FA-89D9-3BB86D28F76D}"/>
                    </a:ext>
                  </a:extLst>
                </p:cNvPr>
                <p:cNvSpPr/>
                <p:nvPr/>
              </p:nvSpPr>
              <p:spPr bwMode="auto">
                <a:xfrm>
                  <a:off x="5326613" y="3522734"/>
                  <a:ext cx="968407" cy="58140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4" name="グループ化 1243">
                <a:extLst>
                  <a:ext uri="{FF2B5EF4-FFF2-40B4-BE49-F238E27FC236}">
                    <a16:creationId xmlns:a16="http://schemas.microsoft.com/office/drawing/2014/main" id="{77F3FDE0-3EDE-CBDC-69DC-09692548C27A}"/>
                  </a:ext>
                </a:extLst>
              </p:cNvPr>
              <p:cNvGrpSpPr/>
              <p:nvPr/>
            </p:nvGrpSpPr>
            <p:grpSpPr>
              <a:xfrm>
                <a:off x="10271459" y="3497297"/>
                <a:ext cx="834326" cy="2117297"/>
                <a:chOff x="5258600" y="2247722"/>
                <a:chExt cx="1109675" cy="2816060"/>
              </a:xfrm>
            </p:grpSpPr>
            <p:grpSp>
              <p:nvGrpSpPr>
                <p:cNvPr id="1245" name="グループ化 1244">
                  <a:extLst>
                    <a:ext uri="{FF2B5EF4-FFF2-40B4-BE49-F238E27FC236}">
                      <a16:creationId xmlns:a16="http://schemas.microsoft.com/office/drawing/2014/main" id="{DC2B4EFB-90B6-BA87-C7DE-54DF369BFD07}"/>
                    </a:ext>
                  </a:extLst>
                </p:cNvPr>
                <p:cNvGrpSpPr/>
                <p:nvPr/>
              </p:nvGrpSpPr>
              <p:grpSpPr>
                <a:xfrm>
                  <a:off x="5258600" y="2247722"/>
                  <a:ext cx="1109675" cy="2816060"/>
                  <a:chOff x="6328246" y="1294818"/>
                  <a:chExt cx="1654330" cy="4198250"/>
                </a:xfrm>
              </p:grpSpPr>
              <p:sp>
                <p:nvSpPr>
                  <p:cNvPr id="1248" name="フリーフォーム: 図形 1247">
                    <a:extLst>
                      <a:ext uri="{FF2B5EF4-FFF2-40B4-BE49-F238E27FC236}">
                        <a16:creationId xmlns:a16="http://schemas.microsoft.com/office/drawing/2014/main" id="{7276490A-35A6-45D0-E6B3-D152223697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28246" y="1294818"/>
                    <a:ext cx="1654330" cy="2833505"/>
                  </a:xfrm>
                  <a:custGeom>
                    <a:avLst/>
                    <a:gdLst>
                      <a:gd name="connsiteX0" fmla="*/ 827067 w 1654330"/>
                      <a:gd name="connsiteY0" fmla="*/ 0 h 2833505"/>
                      <a:gd name="connsiteX1" fmla="*/ 1262704 w 1654330"/>
                      <a:gd name="connsiteY1" fmla="*/ 153613 h 2833505"/>
                      <a:gd name="connsiteX2" fmla="*/ 1282499 w 1654330"/>
                      <a:gd name="connsiteY2" fmla="*/ 187536 h 2833505"/>
                      <a:gd name="connsiteX3" fmla="*/ 1312988 w 1654330"/>
                      <a:gd name="connsiteY3" fmla="*/ 228533 h 2833505"/>
                      <a:gd name="connsiteX4" fmla="*/ 1589502 w 1654330"/>
                      <a:gd name="connsiteY4" fmla="*/ 1283288 h 2833505"/>
                      <a:gd name="connsiteX5" fmla="*/ 1602381 w 1654330"/>
                      <a:gd name="connsiteY5" fmla="*/ 2446150 h 2833505"/>
                      <a:gd name="connsiteX6" fmla="*/ 1595727 w 1654330"/>
                      <a:gd name="connsiteY6" fmla="*/ 2451638 h 2833505"/>
                      <a:gd name="connsiteX7" fmla="*/ 1593538 w 1654330"/>
                      <a:gd name="connsiteY7" fmla="*/ 2457318 h 2833505"/>
                      <a:gd name="connsiteX8" fmla="*/ 827067 w 1654330"/>
                      <a:gd name="connsiteY8" fmla="*/ 2833505 h 2833505"/>
                      <a:gd name="connsiteX9" fmla="*/ 60596 w 1654330"/>
                      <a:gd name="connsiteY9" fmla="*/ 2457318 h 2833505"/>
                      <a:gd name="connsiteX10" fmla="*/ 58316 w 1654330"/>
                      <a:gd name="connsiteY10" fmla="*/ 2451403 h 2833505"/>
                      <a:gd name="connsiteX11" fmla="*/ 51949 w 1654330"/>
                      <a:gd name="connsiteY11" fmla="*/ 2446151 h 2833505"/>
                      <a:gd name="connsiteX12" fmla="*/ 64828 w 1654330"/>
                      <a:gd name="connsiteY12" fmla="*/ 1283289 h 2833505"/>
                      <a:gd name="connsiteX13" fmla="*/ 341342 w 1654330"/>
                      <a:gd name="connsiteY13" fmla="*/ 228534 h 2833505"/>
                      <a:gd name="connsiteX14" fmla="*/ 370919 w 1654330"/>
                      <a:gd name="connsiteY14" fmla="*/ 188764 h 2833505"/>
                      <a:gd name="connsiteX15" fmla="*/ 391431 w 1654330"/>
                      <a:gd name="connsiteY15" fmla="*/ 153613 h 2833505"/>
                      <a:gd name="connsiteX16" fmla="*/ 827067 w 1654330"/>
                      <a:gd name="connsiteY16" fmla="*/ 0 h 28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54330" h="2833505">
                        <a:moveTo>
                          <a:pt x="827067" y="0"/>
                        </a:moveTo>
                        <a:cubicBezTo>
                          <a:pt x="1022904" y="0"/>
                          <a:pt x="1190930" y="63341"/>
                          <a:pt x="1262704" y="153613"/>
                        </a:cubicBezTo>
                        <a:lnTo>
                          <a:pt x="1282499" y="187536"/>
                        </a:lnTo>
                        <a:lnTo>
                          <a:pt x="1312988" y="228533"/>
                        </a:lnTo>
                        <a:cubicBezTo>
                          <a:pt x="1408696" y="394924"/>
                          <a:pt x="1518508" y="801281"/>
                          <a:pt x="1589502" y="1283288"/>
                        </a:cubicBezTo>
                        <a:cubicBezTo>
                          <a:pt x="1672328" y="1845630"/>
                          <a:pt x="1674877" y="2324610"/>
                          <a:pt x="1602381" y="2446150"/>
                        </a:cubicBezTo>
                        <a:lnTo>
                          <a:pt x="1595727" y="2451638"/>
                        </a:lnTo>
                        <a:lnTo>
                          <a:pt x="1593538" y="2457318"/>
                        </a:lnTo>
                        <a:cubicBezTo>
                          <a:pt x="1491926" y="2675262"/>
                          <a:pt x="1187197" y="2833505"/>
                          <a:pt x="827067" y="2833505"/>
                        </a:cubicBezTo>
                        <a:cubicBezTo>
                          <a:pt x="466937" y="2833505"/>
                          <a:pt x="162208" y="2675262"/>
                          <a:pt x="60596" y="2457318"/>
                        </a:cubicBezTo>
                        <a:lnTo>
                          <a:pt x="58316" y="2451403"/>
                        </a:lnTo>
                        <a:lnTo>
                          <a:pt x="51949" y="2446151"/>
                        </a:lnTo>
                        <a:cubicBezTo>
                          <a:pt x="-20547" y="2324611"/>
                          <a:pt x="-17998" y="1845631"/>
                          <a:pt x="64828" y="1283289"/>
                        </a:cubicBezTo>
                        <a:cubicBezTo>
                          <a:pt x="135823" y="801282"/>
                          <a:pt x="245634" y="394925"/>
                          <a:pt x="341342" y="228534"/>
                        </a:cubicBezTo>
                        <a:lnTo>
                          <a:pt x="370919" y="188764"/>
                        </a:lnTo>
                        <a:lnTo>
                          <a:pt x="391431" y="153613"/>
                        </a:lnTo>
                        <a:cubicBezTo>
                          <a:pt x="463204" y="63341"/>
                          <a:pt x="631231" y="0"/>
                          <a:pt x="827067" y="0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9" name="楕円 1248">
                    <a:extLst>
                      <a:ext uri="{FF2B5EF4-FFF2-40B4-BE49-F238E27FC236}">
                        <a16:creationId xmlns:a16="http://schemas.microsoft.com/office/drawing/2014/main" id="{2B104BC1-6B71-98A4-7D74-78B1A6FA22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33451" y="3195637"/>
                    <a:ext cx="1443724" cy="866775"/>
                  </a:xfrm>
                  <a:prstGeom prst="ellipse">
                    <a:avLst/>
                  </a:prstGeom>
                  <a:solidFill>
                    <a:srgbClr val="99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0" name="フリーフォーム: 図形 1249">
                    <a:extLst>
                      <a:ext uri="{FF2B5EF4-FFF2-40B4-BE49-F238E27FC236}">
                        <a16:creationId xmlns:a16="http://schemas.microsoft.com/office/drawing/2014/main" id="{68C9CE9E-6147-AFB9-7DD6-368EBE54B2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6326" y="3195636"/>
                    <a:ext cx="1157974" cy="2297432"/>
                  </a:xfrm>
                  <a:custGeom>
                    <a:avLst/>
                    <a:gdLst>
                      <a:gd name="connsiteX0" fmla="*/ 578987 w 1157974"/>
                      <a:gd name="connsiteY0" fmla="*/ 0 h 2297432"/>
                      <a:gd name="connsiteX1" fmla="*/ 1089421 w 1157974"/>
                      <a:gd name="connsiteY1" fmla="*/ 126936 h 2297432"/>
                      <a:gd name="connsiteX2" fmla="*/ 1092937 w 1157974"/>
                      <a:gd name="connsiteY2" fmla="*/ 129495 h 2297432"/>
                      <a:gd name="connsiteX3" fmla="*/ 1092582 w 1157974"/>
                      <a:gd name="connsiteY3" fmla="*/ 132606 h 2297432"/>
                      <a:gd name="connsiteX4" fmla="*/ 1072706 w 1157974"/>
                      <a:gd name="connsiteY4" fmla="*/ 608313 h 2297432"/>
                      <a:gd name="connsiteX5" fmla="*/ 1116363 w 1157974"/>
                      <a:gd name="connsiteY5" fmla="*/ 1291969 h 2297432"/>
                      <a:gd name="connsiteX6" fmla="*/ 1143279 w 1157974"/>
                      <a:gd name="connsiteY6" fmla="*/ 1440772 h 2297432"/>
                      <a:gd name="connsiteX7" fmla="*/ 1146211 w 1157974"/>
                      <a:gd name="connsiteY7" fmla="*/ 1452247 h 2297432"/>
                      <a:gd name="connsiteX8" fmla="*/ 1146937 w 1157974"/>
                      <a:gd name="connsiteY8" fmla="*/ 1460992 h 2297432"/>
                      <a:gd name="connsiteX9" fmla="*/ 1148427 w 1157974"/>
                      <a:gd name="connsiteY9" fmla="*/ 1469231 h 2297432"/>
                      <a:gd name="connsiteX10" fmla="*/ 1148427 w 1157974"/>
                      <a:gd name="connsiteY10" fmla="*/ 1469233 h 2297432"/>
                      <a:gd name="connsiteX11" fmla="*/ 1147583 w 1157974"/>
                      <a:gd name="connsiteY11" fmla="*/ 1468778 h 2297432"/>
                      <a:gd name="connsiteX12" fmla="*/ 1157974 w 1157974"/>
                      <a:gd name="connsiteY12" fmla="*/ 1594011 h 2297432"/>
                      <a:gd name="connsiteX13" fmla="*/ 578987 w 1157974"/>
                      <a:gd name="connsiteY13" fmla="*/ 2297432 h 2297432"/>
                      <a:gd name="connsiteX14" fmla="*/ 0 w 1157974"/>
                      <a:gd name="connsiteY14" fmla="*/ 1594011 h 2297432"/>
                      <a:gd name="connsiteX15" fmla="*/ 11763 w 1157974"/>
                      <a:gd name="connsiteY15" fmla="*/ 1452247 h 2297432"/>
                      <a:gd name="connsiteX16" fmla="*/ 20167 w 1157974"/>
                      <a:gd name="connsiteY16" fmla="*/ 1419356 h 2297432"/>
                      <a:gd name="connsiteX17" fmla="*/ 43210 w 1157974"/>
                      <a:gd name="connsiteY17" fmla="*/ 1291969 h 2297432"/>
                      <a:gd name="connsiteX18" fmla="*/ 86866 w 1157974"/>
                      <a:gd name="connsiteY18" fmla="*/ 608313 h 2297432"/>
                      <a:gd name="connsiteX19" fmla="*/ 66991 w 1157974"/>
                      <a:gd name="connsiteY19" fmla="*/ 132606 h 2297432"/>
                      <a:gd name="connsiteX20" fmla="*/ 66512 w 1157974"/>
                      <a:gd name="connsiteY20" fmla="*/ 128422 h 2297432"/>
                      <a:gd name="connsiteX21" fmla="*/ 68554 w 1157974"/>
                      <a:gd name="connsiteY21" fmla="*/ 126936 h 2297432"/>
                      <a:gd name="connsiteX22" fmla="*/ 578987 w 1157974"/>
                      <a:gd name="connsiteY22" fmla="*/ 0 h 229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57974" h="2297432">
                        <a:moveTo>
                          <a:pt x="578987" y="0"/>
                        </a:moveTo>
                        <a:cubicBezTo>
                          <a:pt x="778324" y="0"/>
                          <a:pt x="958789" y="48509"/>
                          <a:pt x="1089421" y="126936"/>
                        </a:cubicBezTo>
                        <a:lnTo>
                          <a:pt x="1092937" y="129495"/>
                        </a:lnTo>
                        <a:lnTo>
                          <a:pt x="1092582" y="132606"/>
                        </a:lnTo>
                        <a:cubicBezTo>
                          <a:pt x="1079647" y="279674"/>
                          <a:pt x="1072706" y="441826"/>
                          <a:pt x="1072706" y="608313"/>
                        </a:cubicBezTo>
                        <a:cubicBezTo>
                          <a:pt x="1072706" y="858044"/>
                          <a:pt x="1088322" y="1098020"/>
                          <a:pt x="1116363" y="1291969"/>
                        </a:cubicBezTo>
                        <a:lnTo>
                          <a:pt x="1143279" y="1440772"/>
                        </a:lnTo>
                        <a:lnTo>
                          <a:pt x="1146211" y="1452247"/>
                        </a:lnTo>
                        <a:lnTo>
                          <a:pt x="1146937" y="1460992"/>
                        </a:lnTo>
                        <a:lnTo>
                          <a:pt x="1148427" y="1469231"/>
                        </a:lnTo>
                        <a:lnTo>
                          <a:pt x="1148427" y="1469233"/>
                        </a:lnTo>
                        <a:lnTo>
                          <a:pt x="1147583" y="1468778"/>
                        </a:lnTo>
                        <a:lnTo>
                          <a:pt x="1157974" y="1594011"/>
                        </a:lnTo>
                        <a:cubicBezTo>
                          <a:pt x="1157974" y="1982500"/>
                          <a:pt x="898753" y="2297432"/>
                          <a:pt x="578987" y="2297432"/>
                        </a:cubicBezTo>
                        <a:cubicBezTo>
                          <a:pt x="259221" y="2297432"/>
                          <a:pt x="0" y="1982500"/>
                          <a:pt x="0" y="1594011"/>
                        </a:cubicBezTo>
                        <a:cubicBezTo>
                          <a:pt x="0" y="1545450"/>
                          <a:pt x="4050" y="1498038"/>
                          <a:pt x="11763" y="1452247"/>
                        </a:cubicBezTo>
                        <a:lnTo>
                          <a:pt x="20167" y="1419356"/>
                        </a:lnTo>
                        <a:lnTo>
                          <a:pt x="43210" y="1291969"/>
                        </a:lnTo>
                        <a:cubicBezTo>
                          <a:pt x="71251" y="1098020"/>
                          <a:pt x="86866" y="858044"/>
                          <a:pt x="86866" y="608313"/>
                        </a:cubicBezTo>
                        <a:cubicBezTo>
                          <a:pt x="86866" y="441826"/>
                          <a:pt x="79926" y="279674"/>
                          <a:pt x="66991" y="132606"/>
                        </a:cubicBezTo>
                        <a:lnTo>
                          <a:pt x="66512" y="128422"/>
                        </a:lnTo>
                        <a:lnTo>
                          <a:pt x="68554" y="126936"/>
                        </a:lnTo>
                        <a:cubicBezTo>
                          <a:pt x="199185" y="48509"/>
                          <a:pt x="379651" y="0"/>
                          <a:pt x="578987" y="0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46" name="フリーフォーム: 図形 1245">
                  <a:extLst>
                    <a:ext uri="{FF2B5EF4-FFF2-40B4-BE49-F238E27FC236}">
                      <a16:creationId xmlns:a16="http://schemas.microsoft.com/office/drawing/2014/main" id="{183ED7C1-5A97-5022-D320-7AC43967FDF9}"/>
                    </a:ext>
                  </a:extLst>
                </p:cNvPr>
                <p:cNvSpPr/>
                <p:nvPr/>
              </p:nvSpPr>
              <p:spPr bwMode="auto">
                <a:xfrm>
                  <a:off x="5474494" y="3590925"/>
                  <a:ext cx="677756" cy="1428804"/>
                </a:xfrm>
                <a:custGeom>
                  <a:avLst/>
                  <a:gdLst>
                    <a:gd name="connsiteX0" fmla="*/ 338877 w 677756"/>
                    <a:gd name="connsiteY0" fmla="*/ 0 h 1496995"/>
                    <a:gd name="connsiteX1" fmla="*/ 609600 w 677756"/>
                    <a:gd name="connsiteY1" fmla="*/ 49648 h 1496995"/>
                    <a:gd name="connsiteX2" fmla="*/ 628165 w 677756"/>
                    <a:gd name="connsiteY2" fmla="*/ 58844 h 1496995"/>
                    <a:gd name="connsiteX3" fmla="*/ 620570 w 677756"/>
                    <a:gd name="connsiteY3" fmla="*/ 199501 h 1496995"/>
                    <a:gd name="connsiteX4" fmla="*/ 617697 w 677756"/>
                    <a:gd name="connsiteY4" fmla="*/ 363931 h 1496995"/>
                    <a:gd name="connsiteX5" fmla="*/ 642351 w 677756"/>
                    <a:gd name="connsiteY5" fmla="*/ 822507 h 1496995"/>
                    <a:gd name="connsiteX6" fmla="*/ 657551 w 677756"/>
                    <a:gd name="connsiteY6" fmla="*/ 922319 h 1496995"/>
                    <a:gd name="connsiteX7" fmla="*/ 659207 w 677756"/>
                    <a:gd name="connsiteY7" fmla="*/ 930016 h 1496995"/>
                    <a:gd name="connsiteX8" fmla="*/ 659617 w 677756"/>
                    <a:gd name="connsiteY8" fmla="*/ 935882 h 1496995"/>
                    <a:gd name="connsiteX9" fmla="*/ 660459 w 677756"/>
                    <a:gd name="connsiteY9" fmla="*/ 941409 h 1496995"/>
                    <a:gd name="connsiteX10" fmla="*/ 660459 w 677756"/>
                    <a:gd name="connsiteY10" fmla="*/ 941410 h 1496995"/>
                    <a:gd name="connsiteX11" fmla="*/ 659982 w 677756"/>
                    <a:gd name="connsiteY11" fmla="*/ 941105 h 1496995"/>
                    <a:gd name="connsiteX12" fmla="*/ 677756 w 677756"/>
                    <a:gd name="connsiteY12" fmla="*/ 1027488 h 1496995"/>
                    <a:gd name="connsiteX13" fmla="*/ 338878 w 677756"/>
                    <a:gd name="connsiteY13" fmla="*/ 1496941 h 1496995"/>
                    <a:gd name="connsiteX14" fmla="*/ 0 w 677756"/>
                    <a:gd name="connsiteY14" fmla="*/ 1046538 h 1496995"/>
                    <a:gd name="connsiteX15" fmla="*/ 18549 w 677756"/>
                    <a:gd name="connsiteY15" fmla="*/ 930016 h 1496995"/>
                    <a:gd name="connsiteX16" fmla="*/ 23295 w 677756"/>
                    <a:gd name="connsiteY16" fmla="*/ 907954 h 1496995"/>
                    <a:gd name="connsiteX17" fmla="*/ 36308 w 677756"/>
                    <a:gd name="connsiteY17" fmla="*/ 822507 h 1496995"/>
                    <a:gd name="connsiteX18" fmla="*/ 60962 w 677756"/>
                    <a:gd name="connsiteY18" fmla="*/ 363931 h 1496995"/>
                    <a:gd name="connsiteX19" fmla="*/ 58090 w 677756"/>
                    <a:gd name="connsiteY19" fmla="*/ 199501 h 1496995"/>
                    <a:gd name="connsiteX20" fmla="*/ 50471 w 677756"/>
                    <a:gd name="connsiteY20" fmla="*/ 58408 h 1496995"/>
                    <a:gd name="connsiteX21" fmla="*/ 68154 w 677756"/>
                    <a:gd name="connsiteY21" fmla="*/ 49648 h 1496995"/>
                    <a:gd name="connsiteX22" fmla="*/ 338877 w 677756"/>
                    <a:gd name="connsiteY22" fmla="*/ 0 h 1496995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367452 w 677756"/>
                    <a:gd name="connsiteY22" fmla="*/ 0 h 1830370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458892 w 677756"/>
                    <a:gd name="connsiteY22" fmla="*/ 91440 h 1830370"/>
                    <a:gd name="connsiteX0" fmla="*/ 609600 w 677756"/>
                    <a:gd name="connsiteY0" fmla="*/ 306711 h 1754058"/>
                    <a:gd name="connsiteX1" fmla="*/ 628165 w 677756"/>
                    <a:gd name="connsiteY1" fmla="*/ 315907 h 1754058"/>
                    <a:gd name="connsiteX2" fmla="*/ 620570 w 677756"/>
                    <a:gd name="connsiteY2" fmla="*/ 456564 h 1754058"/>
                    <a:gd name="connsiteX3" fmla="*/ 617697 w 677756"/>
                    <a:gd name="connsiteY3" fmla="*/ 620994 h 1754058"/>
                    <a:gd name="connsiteX4" fmla="*/ 642351 w 677756"/>
                    <a:gd name="connsiteY4" fmla="*/ 1079570 h 1754058"/>
                    <a:gd name="connsiteX5" fmla="*/ 657551 w 677756"/>
                    <a:gd name="connsiteY5" fmla="*/ 1179382 h 1754058"/>
                    <a:gd name="connsiteX6" fmla="*/ 659207 w 677756"/>
                    <a:gd name="connsiteY6" fmla="*/ 1187079 h 1754058"/>
                    <a:gd name="connsiteX7" fmla="*/ 659617 w 677756"/>
                    <a:gd name="connsiteY7" fmla="*/ 1192945 h 1754058"/>
                    <a:gd name="connsiteX8" fmla="*/ 660459 w 677756"/>
                    <a:gd name="connsiteY8" fmla="*/ 1198472 h 1754058"/>
                    <a:gd name="connsiteX9" fmla="*/ 660459 w 677756"/>
                    <a:gd name="connsiteY9" fmla="*/ 1198473 h 1754058"/>
                    <a:gd name="connsiteX10" fmla="*/ 659982 w 677756"/>
                    <a:gd name="connsiteY10" fmla="*/ 1198168 h 1754058"/>
                    <a:gd name="connsiteX11" fmla="*/ 677756 w 677756"/>
                    <a:gd name="connsiteY11" fmla="*/ 1284551 h 1754058"/>
                    <a:gd name="connsiteX12" fmla="*/ 338878 w 677756"/>
                    <a:gd name="connsiteY12" fmla="*/ 1754004 h 1754058"/>
                    <a:gd name="connsiteX13" fmla="*/ 0 w 677756"/>
                    <a:gd name="connsiteY13" fmla="*/ 1303601 h 1754058"/>
                    <a:gd name="connsiteX14" fmla="*/ 18549 w 677756"/>
                    <a:gd name="connsiteY14" fmla="*/ 1187079 h 1754058"/>
                    <a:gd name="connsiteX15" fmla="*/ 23295 w 677756"/>
                    <a:gd name="connsiteY15" fmla="*/ 1165017 h 1754058"/>
                    <a:gd name="connsiteX16" fmla="*/ 36308 w 677756"/>
                    <a:gd name="connsiteY16" fmla="*/ 1079570 h 1754058"/>
                    <a:gd name="connsiteX17" fmla="*/ 60962 w 677756"/>
                    <a:gd name="connsiteY17" fmla="*/ 620994 h 1754058"/>
                    <a:gd name="connsiteX18" fmla="*/ 58090 w 677756"/>
                    <a:gd name="connsiteY18" fmla="*/ 456564 h 1754058"/>
                    <a:gd name="connsiteX19" fmla="*/ 50471 w 677756"/>
                    <a:gd name="connsiteY19" fmla="*/ 315471 h 1754058"/>
                    <a:gd name="connsiteX20" fmla="*/ 68154 w 677756"/>
                    <a:gd name="connsiteY20" fmla="*/ 306711 h 1754058"/>
                    <a:gd name="connsiteX21" fmla="*/ 458892 w 677756"/>
                    <a:gd name="connsiteY21" fmla="*/ 15128 h 1754058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20" fmla="*/ 68154 w 677756"/>
                    <a:gd name="connsiteY20" fmla="*/ 0 h 1447347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0" fmla="*/ 628165 w 677756"/>
                    <a:gd name="connsiteY0" fmla="*/ 436 h 1438587"/>
                    <a:gd name="connsiteX1" fmla="*/ 620570 w 677756"/>
                    <a:gd name="connsiteY1" fmla="*/ 141093 h 1438587"/>
                    <a:gd name="connsiteX2" fmla="*/ 617697 w 677756"/>
                    <a:gd name="connsiteY2" fmla="*/ 305523 h 1438587"/>
                    <a:gd name="connsiteX3" fmla="*/ 642351 w 677756"/>
                    <a:gd name="connsiteY3" fmla="*/ 764099 h 1438587"/>
                    <a:gd name="connsiteX4" fmla="*/ 657551 w 677756"/>
                    <a:gd name="connsiteY4" fmla="*/ 863911 h 1438587"/>
                    <a:gd name="connsiteX5" fmla="*/ 659207 w 677756"/>
                    <a:gd name="connsiteY5" fmla="*/ 871608 h 1438587"/>
                    <a:gd name="connsiteX6" fmla="*/ 659617 w 677756"/>
                    <a:gd name="connsiteY6" fmla="*/ 877474 h 1438587"/>
                    <a:gd name="connsiteX7" fmla="*/ 660459 w 677756"/>
                    <a:gd name="connsiteY7" fmla="*/ 883001 h 1438587"/>
                    <a:gd name="connsiteX8" fmla="*/ 660459 w 677756"/>
                    <a:gd name="connsiteY8" fmla="*/ 883002 h 1438587"/>
                    <a:gd name="connsiteX9" fmla="*/ 659982 w 677756"/>
                    <a:gd name="connsiteY9" fmla="*/ 882697 h 1438587"/>
                    <a:gd name="connsiteX10" fmla="*/ 677756 w 677756"/>
                    <a:gd name="connsiteY10" fmla="*/ 969080 h 1438587"/>
                    <a:gd name="connsiteX11" fmla="*/ 338878 w 677756"/>
                    <a:gd name="connsiteY11" fmla="*/ 1438533 h 1438587"/>
                    <a:gd name="connsiteX12" fmla="*/ 0 w 677756"/>
                    <a:gd name="connsiteY12" fmla="*/ 988130 h 1438587"/>
                    <a:gd name="connsiteX13" fmla="*/ 18549 w 677756"/>
                    <a:gd name="connsiteY13" fmla="*/ 871608 h 1438587"/>
                    <a:gd name="connsiteX14" fmla="*/ 23295 w 677756"/>
                    <a:gd name="connsiteY14" fmla="*/ 849546 h 1438587"/>
                    <a:gd name="connsiteX15" fmla="*/ 36308 w 677756"/>
                    <a:gd name="connsiteY15" fmla="*/ 764099 h 1438587"/>
                    <a:gd name="connsiteX16" fmla="*/ 60962 w 677756"/>
                    <a:gd name="connsiteY16" fmla="*/ 305523 h 1438587"/>
                    <a:gd name="connsiteX17" fmla="*/ 58090 w 677756"/>
                    <a:gd name="connsiteY17" fmla="*/ 141093 h 1438587"/>
                    <a:gd name="connsiteX18" fmla="*/ 50471 w 677756"/>
                    <a:gd name="connsiteY18" fmla="*/ 0 h 143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756" h="1438587">
                      <a:moveTo>
                        <a:pt x="628165" y="436"/>
                      </a:moveTo>
                      <a:lnTo>
                        <a:pt x="620570" y="141093"/>
                      </a:lnTo>
                      <a:cubicBezTo>
                        <a:pt x="618677" y="194576"/>
                        <a:pt x="617697" y="249686"/>
                        <a:pt x="617697" y="305523"/>
                      </a:cubicBezTo>
                      <a:cubicBezTo>
                        <a:pt x="617697" y="473035"/>
                        <a:pt x="626515" y="634004"/>
                        <a:pt x="642351" y="764099"/>
                      </a:cubicBezTo>
                      <a:lnTo>
                        <a:pt x="657551" y="863911"/>
                      </a:lnTo>
                      <a:lnTo>
                        <a:pt x="659207" y="871608"/>
                      </a:lnTo>
                      <a:cubicBezTo>
                        <a:pt x="659344" y="873563"/>
                        <a:pt x="659480" y="875519"/>
                        <a:pt x="659617" y="877474"/>
                      </a:cubicBezTo>
                      <a:lnTo>
                        <a:pt x="660459" y="883001"/>
                      </a:lnTo>
                      <a:lnTo>
                        <a:pt x="660459" y="883002"/>
                      </a:lnTo>
                      <a:lnTo>
                        <a:pt x="659982" y="882697"/>
                      </a:lnTo>
                      <a:lnTo>
                        <a:pt x="677756" y="969080"/>
                      </a:lnTo>
                      <a:cubicBezTo>
                        <a:pt x="677756" y="1229667"/>
                        <a:pt x="528037" y="1442502"/>
                        <a:pt x="338878" y="1438533"/>
                      </a:cubicBezTo>
                      <a:cubicBezTo>
                        <a:pt x="149719" y="1434564"/>
                        <a:pt x="0" y="1248716"/>
                        <a:pt x="0" y="988130"/>
                      </a:cubicBezTo>
                      <a:cubicBezTo>
                        <a:pt x="0" y="955557"/>
                        <a:pt x="14194" y="902324"/>
                        <a:pt x="18549" y="871608"/>
                      </a:cubicBezTo>
                      <a:lnTo>
                        <a:pt x="23295" y="849546"/>
                      </a:lnTo>
                      <a:lnTo>
                        <a:pt x="36308" y="764099"/>
                      </a:lnTo>
                      <a:cubicBezTo>
                        <a:pt x="52144" y="634004"/>
                        <a:pt x="60962" y="473035"/>
                        <a:pt x="60962" y="305523"/>
                      </a:cubicBezTo>
                      <a:cubicBezTo>
                        <a:pt x="60962" y="249686"/>
                        <a:pt x="59983" y="194576"/>
                        <a:pt x="58090" y="141093"/>
                      </a:cubicBezTo>
                      <a:lnTo>
                        <a:pt x="50471" y="0"/>
                      </a:lnTo>
                    </a:path>
                  </a:pathLst>
                </a:custGeom>
                <a:noFill/>
                <a:ln w="12700" cap="rnd">
                  <a:solidFill>
                    <a:srgbClr val="9933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7" name="楕円 1246">
                  <a:extLst>
                    <a:ext uri="{FF2B5EF4-FFF2-40B4-BE49-F238E27FC236}">
                      <a16:creationId xmlns:a16="http://schemas.microsoft.com/office/drawing/2014/main" id="{5194E586-0E87-9DD7-2008-D32ED3835FED}"/>
                    </a:ext>
                  </a:extLst>
                </p:cNvPr>
                <p:cNvSpPr/>
                <p:nvPr/>
              </p:nvSpPr>
              <p:spPr bwMode="auto">
                <a:xfrm>
                  <a:off x="5326613" y="3522734"/>
                  <a:ext cx="968407" cy="58140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6F5468F-BAEA-34CE-2100-6298627DF4A9}"/>
              </a:ext>
            </a:extLst>
          </p:cNvPr>
          <p:cNvGrpSpPr/>
          <p:nvPr/>
        </p:nvGrpSpPr>
        <p:grpSpPr>
          <a:xfrm>
            <a:off x="825917" y="3892549"/>
            <a:ext cx="2412166" cy="2412166"/>
            <a:chOff x="825917" y="3892549"/>
            <a:chExt cx="2412166" cy="2412166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6C2B2744-5EB5-DB93-8998-E98404E62A44}"/>
                </a:ext>
              </a:extLst>
            </p:cNvPr>
            <p:cNvSpPr/>
            <p:nvPr/>
          </p:nvSpPr>
          <p:spPr bwMode="auto">
            <a:xfrm>
              <a:off x="825917" y="3892549"/>
              <a:ext cx="2412166" cy="241216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C7DACD7-26E2-F860-0297-A08F6F3795C4}"/>
                </a:ext>
              </a:extLst>
            </p:cNvPr>
            <p:cNvSpPr/>
            <p:nvPr/>
          </p:nvSpPr>
          <p:spPr bwMode="auto">
            <a:xfrm>
              <a:off x="895557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257" name="グループ化 1256">
              <a:extLst>
                <a:ext uri="{FF2B5EF4-FFF2-40B4-BE49-F238E27FC236}">
                  <a16:creationId xmlns:a16="http://schemas.microsoft.com/office/drawing/2014/main" id="{F67D04A2-75C8-3146-6721-9D358EAC05E6}"/>
                </a:ext>
              </a:extLst>
            </p:cNvPr>
            <p:cNvGrpSpPr/>
            <p:nvPr/>
          </p:nvGrpSpPr>
          <p:grpSpPr>
            <a:xfrm>
              <a:off x="1259303" y="4205445"/>
              <a:ext cx="1545394" cy="1815352"/>
              <a:chOff x="468180" y="3623566"/>
              <a:chExt cx="1417558" cy="1665185"/>
            </a:xfrm>
          </p:grpSpPr>
          <p:grpSp>
            <p:nvGrpSpPr>
              <p:cNvPr id="1258" name="グループ化 1257">
                <a:extLst>
                  <a:ext uri="{FF2B5EF4-FFF2-40B4-BE49-F238E27FC236}">
                    <a16:creationId xmlns:a16="http://schemas.microsoft.com/office/drawing/2014/main" id="{EFCA3604-0AC7-043F-39B7-162862224F99}"/>
                  </a:ext>
                </a:extLst>
              </p:cNvPr>
              <p:cNvGrpSpPr/>
              <p:nvPr/>
            </p:nvGrpSpPr>
            <p:grpSpPr>
              <a:xfrm>
                <a:off x="468180" y="3623566"/>
                <a:ext cx="686038" cy="1665185"/>
                <a:chOff x="2625217" y="3023955"/>
                <a:chExt cx="1372076" cy="3330370"/>
              </a:xfrm>
            </p:grpSpPr>
            <p:sp>
              <p:nvSpPr>
                <p:cNvPr id="1267" name="四角形: 上の 2 つの角を丸める 1266">
                  <a:extLst>
                    <a:ext uri="{FF2B5EF4-FFF2-40B4-BE49-F238E27FC236}">
                      <a16:creationId xmlns:a16="http://schemas.microsoft.com/office/drawing/2014/main" id="{CFAC75A5-EB09-2880-62CB-54EBA49D67C0}"/>
                    </a:ext>
                  </a:extLst>
                </p:cNvPr>
                <p:cNvSpPr/>
                <p:nvPr/>
              </p:nvSpPr>
              <p:spPr bwMode="auto">
                <a:xfrm>
                  <a:off x="2724911" y="3023955"/>
                  <a:ext cx="1170814" cy="3330370"/>
                </a:xfrm>
                <a:prstGeom prst="round2SameRect">
                  <a:avLst>
                    <a:gd name="adj1" fmla="val 44305"/>
                    <a:gd name="adj2" fmla="val 50000"/>
                  </a:avLst>
                </a:prstGeom>
                <a:solidFill>
                  <a:srgbClr val="F1D28B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8" name="フリーフォーム: 図形 1267">
                  <a:extLst>
                    <a:ext uri="{FF2B5EF4-FFF2-40B4-BE49-F238E27FC236}">
                      <a16:creationId xmlns:a16="http://schemas.microsoft.com/office/drawing/2014/main" id="{46C535E9-E2B5-D042-4A4F-DBEC6863FB48}"/>
                    </a:ext>
                  </a:extLst>
                </p:cNvPr>
                <p:cNvSpPr/>
                <p:nvPr/>
              </p:nvSpPr>
              <p:spPr bwMode="auto">
                <a:xfrm>
                  <a:off x="2670936" y="3638318"/>
                  <a:ext cx="1278764" cy="1287763"/>
                </a:xfrm>
                <a:custGeom>
                  <a:avLst/>
                  <a:gdLst>
                    <a:gd name="connsiteX0" fmla="*/ 412118 w 1278764"/>
                    <a:gd name="connsiteY0" fmla="*/ 0 h 1287763"/>
                    <a:gd name="connsiteX1" fmla="*/ 866646 w 1278764"/>
                    <a:gd name="connsiteY1" fmla="*/ 0 h 1287763"/>
                    <a:gd name="connsiteX2" fmla="*/ 1258080 w 1278764"/>
                    <a:gd name="connsiteY2" fmla="*/ 259460 h 1287763"/>
                    <a:gd name="connsiteX3" fmla="*/ 1278764 w 1278764"/>
                    <a:gd name="connsiteY3" fmla="*/ 326093 h 1287763"/>
                    <a:gd name="connsiteX4" fmla="*/ 1278764 w 1278764"/>
                    <a:gd name="connsiteY4" fmla="*/ 1075350 h 1287763"/>
                    <a:gd name="connsiteX5" fmla="*/ 1265774 w 1278764"/>
                    <a:gd name="connsiteY5" fmla="*/ 1204208 h 1287763"/>
                    <a:gd name="connsiteX6" fmla="*/ 1239837 w 1278764"/>
                    <a:gd name="connsiteY6" fmla="*/ 1287763 h 1287763"/>
                    <a:gd name="connsiteX7" fmla="*/ 1239837 w 1278764"/>
                    <a:gd name="connsiteY7" fmla="*/ 1127121 h 1287763"/>
                    <a:gd name="connsiteX8" fmla="*/ 1118533 w 1278764"/>
                    <a:gd name="connsiteY8" fmla="*/ 1005817 h 1287763"/>
                    <a:gd name="connsiteX9" fmla="*/ 160231 w 1278764"/>
                    <a:gd name="connsiteY9" fmla="*/ 1005817 h 1287763"/>
                    <a:gd name="connsiteX10" fmla="*/ 38927 w 1278764"/>
                    <a:gd name="connsiteY10" fmla="*/ 1127121 h 1287763"/>
                    <a:gd name="connsiteX11" fmla="*/ 38927 w 1278764"/>
                    <a:gd name="connsiteY11" fmla="*/ 1287763 h 1287763"/>
                    <a:gd name="connsiteX12" fmla="*/ 12990 w 1278764"/>
                    <a:gd name="connsiteY12" fmla="*/ 1204208 h 1287763"/>
                    <a:gd name="connsiteX13" fmla="*/ 0 w 1278764"/>
                    <a:gd name="connsiteY13" fmla="*/ 1075350 h 1287763"/>
                    <a:gd name="connsiteX14" fmla="*/ 0 w 1278764"/>
                    <a:gd name="connsiteY14" fmla="*/ 326093 h 1287763"/>
                    <a:gd name="connsiteX15" fmla="*/ 20684 w 1278764"/>
                    <a:gd name="connsiteY15" fmla="*/ 259460 h 1287763"/>
                    <a:gd name="connsiteX16" fmla="*/ 412118 w 1278764"/>
                    <a:gd name="connsiteY16" fmla="*/ 0 h 1287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78764" h="1287763">
                      <a:moveTo>
                        <a:pt x="412118" y="0"/>
                      </a:moveTo>
                      <a:lnTo>
                        <a:pt x="866646" y="0"/>
                      </a:lnTo>
                      <a:cubicBezTo>
                        <a:pt x="1042612" y="0"/>
                        <a:pt x="1193589" y="106986"/>
                        <a:pt x="1258080" y="259460"/>
                      </a:cubicBezTo>
                      <a:lnTo>
                        <a:pt x="1278764" y="326093"/>
                      </a:lnTo>
                      <a:lnTo>
                        <a:pt x="1278764" y="1075350"/>
                      </a:lnTo>
                      <a:cubicBezTo>
                        <a:pt x="1278764" y="1119490"/>
                        <a:pt x="1274291" y="1162586"/>
                        <a:pt x="1265774" y="1204208"/>
                      </a:cubicBezTo>
                      <a:lnTo>
                        <a:pt x="1239837" y="1287763"/>
                      </a:lnTo>
                      <a:lnTo>
                        <a:pt x="1239837" y="1127121"/>
                      </a:lnTo>
                      <a:cubicBezTo>
                        <a:pt x="1239837" y="1060127"/>
                        <a:pt x="1185527" y="1005817"/>
                        <a:pt x="1118533" y="1005817"/>
                      </a:cubicBezTo>
                      <a:lnTo>
                        <a:pt x="160231" y="1005817"/>
                      </a:lnTo>
                      <a:cubicBezTo>
                        <a:pt x="93237" y="1005817"/>
                        <a:pt x="38927" y="1060127"/>
                        <a:pt x="38927" y="1127121"/>
                      </a:cubicBezTo>
                      <a:lnTo>
                        <a:pt x="38927" y="1287763"/>
                      </a:lnTo>
                      <a:lnTo>
                        <a:pt x="12990" y="1204208"/>
                      </a:lnTo>
                      <a:cubicBezTo>
                        <a:pt x="4473" y="1162586"/>
                        <a:pt x="0" y="1119490"/>
                        <a:pt x="0" y="1075350"/>
                      </a:cubicBezTo>
                      <a:lnTo>
                        <a:pt x="0" y="326093"/>
                      </a:lnTo>
                      <a:lnTo>
                        <a:pt x="20684" y="259460"/>
                      </a:lnTo>
                      <a:cubicBezTo>
                        <a:pt x="85175" y="106986"/>
                        <a:pt x="236152" y="0"/>
                        <a:pt x="412118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9" name="フリーフォーム: 図形 1268">
                  <a:extLst>
                    <a:ext uri="{FF2B5EF4-FFF2-40B4-BE49-F238E27FC236}">
                      <a16:creationId xmlns:a16="http://schemas.microsoft.com/office/drawing/2014/main" id="{67F25821-ACAF-CE31-2F20-811D2F192C7C}"/>
                    </a:ext>
                  </a:extLst>
                </p:cNvPr>
                <p:cNvSpPr/>
                <p:nvPr/>
              </p:nvSpPr>
              <p:spPr bwMode="auto">
                <a:xfrm>
                  <a:off x="2625217" y="4059070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70" name="フリーフォーム: 図形 1269">
                  <a:extLst>
                    <a:ext uri="{FF2B5EF4-FFF2-40B4-BE49-F238E27FC236}">
                      <a16:creationId xmlns:a16="http://schemas.microsoft.com/office/drawing/2014/main" id="{C2480F1B-7F30-572E-A995-8AF596634650}"/>
                    </a:ext>
                  </a:extLst>
                </p:cNvPr>
                <p:cNvSpPr/>
                <p:nvPr/>
              </p:nvSpPr>
              <p:spPr bwMode="auto">
                <a:xfrm>
                  <a:off x="2625217" y="4399589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71" name="フリーフォーム: 図形 1270">
                  <a:extLst>
                    <a:ext uri="{FF2B5EF4-FFF2-40B4-BE49-F238E27FC236}">
                      <a16:creationId xmlns:a16="http://schemas.microsoft.com/office/drawing/2014/main" id="{BBCC1D9A-595F-C906-D3E9-AE3E37B9ED8E}"/>
                    </a:ext>
                  </a:extLst>
                </p:cNvPr>
                <p:cNvSpPr/>
                <p:nvPr/>
              </p:nvSpPr>
              <p:spPr bwMode="auto">
                <a:xfrm flipH="1">
                  <a:off x="3951574" y="4059070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72" name="フリーフォーム: 図形 1271">
                  <a:extLst>
                    <a:ext uri="{FF2B5EF4-FFF2-40B4-BE49-F238E27FC236}">
                      <a16:creationId xmlns:a16="http://schemas.microsoft.com/office/drawing/2014/main" id="{2802E95F-EE47-F712-477A-D5BD8E0F911B}"/>
                    </a:ext>
                  </a:extLst>
                </p:cNvPr>
                <p:cNvSpPr/>
                <p:nvPr/>
              </p:nvSpPr>
              <p:spPr bwMode="auto">
                <a:xfrm flipH="1">
                  <a:off x="3951574" y="4399589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73" name="フリーフォーム: 図形 1272">
                  <a:extLst>
                    <a:ext uri="{FF2B5EF4-FFF2-40B4-BE49-F238E27FC236}">
                      <a16:creationId xmlns:a16="http://schemas.microsoft.com/office/drawing/2014/main" id="{6256033F-555A-C9A0-C90D-A9CDA28A4672}"/>
                    </a:ext>
                  </a:extLst>
                </p:cNvPr>
                <p:cNvSpPr/>
                <p:nvPr/>
              </p:nvSpPr>
              <p:spPr bwMode="auto">
                <a:xfrm>
                  <a:off x="2709863" y="4644135"/>
                  <a:ext cx="1200910" cy="192547"/>
                </a:xfrm>
                <a:custGeom>
                  <a:avLst/>
                  <a:gdLst>
                    <a:gd name="connsiteX0" fmla="*/ 121304 w 1200910"/>
                    <a:gd name="connsiteY0" fmla="*/ 0 h 192547"/>
                    <a:gd name="connsiteX1" fmla="*/ 1079606 w 1200910"/>
                    <a:gd name="connsiteY1" fmla="*/ 0 h 192547"/>
                    <a:gd name="connsiteX2" fmla="*/ 1200910 w 1200910"/>
                    <a:gd name="connsiteY2" fmla="*/ 121304 h 192547"/>
                    <a:gd name="connsiteX3" fmla="*/ 1200910 w 1200910"/>
                    <a:gd name="connsiteY3" fmla="*/ 192547 h 192547"/>
                    <a:gd name="connsiteX4" fmla="*/ 1196916 w 1200910"/>
                    <a:gd name="connsiteY4" fmla="*/ 172764 h 192547"/>
                    <a:gd name="connsiteX5" fmla="*/ 1065936 w 1200910"/>
                    <a:gd name="connsiteY5" fmla="*/ 85945 h 192547"/>
                    <a:gd name="connsiteX6" fmla="*/ 134974 w 1200910"/>
                    <a:gd name="connsiteY6" fmla="*/ 85945 h 192547"/>
                    <a:gd name="connsiteX7" fmla="*/ 3994 w 1200910"/>
                    <a:gd name="connsiteY7" fmla="*/ 172764 h 192547"/>
                    <a:gd name="connsiteX8" fmla="*/ 0 w 1200910"/>
                    <a:gd name="connsiteY8" fmla="*/ 192547 h 192547"/>
                    <a:gd name="connsiteX9" fmla="*/ 0 w 1200910"/>
                    <a:gd name="connsiteY9" fmla="*/ 121304 h 192547"/>
                    <a:gd name="connsiteX10" fmla="*/ 121304 w 1200910"/>
                    <a:gd name="connsiteY10" fmla="*/ 0 h 192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0910" h="192547">
                      <a:moveTo>
                        <a:pt x="121304" y="0"/>
                      </a:moveTo>
                      <a:lnTo>
                        <a:pt x="1079606" y="0"/>
                      </a:lnTo>
                      <a:cubicBezTo>
                        <a:pt x="1146600" y="0"/>
                        <a:pt x="1200910" y="54310"/>
                        <a:pt x="1200910" y="121304"/>
                      </a:cubicBezTo>
                      <a:lnTo>
                        <a:pt x="1200910" y="192547"/>
                      </a:lnTo>
                      <a:lnTo>
                        <a:pt x="1196916" y="172764"/>
                      </a:lnTo>
                      <a:cubicBezTo>
                        <a:pt x="1175337" y="121744"/>
                        <a:pt x="1124817" y="85945"/>
                        <a:pt x="1065936" y="85945"/>
                      </a:cubicBezTo>
                      <a:lnTo>
                        <a:pt x="134974" y="85945"/>
                      </a:lnTo>
                      <a:cubicBezTo>
                        <a:pt x="76093" y="85945"/>
                        <a:pt x="25574" y="121744"/>
                        <a:pt x="3994" y="172764"/>
                      </a:cubicBezTo>
                      <a:lnTo>
                        <a:pt x="0" y="192547"/>
                      </a:lnTo>
                      <a:lnTo>
                        <a:pt x="0" y="121304"/>
                      </a:lnTo>
                      <a:cubicBezTo>
                        <a:pt x="0" y="54310"/>
                        <a:pt x="54310" y="0"/>
                        <a:pt x="12130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59" name="グループ化 1258">
                <a:extLst>
                  <a:ext uri="{FF2B5EF4-FFF2-40B4-BE49-F238E27FC236}">
                    <a16:creationId xmlns:a16="http://schemas.microsoft.com/office/drawing/2014/main" id="{BE074843-DB1B-FF32-32F5-7484EC61CE66}"/>
                  </a:ext>
                </a:extLst>
              </p:cNvPr>
              <p:cNvGrpSpPr/>
              <p:nvPr/>
            </p:nvGrpSpPr>
            <p:grpSpPr>
              <a:xfrm>
                <a:off x="1199700" y="3623566"/>
                <a:ext cx="686038" cy="1665185"/>
                <a:chOff x="2625217" y="3023955"/>
                <a:chExt cx="1372076" cy="3330370"/>
              </a:xfrm>
            </p:grpSpPr>
            <p:sp>
              <p:nvSpPr>
                <p:cNvPr id="1260" name="四角形: 上の 2 つの角を丸める 1259">
                  <a:extLst>
                    <a:ext uri="{FF2B5EF4-FFF2-40B4-BE49-F238E27FC236}">
                      <a16:creationId xmlns:a16="http://schemas.microsoft.com/office/drawing/2014/main" id="{FABFD725-4F54-0086-C0EF-98C27109368F}"/>
                    </a:ext>
                  </a:extLst>
                </p:cNvPr>
                <p:cNvSpPr/>
                <p:nvPr/>
              </p:nvSpPr>
              <p:spPr bwMode="auto">
                <a:xfrm>
                  <a:off x="2724911" y="3023955"/>
                  <a:ext cx="1170814" cy="3330370"/>
                </a:xfrm>
                <a:prstGeom prst="round2SameRect">
                  <a:avLst>
                    <a:gd name="adj1" fmla="val 44305"/>
                    <a:gd name="adj2" fmla="val 50000"/>
                  </a:avLst>
                </a:prstGeom>
                <a:solidFill>
                  <a:srgbClr val="F1D28B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1" name="フリーフォーム: 図形 1260">
                  <a:extLst>
                    <a:ext uri="{FF2B5EF4-FFF2-40B4-BE49-F238E27FC236}">
                      <a16:creationId xmlns:a16="http://schemas.microsoft.com/office/drawing/2014/main" id="{C3C1E4BC-1E44-3ADE-F44A-EE07D6D97F63}"/>
                    </a:ext>
                  </a:extLst>
                </p:cNvPr>
                <p:cNvSpPr/>
                <p:nvPr/>
              </p:nvSpPr>
              <p:spPr bwMode="auto">
                <a:xfrm>
                  <a:off x="2670936" y="3638318"/>
                  <a:ext cx="1278764" cy="1287763"/>
                </a:xfrm>
                <a:custGeom>
                  <a:avLst/>
                  <a:gdLst>
                    <a:gd name="connsiteX0" fmla="*/ 412118 w 1278764"/>
                    <a:gd name="connsiteY0" fmla="*/ 0 h 1287763"/>
                    <a:gd name="connsiteX1" fmla="*/ 866646 w 1278764"/>
                    <a:gd name="connsiteY1" fmla="*/ 0 h 1287763"/>
                    <a:gd name="connsiteX2" fmla="*/ 1258080 w 1278764"/>
                    <a:gd name="connsiteY2" fmla="*/ 259460 h 1287763"/>
                    <a:gd name="connsiteX3" fmla="*/ 1278764 w 1278764"/>
                    <a:gd name="connsiteY3" fmla="*/ 326093 h 1287763"/>
                    <a:gd name="connsiteX4" fmla="*/ 1278764 w 1278764"/>
                    <a:gd name="connsiteY4" fmla="*/ 1075350 h 1287763"/>
                    <a:gd name="connsiteX5" fmla="*/ 1265774 w 1278764"/>
                    <a:gd name="connsiteY5" fmla="*/ 1204208 h 1287763"/>
                    <a:gd name="connsiteX6" fmla="*/ 1239837 w 1278764"/>
                    <a:gd name="connsiteY6" fmla="*/ 1287763 h 1287763"/>
                    <a:gd name="connsiteX7" fmla="*/ 1239837 w 1278764"/>
                    <a:gd name="connsiteY7" fmla="*/ 1127121 h 1287763"/>
                    <a:gd name="connsiteX8" fmla="*/ 1118533 w 1278764"/>
                    <a:gd name="connsiteY8" fmla="*/ 1005817 h 1287763"/>
                    <a:gd name="connsiteX9" fmla="*/ 160231 w 1278764"/>
                    <a:gd name="connsiteY9" fmla="*/ 1005817 h 1287763"/>
                    <a:gd name="connsiteX10" fmla="*/ 38927 w 1278764"/>
                    <a:gd name="connsiteY10" fmla="*/ 1127121 h 1287763"/>
                    <a:gd name="connsiteX11" fmla="*/ 38927 w 1278764"/>
                    <a:gd name="connsiteY11" fmla="*/ 1287763 h 1287763"/>
                    <a:gd name="connsiteX12" fmla="*/ 12990 w 1278764"/>
                    <a:gd name="connsiteY12" fmla="*/ 1204208 h 1287763"/>
                    <a:gd name="connsiteX13" fmla="*/ 0 w 1278764"/>
                    <a:gd name="connsiteY13" fmla="*/ 1075350 h 1287763"/>
                    <a:gd name="connsiteX14" fmla="*/ 0 w 1278764"/>
                    <a:gd name="connsiteY14" fmla="*/ 326093 h 1287763"/>
                    <a:gd name="connsiteX15" fmla="*/ 20684 w 1278764"/>
                    <a:gd name="connsiteY15" fmla="*/ 259460 h 1287763"/>
                    <a:gd name="connsiteX16" fmla="*/ 412118 w 1278764"/>
                    <a:gd name="connsiteY16" fmla="*/ 0 h 1287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78764" h="1287763">
                      <a:moveTo>
                        <a:pt x="412118" y="0"/>
                      </a:moveTo>
                      <a:lnTo>
                        <a:pt x="866646" y="0"/>
                      </a:lnTo>
                      <a:cubicBezTo>
                        <a:pt x="1042612" y="0"/>
                        <a:pt x="1193589" y="106986"/>
                        <a:pt x="1258080" y="259460"/>
                      </a:cubicBezTo>
                      <a:lnTo>
                        <a:pt x="1278764" y="326093"/>
                      </a:lnTo>
                      <a:lnTo>
                        <a:pt x="1278764" y="1075350"/>
                      </a:lnTo>
                      <a:cubicBezTo>
                        <a:pt x="1278764" y="1119490"/>
                        <a:pt x="1274291" y="1162586"/>
                        <a:pt x="1265774" y="1204208"/>
                      </a:cubicBezTo>
                      <a:lnTo>
                        <a:pt x="1239837" y="1287763"/>
                      </a:lnTo>
                      <a:lnTo>
                        <a:pt x="1239837" y="1127121"/>
                      </a:lnTo>
                      <a:cubicBezTo>
                        <a:pt x="1239837" y="1060127"/>
                        <a:pt x="1185527" y="1005817"/>
                        <a:pt x="1118533" y="1005817"/>
                      </a:cubicBezTo>
                      <a:lnTo>
                        <a:pt x="160231" y="1005817"/>
                      </a:lnTo>
                      <a:cubicBezTo>
                        <a:pt x="93237" y="1005817"/>
                        <a:pt x="38927" y="1060127"/>
                        <a:pt x="38927" y="1127121"/>
                      </a:cubicBezTo>
                      <a:lnTo>
                        <a:pt x="38927" y="1287763"/>
                      </a:lnTo>
                      <a:lnTo>
                        <a:pt x="12990" y="1204208"/>
                      </a:lnTo>
                      <a:cubicBezTo>
                        <a:pt x="4473" y="1162586"/>
                        <a:pt x="0" y="1119490"/>
                        <a:pt x="0" y="1075350"/>
                      </a:cubicBezTo>
                      <a:lnTo>
                        <a:pt x="0" y="326093"/>
                      </a:lnTo>
                      <a:lnTo>
                        <a:pt x="20684" y="259460"/>
                      </a:lnTo>
                      <a:cubicBezTo>
                        <a:pt x="85175" y="106986"/>
                        <a:pt x="236152" y="0"/>
                        <a:pt x="412118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2" name="フリーフォーム: 図形 1261">
                  <a:extLst>
                    <a:ext uri="{FF2B5EF4-FFF2-40B4-BE49-F238E27FC236}">
                      <a16:creationId xmlns:a16="http://schemas.microsoft.com/office/drawing/2014/main" id="{EF8F415A-5AE9-384C-E251-09C8CD71AB58}"/>
                    </a:ext>
                  </a:extLst>
                </p:cNvPr>
                <p:cNvSpPr/>
                <p:nvPr/>
              </p:nvSpPr>
              <p:spPr bwMode="auto">
                <a:xfrm>
                  <a:off x="2625217" y="4059070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3" name="フリーフォーム: 図形 1262">
                  <a:extLst>
                    <a:ext uri="{FF2B5EF4-FFF2-40B4-BE49-F238E27FC236}">
                      <a16:creationId xmlns:a16="http://schemas.microsoft.com/office/drawing/2014/main" id="{91159F35-D200-A209-59E4-6612AB4C2041}"/>
                    </a:ext>
                  </a:extLst>
                </p:cNvPr>
                <p:cNvSpPr/>
                <p:nvPr/>
              </p:nvSpPr>
              <p:spPr bwMode="auto">
                <a:xfrm>
                  <a:off x="2625217" y="4399589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4" name="フリーフォーム: 図形 1263">
                  <a:extLst>
                    <a:ext uri="{FF2B5EF4-FFF2-40B4-BE49-F238E27FC236}">
                      <a16:creationId xmlns:a16="http://schemas.microsoft.com/office/drawing/2014/main" id="{B426AB17-8CF6-37E2-DA80-979793DD7F19}"/>
                    </a:ext>
                  </a:extLst>
                </p:cNvPr>
                <p:cNvSpPr/>
                <p:nvPr/>
              </p:nvSpPr>
              <p:spPr bwMode="auto">
                <a:xfrm flipH="1">
                  <a:off x="3951574" y="4059070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5" name="フリーフォーム: 図形 1264">
                  <a:extLst>
                    <a:ext uri="{FF2B5EF4-FFF2-40B4-BE49-F238E27FC236}">
                      <a16:creationId xmlns:a16="http://schemas.microsoft.com/office/drawing/2014/main" id="{A03B58B9-8CA2-F159-31F0-A5D3BD26BF1A}"/>
                    </a:ext>
                  </a:extLst>
                </p:cNvPr>
                <p:cNvSpPr/>
                <p:nvPr/>
              </p:nvSpPr>
              <p:spPr bwMode="auto">
                <a:xfrm flipH="1">
                  <a:off x="3951574" y="4399589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6" name="フリーフォーム: 図形 1265">
                  <a:extLst>
                    <a:ext uri="{FF2B5EF4-FFF2-40B4-BE49-F238E27FC236}">
                      <a16:creationId xmlns:a16="http://schemas.microsoft.com/office/drawing/2014/main" id="{E7CCC4F9-B19F-2459-E1F6-58B4E56048F2}"/>
                    </a:ext>
                  </a:extLst>
                </p:cNvPr>
                <p:cNvSpPr/>
                <p:nvPr/>
              </p:nvSpPr>
              <p:spPr bwMode="auto">
                <a:xfrm>
                  <a:off x="2709863" y="4644135"/>
                  <a:ext cx="1200910" cy="192547"/>
                </a:xfrm>
                <a:custGeom>
                  <a:avLst/>
                  <a:gdLst>
                    <a:gd name="connsiteX0" fmla="*/ 121304 w 1200910"/>
                    <a:gd name="connsiteY0" fmla="*/ 0 h 192547"/>
                    <a:gd name="connsiteX1" fmla="*/ 1079606 w 1200910"/>
                    <a:gd name="connsiteY1" fmla="*/ 0 h 192547"/>
                    <a:gd name="connsiteX2" fmla="*/ 1200910 w 1200910"/>
                    <a:gd name="connsiteY2" fmla="*/ 121304 h 192547"/>
                    <a:gd name="connsiteX3" fmla="*/ 1200910 w 1200910"/>
                    <a:gd name="connsiteY3" fmla="*/ 192547 h 192547"/>
                    <a:gd name="connsiteX4" fmla="*/ 1196916 w 1200910"/>
                    <a:gd name="connsiteY4" fmla="*/ 172764 h 192547"/>
                    <a:gd name="connsiteX5" fmla="*/ 1065936 w 1200910"/>
                    <a:gd name="connsiteY5" fmla="*/ 85945 h 192547"/>
                    <a:gd name="connsiteX6" fmla="*/ 134974 w 1200910"/>
                    <a:gd name="connsiteY6" fmla="*/ 85945 h 192547"/>
                    <a:gd name="connsiteX7" fmla="*/ 3994 w 1200910"/>
                    <a:gd name="connsiteY7" fmla="*/ 172764 h 192547"/>
                    <a:gd name="connsiteX8" fmla="*/ 0 w 1200910"/>
                    <a:gd name="connsiteY8" fmla="*/ 192547 h 192547"/>
                    <a:gd name="connsiteX9" fmla="*/ 0 w 1200910"/>
                    <a:gd name="connsiteY9" fmla="*/ 121304 h 192547"/>
                    <a:gd name="connsiteX10" fmla="*/ 121304 w 1200910"/>
                    <a:gd name="connsiteY10" fmla="*/ 0 h 192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0910" h="192547">
                      <a:moveTo>
                        <a:pt x="121304" y="0"/>
                      </a:moveTo>
                      <a:lnTo>
                        <a:pt x="1079606" y="0"/>
                      </a:lnTo>
                      <a:cubicBezTo>
                        <a:pt x="1146600" y="0"/>
                        <a:pt x="1200910" y="54310"/>
                        <a:pt x="1200910" y="121304"/>
                      </a:cubicBezTo>
                      <a:lnTo>
                        <a:pt x="1200910" y="192547"/>
                      </a:lnTo>
                      <a:lnTo>
                        <a:pt x="1196916" y="172764"/>
                      </a:lnTo>
                      <a:cubicBezTo>
                        <a:pt x="1175337" y="121744"/>
                        <a:pt x="1124817" y="85945"/>
                        <a:pt x="1065936" y="85945"/>
                      </a:cubicBezTo>
                      <a:lnTo>
                        <a:pt x="134974" y="85945"/>
                      </a:lnTo>
                      <a:cubicBezTo>
                        <a:pt x="76093" y="85945"/>
                        <a:pt x="25574" y="121744"/>
                        <a:pt x="3994" y="172764"/>
                      </a:cubicBezTo>
                      <a:lnTo>
                        <a:pt x="0" y="192547"/>
                      </a:lnTo>
                      <a:lnTo>
                        <a:pt x="0" y="121304"/>
                      </a:lnTo>
                      <a:cubicBezTo>
                        <a:pt x="0" y="54310"/>
                        <a:pt x="54310" y="0"/>
                        <a:pt x="12130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sp>
        <p:nvSpPr>
          <p:cNvPr id="1274" name="テキスト ボックス 1273">
            <a:extLst>
              <a:ext uri="{FF2B5EF4-FFF2-40B4-BE49-F238E27FC236}">
                <a16:creationId xmlns:a16="http://schemas.microsoft.com/office/drawing/2014/main" id="{BCC1D987-6924-DC57-7A01-288C73B20FC4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スリッパマーク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6743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742518-9028-6AFA-FEA5-640E256A1B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" name="テキスト ボックス 1129">
            <a:extLst>
              <a:ext uri="{FF2B5EF4-FFF2-40B4-BE49-F238E27FC236}">
                <a16:creationId xmlns:a16="http://schemas.microsoft.com/office/drawing/2014/main" id="{ED24C14F-AEBC-2DD1-9833-20D107002CFB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スリッパ禁止マーク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CAA2900-C815-C576-11E7-6BE8A6D89727}"/>
              </a:ext>
            </a:extLst>
          </p:cNvPr>
          <p:cNvGrpSpPr/>
          <p:nvPr/>
        </p:nvGrpSpPr>
        <p:grpSpPr>
          <a:xfrm>
            <a:off x="812260" y="990599"/>
            <a:ext cx="2412166" cy="2412166"/>
            <a:chOff x="812260" y="990599"/>
            <a:chExt cx="2412166" cy="2412166"/>
          </a:xfrm>
        </p:grpSpPr>
        <p:grpSp>
          <p:nvGrpSpPr>
            <p:cNvPr id="1160" name="グループ化 1159">
              <a:extLst>
                <a:ext uri="{FF2B5EF4-FFF2-40B4-BE49-F238E27FC236}">
                  <a16:creationId xmlns:a16="http://schemas.microsoft.com/office/drawing/2014/main" id="{AC622DC5-EE0A-9734-248E-0B36AD8E489A}"/>
                </a:ext>
              </a:extLst>
            </p:cNvPr>
            <p:cNvGrpSpPr/>
            <p:nvPr/>
          </p:nvGrpSpPr>
          <p:grpSpPr>
            <a:xfrm>
              <a:off x="812260" y="990599"/>
              <a:ext cx="2412166" cy="2412166"/>
              <a:chOff x="767810" y="939799"/>
              <a:chExt cx="2412166" cy="2412166"/>
            </a:xfrm>
          </p:grpSpPr>
          <p:grpSp>
            <p:nvGrpSpPr>
              <p:cNvPr id="1077" name="グループ化 1076">
                <a:extLst>
                  <a:ext uri="{FF2B5EF4-FFF2-40B4-BE49-F238E27FC236}">
                    <a16:creationId xmlns:a16="http://schemas.microsoft.com/office/drawing/2014/main" id="{623D25F1-9842-A892-C9C3-EE34E38F147F}"/>
                  </a:ext>
                </a:extLst>
              </p:cNvPr>
              <p:cNvGrpSpPr/>
              <p:nvPr/>
            </p:nvGrpSpPr>
            <p:grpSpPr>
              <a:xfrm>
                <a:off x="767810" y="9397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1089" name="四角形: 角を丸くする 1088">
                  <a:extLst>
                    <a:ext uri="{FF2B5EF4-FFF2-40B4-BE49-F238E27FC236}">
                      <a16:creationId xmlns:a16="http://schemas.microsoft.com/office/drawing/2014/main" id="{393A06BE-8967-30FC-1C32-688BD354C922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0" name="四角形: 角を丸くする 1089">
                  <a:extLst>
                    <a:ext uri="{FF2B5EF4-FFF2-40B4-BE49-F238E27FC236}">
                      <a16:creationId xmlns:a16="http://schemas.microsoft.com/office/drawing/2014/main" id="{F3402EF8-7095-F4A4-4261-50C61D41F58F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6236EC91-CF5D-014B-1E77-72CD337F2976}"/>
                  </a:ext>
                </a:extLst>
              </p:cNvPr>
              <p:cNvSpPr/>
              <p:nvPr/>
            </p:nvSpPr>
            <p:spPr bwMode="auto">
              <a:xfrm>
                <a:off x="837450" y="10094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A05945B9-D431-2B7D-BC2F-EF21AAF0D352}"/>
                  </a:ext>
                </a:extLst>
              </p:cNvPr>
              <p:cNvSpPr/>
              <p:nvPr/>
            </p:nvSpPr>
            <p:spPr bwMode="auto">
              <a:xfrm>
                <a:off x="898754" y="10754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31" name="グループ化 1130">
              <a:extLst>
                <a:ext uri="{FF2B5EF4-FFF2-40B4-BE49-F238E27FC236}">
                  <a16:creationId xmlns:a16="http://schemas.microsoft.com/office/drawing/2014/main" id="{9A706CA0-6DE2-A9D0-3875-F7ABB325AFE7}"/>
                </a:ext>
              </a:extLst>
            </p:cNvPr>
            <p:cNvGrpSpPr/>
            <p:nvPr/>
          </p:nvGrpSpPr>
          <p:grpSpPr>
            <a:xfrm>
              <a:off x="1178689" y="1272159"/>
              <a:ext cx="1679308" cy="1849046"/>
              <a:chOff x="1240793" y="908720"/>
              <a:chExt cx="1692088" cy="1863119"/>
            </a:xfrm>
          </p:grpSpPr>
          <p:grpSp>
            <p:nvGrpSpPr>
              <p:cNvPr id="1132" name="グループ化 1131">
                <a:extLst>
                  <a:ext uri="{FF2B5EF4-FFF2-40B4-BE49-F238E27FC236}">
                    <a16:creationId xmlns:a16="http://schemas.microsoft.com/office/drawing/2014/main" id="{ACB53853-22D3-B873-2503-B7726AB3E7F5}"/>
                  </a:ext>
                </a:extLst>
              </p:cNvPr>
              <p:cNvGrpSpPr/>
              <p:nvPr/>
            </p:nvGrpSpPr>
            <p:grpSpPr>
              <a:xfrm>
                <a:off x="1240793" y="908720"/>
                <a:ext cx="796360" cy="1863119"/>
                <a:chOff x="3646755" y="1718811"/>
                <a:chExt cx="1575177" cy="3685195"/>
              </a:xfrm>
            </p:grpSpPr>
            <p:sp>
              <p:nvSpPr>
                <p:cNvPr id="1139" name="フリーフォーム: 図形 1138">
                  <a:extLst>
                    <a:ext uri="{FF2B5EF4-FFF2-40B4-BE49-F238E27FC236}">
                      <a16:creationId xmlns:a16="http://schemas.microsoft.com/office/drawing/2014/main" id="{6B8EF514-0281-CD3B-26AB-BEB171949FC3}"/>
                    </a:ext>
                  </a:extLst>
                </p:cNvPr>
                <p:cNvSpPr/>
                <p:nvPr/>
              </p:nvSpPr>
              <p:spPr bwMode="auto">
                <a:xfrm>
                  <a:off x="3646755" y="1718811"/>
                  <a:ext cx="1575177" cy="3685195"/>
                </a:xfrm>
                <a:custGeom>
                  <a:avLst/>
                  <a:gdLst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260439 w 1575177"/>
                    <a:gd name="connsiteY10" fmla="*/ 3240359 h 3685195"/>
                    <a:gd name="connsiteX11" fmla="*/ 0 w 1575177"/>
                    <a:gd name="connsiteY11" fmla="*/ 1080117 h 3685195"/>
                    <a:gd name="connsiteX12" fmla="*/ 3616 w 1575177"/>
                    <a:gd name="connsiteY12" fmla="*/ 1080117 h 3685195"/>
                    <a:gd name="connsiteX13" fmla="*/ 1 w 1575177"/>
                    <a:gd name="connsiteY13" fmla="*/ 990110 h 3685195"/>
                    <a:gd name="connsiteX14" fmla="*/ 787589 w 1575177"/>
                    <a:gd name="connsiteY14" fmla="*/ 0 h 3685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75177" h="3685195">
                      <a:moveTo>
                        <a:pt x="787589" y="0"/>
                      </a:moveTo>
                      <a:cubicBezTo>
                        <a:pt x="1222562" y="0"/>
                        <a:pt x="1575177" y="443287"/>
                        <a:pt x="1575177" y="990110"/>
                      </a:cubicBezTo>
                      <a:lnTo>
                        <a:pt x="1571562" y="1080117"/>
                      </a:lnTo>
                      <a:lnTo>
                        <a:pt x="1575174" y="1080117"/>
                      </a:lnTo>
                      <a:lnTo>
                        <a:pt x="1314735" y="3240359"/>
                      </a:lnTo>
                      <a:lnTo>
                        <a:pt x="1311275" y="3240359"/>
                      </a:lnTo>
                      <a:lnTo>
                        <a:pt x="1309706" y="3256058"/>
                      </a:lnTo>
                      <a:cubicBezTo>
                        <a:pt x="1260011" y="3500966"/>
                        <a:pt x="1045134" y="3685195"/>
                        <a:pt x="787589" y="3685195"/>
                      </a:cubicBezTo>
                      <a:cubicBezTo>
                        <a:pt x="530044" y="3685195"/>
                        <a:pt x="315168" y="3500966"/>
                        <a:pt x="265473" y="3256058"/>
                      </a:cubicBezTo>
                      <a:lnTo>
                        <a:pt x="263903" y="3240359"/>
                      </a:lnTo>
                      <a:lnTo>
                        <a:pt x="260439" y="3240359"/>
                      </a:lnTo>
                      <a:lnTo>
                        <a:pt x="0" y="1080117"/>
                      </a:lnTo>
                      <a:lnTo>
                        <a:pt x="3616" y="1080117"/>
                      </a:lnTo>
                      <a:lnTo>
                        <a:pt x="1" y="990110"/>
                      </a:lnTo>
                      <a:cubicBezTo>
                        <a:pt x="1" y="443287"/>
                        <a:pt x="352616" y="0"/>
                        <a:pt x="787589" y="0"/>
                      </a:cubicBezTo>
                      <a:close/>
                    </a:path>
                  </a:pathLst>
                </a:custGeom>
                <a:solidFill>
                  <a:srgbClr val="66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0" name="フリーフォーム: 図形 1139">
                  <a:extLst>
                    <a:ext uri="{FF2B5EF4-FFF2-40B4-BE49-F238E27FC236}">
                      <a16:creationId xmlns:a16="http://schemas.microsoft.com/office/drawing/2014/main" id="{6FBC8422-DB19-D1FC-0560-E780E2E45D68}"/>
                    </a:ext>
                  </a:extLst>
                </p:cNvPr>
                <p:cNvSpPr/>
                <p:nvPr/>
              </p:nvSpPr>
              <p:spPr bwMode="auto">
                <a:xfrm>
                  <a:off x="3760112" y="1857376"/>
                  <a:ext cx="1348464" cy="3432174"/>
                </a:xfrm>
                <a:custGeom>
                  <a:avLst/>
                  <a:gdLst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260439 w 1575177"/>
                    <a:gd name="connsiteY10" fmla="*/ 3240359 h 3685195"/>
                    <a:gd name="connsiteX11" fmla="*/ 0 w 1575177"/>
                    <a:gd name="connsiteY11" fmla="*/ 1080117 h 3685195"/>
                    <a:gd name="connsiteX12" fmla="*/ 3616 w 1575177"/>
                    <a:gd name="connsiteY12" fmla="*/ 1080117 h 3685195"/>
                    <a:gd name="connsiteX13" fmla="*/ 1 w 1575177"/>
                    <a:gd name="connsiteY13" fmla="*/ 990110 h 3685195"/>
                    <a:gd name="connsiteX14" fmla="*/ 787589 w 1575177"/>
                    <a:gd name="connsiteY14" fmla="*/ 0 h 3685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75177" h="3685195">
                      <a:moveTo>
                        <a:pt x="787589" y="0"/>
                      </a:moveTo>
                      <a:cubicBezTo>
                        <a:pt x="1222562" y="0"/>
                        <a:pt x="1575177" y="443287"/>
                        <a:pt x="1575177" y="990110"/>
                      </a:cubicBezTo>
                      <a:lnTo>
                        <a:pt x="1571562" y="1080117"/>
                      </a:lnTo>
                      <a:lnTo>
                        <a:pt x="1575174" y="1080117"/>
                      </a:lnTo>
                      <a:lnTo>
                        <a:pt x="1314735" y="3240359"/>
                      </a:lnTo>
                      <a:lnTo>
                        <a:pt x="1311275" y="3240359"/>
                      </a:lnTo>
                      <a:lnTo>
                        <a:pt x="1309706" y="3256058"/>
                      </a:lnTo>
                      <a:cubicBezTo>
                        <a:pt x="1260011" y="3500966"/>
                        <a:pt x="1045134" y="3685195"/>
                        <a:pt x="787589" y="3685195"/>
                      </a:cubicBezTo>
                      <a:cubicBezTo>
                        <a:pt x="530044" y="3685195"/>
                        <a:pt x="315168" y="3500966"/>
                        <a:pt x="265473" y="3256058"/>
                      </a:cubicBezTo>
                      <a:lnTo>
                        <a:pt x="263903" y="3240359"/>
                      </a:lnTo>
                      <a:lnTo>
                        <a:pt x="260439" y="3240359"/>
                      </a:lnTo>
                      <a:lnTo>
                        <a:pt x="0" y="1080117"/>
                      </a:lnTo>
                      <a:lnTo>
                        <a:pt x="3616" y="1080117"/>
                      </a:lnTo>
                      <a:lnTo>
                        <a:pt x="1" y="990110"/>
                      </a:lnTo>
                      <a:cubicBezTo>
                        <a:pt x="1" y="443287"/>
                        <a:pt x="352616" y="0"/>
                        <a:pt x="787589" y="0"/>
                      </a:cubicBezTo>
                      <a:close/>
                    </a:path>
                  </a:pathLst>
                </a:custGeom>
                <a:solidFill>
                  <a:srgbClr val="66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EFFDC501-6B24-C98B-D1C9-65976D3FC18E}"/>
                    </a:ext>
                  </a:extLst>
                </p:cNvPr>
                <p:cNvSpPr/>
                <p:nvPr/>
              </p:nvSpPr>
              <p:spPr bwMode="auto">
                <a:xfrm>
                  <a:off x="3736301" y="2127675"/>
                  <a:ext cx="1399262" cy="1762013"/>
                </a:xfrm>
                <a:custGeom>
                  <a:avLst/>
                  <a:gdLst>
                    <a:gd name="connsiteX0" fmla="*/ 1212530 w 1399262"/>
                    <a:gd name="connsiteY0" fmla="*/ 0 h 1762013"/>
                    <a:gd name="connsiteX1" fmla="*/ 1279776 w 1399262"/>
                    <a:gd name="connsiteY1" fmla="*/ 109609 h 1762013"/>
                    <a:gd name="connsiteX2" fmla="*/ 1399262 w 1399262"/>
                    <a:gd name="connsiteY2" fmla="*/ 635674 h 1762013"/>
                    <a:gd name="connsiteX3" fmla="*/ 1396051 w 1399262"/>
                    <a:gd name="connsiteY3" fmla="*/ 721207 h 1762013"/>
                    <a:gd name="connsiteX4" fmla="*/ 1399260 w 1399262"/>
                    <a:gd name="connsiteY4" fmla="*/ 721207 h 1762013"/>
                    <a:gd name="connsiteX5" fmla="*/ 1281963 w 1399262"/>
                    <a:gd name="connsiteY5" fmla="*/ 1762013 h 1762013"/>
                    <a:gd name="connsiteX6" fmla="*/ 1169493 w 1399262"/>
                    <a:gd name="connsiteY6" fmla="*/ 1680325 h 1762013"/>
                    <a:gd name="connsiteX7" fmla="*/ 696929 w 1399262"/>
                    <a:gd name="connsiteY7" fmla="*/ 1553255 h 1762013"/>
                    <a:gd name="connsiteX8" fmla="*/ 224365 w 1399262"/>
                    <a:gd name="connsiteY8" fmla="*/ 1680325 h 1762013"/>
                    <a:gd name="connsiteX9" fmla="*/ 116888 w 1399262"/>
                    <a:gd name="connsiteY9" fmla="*/ 1758387 h 1762013"/>
                    <a:gd name="connsiteX10" fmla="*/ 0 w 1399262"/>
                    <a:gd name="connsiteY10" fmla="*/ 721207 h 1762013"/>
                    <a:gd name="connsiteX11" fmla="*/ 3212 w 1399262"/>
                    <a:gd name="connsiteY11" fmla="*/ 721207 h 1762013"/>
                    <a:gd name="connsiteX12" fmla="*/ 1 w 1399262"/>
                    <a:gd name="connsiteY12" fmla="*/ 635674 h 1762013"/>
                    <a:gd name="connsiteX13" fmla="*/ 119487 w 1399262"/>
                    <a:gd name="connsiteY13" fmla="*/ 109609 h 1762013"/>
                    <a:gd name="connsiteX14" fmla="*/ 185678 w 1399262"/>
                    <a:gd name="connsiteY14" fmla="*/ 1720 h 1762013"/>
                    <a:gd name="connsiteX15" fmla="*/ 224365 w 1399262"/>
                    <a:gd name="connsiteY15" fmla="*/ 17017 h 1762013"/>
                    <a:gd name="connsiteX16" fmla="*/ 696929 w 1399262"/>
                    <a:gd name="connsiteY16" fmla="*/ 86192 h 1762013"/>
                    <a:gd name="connsiteX17" fmla="*/ 1169493 w 1399262"/>
                    <a:gd name="connsiteY17" fmla="*/ 17017 h 176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399262" h="1762013">
                      <a:moveTo>
                        <a:pt x="1212530" y="0"/>
                      </a:moveTo>
                      <a:lnTo>
                        <a:pt x="1279776" y="109609"/>
                      </a:lnTo>
                      <a:cubicBezTo>
                        <a:pt x="1355213" y="259777"/>
                        <a:pt x="1399262" y="440807"/>
                        <a:pt x="1399262" y="635674"/>
                      </a:cubicBezTo>
                      <a:lnTo>
                        <a:pt x="1396051" y="721207"/>
                      </a:lnTo>
                      <a:lnTo>
                        <a:pt x="1399260" y="721207"/>
                      </a:lnTo>
                      <a:lnTo>
                        <a:pt x="1281963" y="1762013"/>
                      </a:lnTo>
                      <a:lnTo>
                        <a:pt x="1169493" y="1680325"/>
                      </a:lnTo>
                      <a:cubicBezTo>
                        <a:pt x="1034597" y="1600100"/>
                        <a:pt x="871977" y="1553255"/>
                        <a:pt x="696929" y="1553255"/>
                      </a:cubicBezTo>
                      <a:cubicBezTo>
                        <a:pt x="521881" y="1553255"/>
                        <a:pt x="359262" y="1600100"/>
                        <a:pt x="224365" y="1680325"/>
                      </a:cubicBezTo>
                      <a:lnTo>
                        <a:pt x="116888" y="1758387"/>
                      </a:lnTo>
                      <a:lnTo>
                        <a:pt x="0" y="721207"/>
                      </a:lnTo>
                      <a:lnTo>
                        <a:pt x="3212" y="721207"/>
                      </a:lnTo>
                      <a:lnTo>
                        <a:pt x="1" y="635674"/>
                      </a:lnTo>
                      <a:cubicBezTo>
                        <a:pt x="1" y="440807"/>
                        <a:pt x="44050" y="259777"/>
                        <a:pt x="119487" y="109609"/>
                      </a:cubicBezTo>
                      <a:lnTo>
                        <a:pt x="185678" y="1720"/>
                      </a:lnTo>
                      <a:lnTo>
                        <a:pt x="224365" y="17017"/>
                      </a:lnTo>
                      <a:cubicBezTo>
                        <a:pt x="359262" y="60691"/>
                        <a:pt x="521881" y="86192"/>
                        <a:pt x="696929" y="86192"/>
                      </a:cubicBezTo>
                      <a:cubicBezTo>
                        <a:pt x="871977" y="86192"/>
                        <a:pt x="1034597" y="60691"/>
                        <a:pt x="1169493" y="17017"/>
                      </a:cubicBezTo>
                      <a:close/>
                    </a:path>
                  </a:pathLst>
                </a:custGeom>
                <a:solidFill>
                  <a:srgbClr val="66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2" name="フリーフォーム: 図形 1141">
                  <a:extLst>
                    <a:ext uri="{FF2B5EF4-FFF2-40B4-BE49-F238E27FC236}">
                      <a16:creationId xmlns:a16="http://schemas.microsoft.com/office/drawing/2014/main" id="{C0A853F3-04D8-FB0C-BE73-A91D1C6E6F88}"/>
                    </a:ext>
                  </a:extLst>
                </p:cNvPr>
                <p:cNvSpPr/>
                <p:nvPr/>
              </p:nvSpPr>
              <p:spPr bwMode="auto">
                <a:xfrm>
                  <a:off x="3717247" y="3423787"/>
                  <a:ext cx="1434192" cy="839515"/>
                </a:xfrm>
                <a:custGeom>
                  <a:avLst/>
                  <a:gdLst>
                    <a:gd name="connsiteX0" fmla="*/ 717096 w 1434192"/>
                    <a:gd name="connsiteY0" fmla="*/ 0 h 839515"/>
                    <a:gd name="connsiteX1" fmla="*/ 1434192 w 1434192"/>
                    <a:gd name="connsiteY1" fmla="*/ 497662 h 839515"/>
                    <a:gd name="connsiteX2" fmla="*/ 1311723 w 1434192"/>
                    <a:gd name="connsiteY2" fmla="*/ 775910 h 839515"/>
                    <a:gd name="connsiteX3" fmla="*/ 1236287 w 1434192"/>
                    <a:gd name="connsiteY3" fmla="*/ 839361 h 839515"/>
                    <a:gd name="connsiteX4" fmla="*/ 1279418 w 1434192"/>
                    <a:gd name="connsiteY4" fmla="*/ 450154 h 839515"/>
                    <a:gd name="connsiteX5" fmla="*/ 1188630 w 1434192"/>
                    <a:gd name="connsiteY5" fmla="*/ 384214 h 839515"/>
                    <a:gd name="connsiteX6" fmla="*/ 716066 w 1434192"/>
                    <a:gd name="connsiteY6" fmla="*/ 257144 h 839515"/>
                    <a:gd name="connsiteX7" fmla="*/ 243502 w 1434192"/>
                    <a:gd name="connsiteY7" fmla="*/ 384214 h 839515"/>
                    <a:gd name="connsiteX8" fmla="*/ 154774 w 1434192"/>
                    <a:gd name="connsiteY8" fmla="*/ 448658 h 839515"/>
                    <a:gd name="connsiteX9" fmla="*/ 198087 w 1434192"/>
                    <a:gd name="connsiteY9" fmla="*/ 839515 h 839515"/>
                    <a:gd name="connsiteX10" fmla="*/ 122469 w 1434192"/>
                    <a:gd name="connsiteY10" fmla="*/ 775910 h 839515"/>
                    <a:gd name="connsiteX11" fmla="*/ 0 w 1434192"/>
                    <a:gd name="connsiteY11" fmla="*/ 497662 h 839515"/>
                    <a:gd name="connsiteX12" fmla="*/ 717096 w 1434192"/>
                    <a:gd name="connsiteY12" fmla="*/ 0 h 839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34192" h="839515">
                      <a:moveTo>
                        <a:pt x="717096" y="0"/>
                      </a:moveTo>
                      <a:cubicBezTo>
                        <a:pt x="1113137" y="0"/>
                        <a:pt x="1434192" y="222811"/>
                        <a:pt x="1434192" y="497662"/>
                      </a:cubicBezTo>
                      <a:cubicBezTo>
                        <a:pt x="1434192" y="600731"/>
                        <a:pt x="1389044" y="696482"/>
                        <a:pt x="1311723" y="775910"/>
                      </a:cubicBezTo>
                      <a:lnTo>
                        <a:pt x="1236287" y="839361"/>
                      </a:lnTo>
                      <a:lnTo>
                        <a:pt x="1279418" y="450154"/>
                      </a:lnTo>
                      <a:lnTo>
                        <a:pt x="1188630" y="384214"/>
                      </a:lnTo>
                      <a:cubicBezTo>
                        <a:pt x="1053734" y="303989"/>
                        <a:pt x="891114" y="257144"/>
                        <a:pt x="716066" y="257144"/>
                      </a:cubicBezTo>
                      <a:cubicBezTo>
                        <a:pt x="541018" y="257144"/>
                        <a:pt x="378399" y="303989"/>
                        <a:pt x="243502" y="384214"/>
                      </a:cubicBezTo>
                      <a:lnTo>
                        <a:pt x="154774" y="448658"/>
                      </a:lnTo>
                      <a:lnTo>
                        <a:pt x="198087" y="839515"/>
                      </a:lnTo>
                      <a:lnTo>
                        <a:pt x="122469" y="775910"/>
                      </a:lnTo>
                      <a:cubicBezTo>
                        <a:pt x="45148" y="696482"/>
                        <a:pt x="0" y="600731"/>
                        <a:pt x="0" y="497662"/>
                      </a:cubicBezTo>
                      <a:cubicBezTo>
                        <a:pt x="0" y="222811"/>
                        <a:pt x="321055" y="0"/>
                        <a:pt x="717096" y="0"/>
                      </a:cubicBezTo>
                      <a:close/>
                    </a:path>
                  </a:pathLst>
                </a:custGeom>
                <a:solidFill>
                  <a:srgbClr val="66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65" name="フリーフォーム: 図形 1164">
                  <a:extLst>
                    <a:ext uri="{FF2B5EF4-FFF2-40B4-BE49-F238E27FC236}">
                      <a16:creationId xmlns:a16="http://schemas.microsoft.com/office/drawing/2014/main" id="{8EB1A8B4-9C8D-B656-9D04-58CE8B10393E}"/>
                    </a:ext>
                  </a:extLst>
                </p:cNvPr>
                <p:cNvSpPr/>
                <p:nvPr/>
              </p:nvSpPr>
              <p:spPr bwMode="auto">
                <a:xfrm>
                  <a:off x="3872021" y="3677040"/>
                  <a:ext cx="1124643" cy="539752"/>
                </a:xfrm>
                <a:custGeom>
                  <a:avLst/>
                  <a:gdLst>
                    <a:gd name="connsiteX0" fmla="*/ 561292 w 1124643"/>
                    <a:gd name="connsiteY0" fmla="*/ 0 h 539752"/>
                    <a:gd name="connsiteX1" fmla="*/ 1033856 w 1124643"/>
                    <a:gd name="connsiteY1" fmla="*/ 127070 h 539752"/>
                    <a:gd name="connsiteX2" fmla="*/ 1124643 w 1124643"/>
                    <a:gd name="connsiteY2" fmla="*/ 193010 h 539752"/>
                    <a:gd name="connsiteX3" fmla="*/ 1086218 w 1124643"/>
                    <a:gd name="connsiteY3" fmla="*/ 539752 h 539752"/>
                    <a:gd name="connsiteX4" fmla="*/ 1033856 w 1124643"/>
                    <a:gd name="connsiteY4" fmla="*/ 501720 h 539752"/>
                    <a:gd name="connsiteX5" fmla="*/ 561292 w 1124643"/>
                    <a:gd name="connsiteY5" fmla="*/ 374650 h 539752"/>
                    <a:gd name="connsiteX6" fmla="*/ 88728 w 1124643"/>
                    <a:gd name="connsiteY6" fmla="*/ 501720 h 539752"/>
                    <a:gd name="connsiteX7" fmla="*/ 38425 w 1124643"/>
                    <a:gd name="connsiteY7" fmla="*/ 538256 h 539752"/>
                    <a:gd name="connsiteX8" fmla="*/ 0 w 1124643"/>
                    <a:gd name="connsiteY8" fmla="*/ 191514 h 539752"/>
                    <a:gd name="connsiteX9" fmla="*/ 88728 w 1124643"/>
                    <a:gd name="connsiteY9" fmla="*/ 127070 h 539752"/>
                    <a:gd name="connsiteX10" fmla="*/ 561292 w 1124643"/>
                    <a:gd name="connsiteY10" fmla="*/ 0 h 539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24643" h="539752">
                      <a:moveTo>
                        <a:pt x="561292" y="0"/>
                      </a:moveTo>
                      <a:cubicBezTo>
                        <a:pt x="736340" y="0"/>
                        <a:pt x="898960" y="46845"/>
                        <a:pt x="1033856" y="127070"/>
                      </a:cubicBezTo>
                      <a:lnTo>
                        <a:pt x="1124643" y="193010"/>
                      </a:lnTo>
                      <a:lnTo>
                        <a:pt x="1086218" y="539752"/>
                      </a:lnTo>
                      <a:lnTo>
                        <a:pt x="1033856" y="501720"/>
                      </a:lnTo>
                      <a:cubicBezTo>
                        <a:pt x="898960" y="421495"/>
                        <a:pt x="736340" y="374650"/>
                        <a:pt x="561292" y="374650"/>
                      </a:cubicBezTo>
                      <a:cubicBezTo>
                        <a:pt x="386244" y="374650"/>
                        <a:pt x="223625" y="421495"/>
                        <a:pt x="88728" y="501720"/>
                      </a:cubicBezTo>
                      <a:lnTo>
                        <a:pt x="38425" y="538256"/>
                      </a:lnTo>
                      <a:lnTo>
                        <a:pt x="0" y="191514"/>
                      </a:lnTo>
                      <a:lnTo>
                        <a:pt x="88728" y="127070"/>
                      </a:lnTo>
                      <a:cubicBezTo>
                        <a:pt x="223625" y="46845"/>
                        <a:pt x="386244" y="0"/>
                        <a:pt x="56129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33" name="グループ化 1132">
                <a:extLst>
                  <a:ext uri="{FF2B5EF4-FFF2-40B4-BE49-F238E27FC236}">
                    <a16:creationId xmlns:a16="http://schemas.microsoft.com/office/drawing/2014/main" id="{87485EAB-0EC2-2575-32A9-6B4C43183DE8}"/>
                  </a:ext>
                </a:extLst>
              </p:cNvPr>
              <p:cNvGrpSpPr/>
              <p:nvPr/>
            </p:nvGrpSpPr>
            <p:grpSpPr>
              <a:xfrm>
                <a:off x="2136521" y="908720"/>
                <a:ext cx="796360" cy="1863119"/>
                <a:chOff x="3646755" y="1718811"/>
                <a:chExt cx="1575177" cy="3685195"/>
              </a:xfrm>
            </p:grpSpPr>
            <p:sp>
              <p:nvSpPr>
                <p:cNvPr id="1134" name="フリーフォーム: 図形 1133">
                  <a:extLst>
                    <a:ext uri="{FF2B5EF4-FFF2-40B4-BE49-F238E27FC236}">
                      <a16:creationId xmlns:a16="http://schemas.microsoft.com/office/drawing/2014/main" id="{0580D99D-0F51-1BFD-346B-B41B713ECEDD}"/>
                    </a:ext>
                  </a:extLst>
                </p:cNvPr>
                <p:cNvSpPr/>
                <p:nvPr/>
              </p:nvSpPr>
              <p:spPr bwMode="auto">
                <a:xfrm>
                  <a:off x="3646755" y="1718811"/>
                  <a:ext cx="1575177" cy="3685195"/>
                </a:xfrm>
                <a:custGeom>
                  <a:avLst/>
                  <a:gdLst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260439 w 1575177"/>
                    <a:gd name="connsiteY10" fmla="*/ 3240359 h 3685195"/>
                    <a:gd name="connsiteX11" fmla="*/ 0 w 1575177"/>
                    <a:gd name="connsiteY11" fmla="*/ 1080117 h 3685195"/>
                    <a:gd name="connsiteX12" fmla="*/ 3616 w 1575177"/>
                    <a:gd name="connsiteY12" fmla="*/ 1080117 h 3685195"/>
                    <a:gd name="connsiteX13" fmla="*/ 1 w 1575177"/>
                    <a:gd name="connsiteY13" fmla="*/ 990110 h 3685195"/>
                    <a:gd name="connsiteX14" fmla="*/ 787589 w 1575177"/>
                    <a:gd name="connsiteY14" fmla="*/ 0 h 3685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75177" h="3685195">
                      <a:moveTo>
                        <a:pt x="787589" y="0"/>
                      </a:moveTo>
                      <a:cubicBezTo>
                        <a:pt x="1222562" y="0"/>
                        <a:pt x="1575177" y="443287"/>
                        <a:pt x="1575177" y="990110"/>
                      </a:cubicBezTo>
                      <a:lnTo>
                        <a:pt x="1571562" y="1080117"/>
                      </a:lnTo>
                      <a:lnTo>
                        <a:pt x="1575174" y="1080117"/>
                      </a:lnTo>
                      <a:lnTo>
                        <a:pt x="1314735" y="3240359"/>
                      </a:lnTo>
                      <a:lnTo>
                        <a:pt x="1311275" y="3240359"/>
                      </a:lnTo>
                      <a:lnTo>
                        <a:pt x="1309706" y="3256058"/>
                      </a:lnTo>
                      <a:cubicBezTo>
                        <a:pt x="1260011" y="3500966"/>
                        <a:pt x="1045134" y="3685195"/>
                        <a:pt x="787589" y="3685195"/>
                      </a:cubicBezTo>
                      <a:cubicBezTo>
                        <a:pt x="530044" y="3685195"/>
                        <a:pt x="315168" y="3500966"/>
                        <a:pt x="265473" y="3256058"/>
                      </a:cubicBezTo>
                      <a:lnTo>
                        <a:pt x="263903" y="3240359"/>
                      </a:lnTo>
                      <a:lnTo>
                        <a:pt x="260439" y="3240359"/>
                      </a:lnTo>
                      <a:lnTo>
                        <a:pt x="0" y="1080117"/>
                      </a:lnTo>
                      <a:lnTo>
                        <a:pt x="3616" y="1080117"/>
                      </a:lnTo>
                      <a:lnTo>
                        <a:pt x="1" y="990110"/>
                      </a:lnTo>
                      <a:cubicBezTo>
                        <a:pt x="1" y="443287"/>
                        <a:pt x="352616" y="0"/>
                        <a:pt x="787589" y="0"/>
                      </a:cubicBezTo>
                      <a:close/>
                    </a:path>
                  </a:pathLst>
                </a:custGeom>
                <a:solidFill>
                  <a:srgbClr val="66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5" name="フリーフォーム: 図形 1134">
                  <a:extLst>
                    <a:ext uri="{FF2B5EF4-FFF2-40B4-BE49-F238E27FC236}">
                      <a16:creationId xmlns:a16="http://schemas.microsoft.com/office/drawing/2014/main" id="{89B6E40A-A8F7-EBFD-3B37-8DFC6CBC7784}"/>
                    </a:ext>
                  </a:extLst>
                </p:cNvPr>
                <p:cNvSpPr/>
                <p:nvPr/>
              </p:nvSpPr>
              <p:spPr bwMode="auto">
                <a:xfrm>
                  <a:off x="3760112" y="1857376"/>
                  <a:ext cx="1348464" cy="3432174"/>
                </a:xfrm>
                <a:custGeom>
                  <a:avLst/>
                  <a:gdLst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260439 w 1575177"/>
                    <a:gd name="connsiteY10" fmla="*/ 3240359 h 3685195"/>
                    <a:gd name="connsiteX11" fmla="*/ 0 w 1575177"/>
                    <a:gd name="connsiteY11" fmla="*/ 1080117 h 3685195"/>
                    <a:gd name="connsiteX12" fmla="*/ 3616 w 1575177"/>
                    <a:gd name="connsiteY12" fmla="*/ 1080117 h 3685195"/>
                    <a:gd name="connsiteX13" fmla="*/ 1 w 1575177"/>
                    <a:gd name="connsiteY13" fmla="*/ 990110 h 3685195"/>
                    <a:gd name="connsiteX14" fmla="*/ 787589 w 1575177"/>
                    <a:gd name="connsiteY14" fmla="*/ 0 h 3685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75177" h="3685195">
                      <a:moveTo>
                        <a:pt x="787589" y="0"/>
                      </a:moveTo>
                      <a:cubicBezTo>
                        <a:pt x="1222562" y="0"/>
                        <a:pt x="1575177" y="443287"/>
                        <a:pt x="1575177" y="990110"/>
                      </a:cubicBezTo>
                      <a:lnTo>
                        <a:pt x="1571562" y="1080117"/>
                      </a:lnTo>
                      <a:lnTo>
                        <a:pt x="1575174" y="1080117"/>
                      </a:lnTo>
                      <a:lnTo>
                        <a:pt x="1314735" y="3240359"/>
                      </a:lnTo>
                      <a:lnTo>
                        <a:pt x="1311275" y="3240359"/>
                      </a:lnTo>
                      <a:lnTo>
                        <a:pt x="1309706" y="3256058"/>
                      </a:lnTo>
                      <a:cubicBezTo>
                        <a:pt x="1260011" y="3500966"/>
                        <a:pt x="1045134" y="3685195"/>
                        <a:pt x="787589" y="3685195"/>
                      </a:cubicBezTo>
                      <a:cubicBezTo>
                        <a:pt x="530044" y="3685195"/>
                        <a:pt x="315168" y="3500966"/>
                        <a:pt x="265473" y="3256058"/>
                      </a:cubicBezTo>
                      <a:lnTo>
                        <a:pt x="263903" y="3240359"/>
                      </a:lnTo>
                      <a:lnTo>
                        <a:pt x="260439" y="3240359"/>
                      </a:lnTo>
                      <a:lnTo>
                        <a:pt x="0" y="1080117"/>
                      </a:lnTo>
                      <a:lnTo>
                        <a:pt x="3616" y="1080117"/>
                      </a:lnTo>
                      <a:lnTo>
                        <a:pt x="1" y="990110"/>
                      </a:lnTo>
                      <a:cubicBezTo>
                        <a:pt x="1" y="443287"/>
                        <a:pt x="352616" y="0"/>
                        <a:pt x="787589" y="0"/>
                      </a:cubicBezTo>
                      <a:close/>
                    </a:path>
                  </a:pathLst>
                </a:custGeom>
                <a:solidFill>
                  <a:srgbClr val="66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6" name="フリーフォーム: 図形 1135">
                  <a:extLst>
                    <a:ext uri="{FF2B5EF4-FFF2-40B4-BE49-F238E27FC236}">
                      <a16:creationId xmlns:a16="http://schemas.microsoft.com/office/drawing/2014/main" id="{E0301187-AEC3-110C-5080-EADB53D6BA2E}"/>
                    </a:ext>
                  </a:extLst>
                </p:cNvPr>
                <p:cNvSpPr/>
                <p:nvPr/>
              </p:nvSpPr>
              <p:spPr bwMode="auto">
                <a:xfrm>
                  <a:off x="3736301" y="2127675"/>
                  <a:ext cx="1399262" cy="1762013"/>
                </a:xfrm>
                <a:custGeom>
                  <a:avLst/>
                  <a:gdLst>
                    <a:gd name="connsiteX0" fmla="*/ 1212530 w 1399262"/>
                    <a:gd name="connsiteY0" fmla="*/ 0 h 1762013"/>
                    <a:gd name="connsiteX1" fmla="*/ 1279776 w 1399262"/>
                    <a:gd name="connsiteY1" fmla="*/ 109609 h 1762013"/>
                    <a:gd name="connsiteX2" fmla="*/ 1399262 w 1399262"/>
                    <a:gd name="connsiteY2" fmla="*/ 635674 h 1762013"/>
                    <a:gd name="connsiteX3" fmla="*/ 1396051 w 1399262"/>
                    <a:gd name="connsiteY3" fmla="*/ 721207 h 1762013"/>
                    <a:gd name="connsiteX4" fmla="*/ 1399260 w 1399262"/>
                    <a:gd name="connsiteY4" fmla="*/ 721207 h 1762013"/>
                    <a:gd name="connsiteX5" fmla="*/ 1281963 w 1399262"/>
                    <a:gd name="connsiteY5" fmla="*/ 1762013 h 1762013"/>
                    <a:gd name="connsiteX6" fmla="*/ 1169493 w 1399262"/>
                    <a:gd name="connsiteY6" fmla="*/ 1680325 h 1762013"/>
                    <a:gd name="connsiteX7" fmla="*/ 696929 w 1399262"/>
                    <a:gd name="connsiteY7" fmla="*/ 1553255 h 1762013"/>
                    <a:gd name="connsiteX8" fmla="*/ 224365 w 1399262"/>
                    <a:gd name="connsiteY8" fmla="*/ 1680325 h 1762013"/>
                    <a:gd name="connsiteX9" fmla="*/ 116888 w 1399262"/>
                    <a:gd name="connsiteY9" fmla="*/ 1758387 h 1762013"/>
                    <a:gd name="connsiteX10" fmla="*/ 0 w 1399262"/>
                    <a:gd name="connsiteY10" fmla="*/ 721207 h 1762013"/>
                    <a:gd name="connsiteX11" fmla="*/ 3212 w 1399262"/>
                    <a:gd name="connsiteY11" fmla="*/ 721207 h 1762013"/>
                    <a:gd name="connsiteX12" fmla="*/ 1 w 1399262"/>
                    <a:gd name="connsiteY12" fmla="*/ 635674 h 1762013"/>
                    <a:gd name="connsiteX13" fmla="*/ 119487 w 1399262"/>
                    <a:gd name="connsiteY13" fmla="*/ 109609 h 1762013"/>
                    <a:gd name="connsiteX14" fmla="*/ 185678 w 1399262"/>
                    <a:gd name="connsiteY14" fmla="*/ 1720 h 1762013"/>
                    <a:gd name="connsiteX15" fmla="*/ 224365 w 1399262"/>
                    <a:gd name="connsiteY15" fmla="*/ 17017 h 1762013"/>
                    <a:gd name="connsiteX16" fmla="*/ 696929 w 1399262"/>
                    <a:gd name="connsiteY16" fmla="*/ 86192 h 1762013"/>
                    <a:gd name="connsiteX17" fmla="*/ 1169493 w 1399262"/>
                    <a:gd name="connsiteY17" fmla="*/ 17017 h 176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399262" h="1762013">
                      <a:moveTo>
                        <a:pt x="1212530" y="0"/>
                      </a:moveTo>
                      <a:lnTo>
                        <a:pt x="1279776" y="109609"/>
                      </a:lnTo>
                      <a:cubicBezTo>
                        <a:pt x="1355213" y="259777"/>
                        <a:pt x="1399262" y="440807"/>
                        <a:pt x="1399262" y="635674"/>
                      </a:cubicBezTo>
                      <a:lnTo>
                        <a:pt x="1396051" y="721207"/>
                      </a:lnTo>
                      <a:lnTo>
                        <a:pt x="1399260" y="721207"/>
                      </a:lnTo>
                      <a:lnTo>
                        <a:pt x="1281963" y="1762013"/>
                      </a:lnTo>
                      <a:lnTo>
                        <a:pt x="1169493" y="1680325"/>
                      </a:lnTo>
                      <a:cubicBezTo>
                        <a:pt x="1034597" y="1600100"/>
                        <a:pt x="871977" y="1553255"/>
                        <a:pt x="696929" y="1553255"/>
                      </a:cubicBezTo>
                      <a:cubicBezTo>
                        <a:pt x="521881" y="1553255"/>
                        <a:pt x="359262" y="1600100"/>
                        <a:pt x="224365" y="1680325"/>
                      </a:cubicBezTo>
                      <a:lnTo>
                        <a:pt x="116888" y="1758387"/>
                      </a:lnTo>
                      <a:lnTo>
                        <a:pt x="0" y="721207"/>
                      </a:lnTo>
                      <a:lnTo>
                        <a:pt x="3212" y="721207"/>
                      </a:lnTo>
                      <a:lnTo>
                        <a:pt x="1" y="635674"/>
                      </a:lnTo>
                      <a:cubicBezTo>
                        <a:pt x="1" y="440807"/>
                        <a:pt x="44050" y="259777"/>
                        <a:pt x="119487" y="109609"/>
                      </a:cubicBezTo>
                      <a:lnTo>
                        <a:pt x="185678" y="1720"/>
                      </a:lnTo>
                      <a:lnTo>
                        <a:pt x="224365" y="17017"/>
                      </a:lnTo>
                      <a:cubicBezTo>
                        <a:pt x="359262" y="60691"/>
                        <a:pt x="521881" y="86192"/>
                        <a:pt x="696929" y="86192"/>
                      </a:cubicBezTo>
                      <a:cubicBezTo>
                        <a:pt x="871977" y="86192"/>
                        <a:pt x="1034597" y="60691"/>
                        <a:pt x="1169493" y="17017"/>
                      </a:cubicBezTo>
                      <a:close/>
                    </a:path>
                  </a:pathLst>
                </a:custGeom>
                <a:solidFill>
                  <a:srgbClr val="66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7" name="フリーフォーム: 図形 1136">
                  <a:extLst>
                    <a:ext uri="{FF2B5EF4-FFF2-40B4-BE49-F238E27FC236}">
                      <a16:creationId xmlns:a16="http://schemas.microsoft.com/office/drawing/2014/main" id="{2118C687-C1A4-F65A-A352-74E4809561F0}"/>
                    </a:ext>
                  </a:extLst>
                </p:cNvPr>
                <p:cNvSpPr/>
                <p:nvPr/>
              </p:nvSpPr>
              <p:spPr bwMode="auto">
                <a:xfrm>
                  <a:off x="3717247" y="3423787"/>
                  <a:ext cx="1434192" cy="839515"/>
                </a:xfrm>
                <a:custGeom>
                  <a:avLst/>
                  <a:gdLst>
                    <a:gd name="connsiteX0" fmla="*/ 717096 w 1434192"/>
                    <a:gd name="connsiteY0" fmla="*/ 0 h 839515"/>
                    <a:gd name="connsiteX1" fmla="*/ 1434192 w 1434192"/>
                    <a:gd name="connsiteY1" fmla="*/ 497662 h 839515"/>
                    <a:gd name="connsiteX2" fmla="*/ 1311723 w 1434192"/>
                    <a:gd name="connsiteY2" fmla="*/ 775910 h 839515"/>
                    <a:gd name="connsiteX3" fmla="*/ 1236287 w 1434192"/>
                    <a:gd name="connsiteY3" fmla="*/ 839361 h 839515"/>
                    <a:gd name="connsiteX4" fmla="*/ 1279418 w 1434192"/>
                    <a:gd name="connsiteY4" fmla="*/ 450154 h 839515"/>
                    <a:gd name="connsiteX5" fmla="*/ 1188630 w 1434192"/>
                    <a:gd name="connsiteY5" fmla="*/ 384214 h 839515"/>
                    <a:gd name="connsiteX6" fmla="*/ 716066 w 1434192"/>
                    <a:gd name="connsiteY6" fmla="*/ 257144 h 839515"/>
                    <a:gd name="connsiteX7" fmla="*/ 243502 w 1434192"/>
                    <a:gd name="connsiteY7" fmla="*/ 384214 h 839515"/>
                    <a:gd name="connsiteX8" fmla="*/ 154774 w 1434192"/>
                    <a:gd name="connsiteY8" fmla="*/ 448658 h 839515"/>
                    <a:gd name="connsiteX9" fmla="*/ 198087 w 1434192"/>
                    <a:gd name="connsiteY9" fmla="*/ 839515 h 839515"/>
                    <a:gd name="connsiteX10" fmla="*/ 122469 w 1434192"/>
                    <a:gd name="connsiteY10" fmla="*/ 775910 h 839515"/>
                    <a:gd name="connsiteX11" fmla="*/ 0 w 1434192"/>
                    <a:gd name="connsiteY11" fmla="*/ 497662 h 839515"/>
                    <a:gd name="connsiteX12" fmla="*/ 717096 w 1434192"/>
                    <a:gd name="connsiteY12" fmla="*/ 0 h 839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34192" h="839515">
                      <a:moveTo>
                        <a:pt x="717096" y="0"/>
                      </a:moveTo>
                      <a:cubicBezTo>
                        <a:pt x="1113137" y="0"/>
                        <a:pt x="1434192" y="222811"/>
                        <a:pt x="1434192" y="497662"/>
                      </a:cubicBezTo>
                      <a:cubicBezTo>
                        <a:pt x="1434192" y="600731"/>
                        <a:pt x="1389044" y="696482"/>
                        <a:pt x="1311723" y="775910"/>
                      </a:cubicBezTo>
                      <a:lnTo>
                        <a:pt x="1236287" y="839361"/>
                      </a:lnTo>
                      <a:lnTo>
                        <a:pt x="1279418" y="450154"/>
                      </a:lnTo>
                      <a:lnTo>
                        <a:pt x="1188630" y="384214"/>
                      </a:lnTo>
                      <a:cubicBezTo>
                        <a:pt x="1053734" y="303989"/>
                        <a:pt x="891114" y="257144"/>
                        <a:pt x="716066" y="257144"/>
                      </a:cubicBezTo>
                      <a:cubicBezTo>
                        <a:pt x="541018" y="257144"/>
                        <a:pt x="378399" y="303989"/>
                        <a:pt x="243502" y="384214"/>
                      </a:cubicBezTo>
                      <a:lnTo>
                        <a:pt x="154774" y="448658"/>
                      </a:lnTo>
                      <a:lnTo>
                        <a:pt x="198087" y="839515"/>
                      </a:lnTo>
                      <a:lnTo>
                        <a:pt x="122469" y="775910"/>
                      </a:lnTo>
                      <a:cubicBezTo>
                        <a:pt x="45148" y="696482"/>
                        <a:pt x="0" y="600731"/>
                        <a:pt x="0" y="497662"/>
                      </a:cubicBezTo>
                      <a:cubicBezTo>
                        <a:pt x="0" y="222811"/>
                        <a:pt x="321055" y="0"/>
                        <a:pt x="717096" y="0"/>
                      </a:cubicBezTo>
                      <a:close/>
                    </a:path>
                  </a:pathLst>
                </a:custGeom>
                <a:solidFill>
                  <a:srgbClr val="66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8" name="フリーフォーム: 図形 1137">
                  <a:extLst>
                    <a:ext uri="{FF2B5EF4-FFF2-40B4-BE49-F238E27FC236}">
                      <a16:creationId xmlns:a16="http://schemas.microsoft.com/office/drawing/2014/main" id="{70AD5A07-A105-8131-BABF-A8C8EEE57B17}"/>
                    </a:ext>
                  </a:extLst>
                </p:cNvPr>
                <p:cNvSpPr/>
                <p:nvPr/>
              </p:nvSpPr>
              <p:spPr bwMode="auto">
                <a:xfrm>
                  <a:off x="3872021" y="3677040"/>
                  <a:ext cx="1124643" cy="539752"/>
                </a:xfrm>
                <a:custGeom>
                  <a:avLst/>
                  <a:gdLst>
                    <a:gd name="connsiteX0" fmla="*/ 561292 w 1124643"/>
                    <a:gd name="connsiteY0" fmla="*/ 0 h 539752"/>
                    <a:gd name="connsiteX1" fmla="*/ 1033856 w 1124643"/>
                    <a:gd name="connsiteY1" fmla="*/ 127070 h 539752"/>
                    <a:gd name="connsiteX2" fmla="*/ 1124643 w 1124643"/>
                    <a:gd name="connsiteY2" fmla="*/ 193010 h 539752"/>
                    <a:gd name="connsiteX3" fmla="*/ 1086218 w 1124643"/>
                    <a:gd name="connsiteY3" fmla="*/ 539752 h 539752"/>
                    <a:gd name="connsiteX4" fmla="*/ 1033856 w 1124643"/>
                    <a:gd name="connsiteY4" fmla="*/ 501720 h 539752"/>
                    <a:gd name="connsiteX5" fmla="*/ 561292 w 1124643"/>
                    <a:gd name="connsiteY5" fmla="*/ 374650 h 539752"/>
                    <a:gd name="connsiteX6" fmla="*/ 88728 w 1124643"/>
                    <a:gd name="connsiteY6" fmla="*/ 501720 h 539752"/>
                    <a:gd name="connsiteX7" fmla="*/ 38425 w 1124643"/>
                    <a:gd name="connsiteY7" fmla="*/ 538256 h 539752"/>
                    <a:gd name="connsiteX8" fmla="*/ 0 w 1124643"/>
                    <a:gd name="connsiteY8" fmla="*/ 191514 h 539752"/>
                    <a:gd name="connsiteX9" fmla="*/ 88728 w 1124643"/>
                    <a:gd name="connsiteY9" fmla="*/ 127070 h 539752"/>
                    <a:gd name="connsiteX10" fmla="*/ 561292 w 1124643"/>
                    <a:gd name="connsiteY10" fmla="*/ 0 h 539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24643" h="539752">
                      <a:moveTo>
                        <a:pt x="561292" y="0"/>
                      </a:moveTo>
                      <a:cubicBezTo>
                        <a:pt x="736340" y="0"/>
                        <a:pt x="898960" y="46845"/>
                        <a:pt x="1033856" y="127070"/>
                      </a:cubicBezTo>
                      <a:lnTo>
                        <a:pt x="1124643" y="193010"/>
                      </a:lnTo>
                      <a:lnTo>
                        <a:pt x="1086218" y="539752"/>
                      </a:lnTo>
                      <a:lnTo>
                        <a:pt x="1033856" y="501720"/>
                      </a:lnTo>
                      <a:cubicBezTo>
                        <a:pt x="898960" y="421495"/>
                        <a:pt x="736340" y="374650"/>
                        <a:pt x="561292" y="374650"/>
                      </a:cubicBezTo>
                      <a:cubicBezTo>
                        <a:pt x="386244" y="374650"/>
                        <a:pt x="223625" y="421495"/>
                        <a:pt x="88728" y="501720"/>
                      </a:cubicBezTo>
                      <a:lnTo>
                        <a:pt x="38425" y="538256"/>
                      </a:lnTo>
                      <a:lnTo>
                        <a:pt x="0" y="191514"/>
                      </a:lnTo>
                      <a:lnTo>
                        <a:pt x="88728" y="127070"/>
                      </a:lnTo>
                      <a:cubicBezTo>
                        <a:pt x="223625" y="46845"/>
                        <a:pt x="386244" y="0"/>
                        <a:pt x="56129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CFDC480-EC42-658F-E772-47B771D640EB}"/>
              </a:ext>
            </a:extLst>
          </p:cNvPr>
          <p:cNvGrpSpPr/>
          <p:nvPr/>
        </p:nvGrpSpPr>
        <p:grpSpPr>
          <a:xfrm>
            <a:off x="3760489" y="990599"/>
            <a:ext cx="2412166" cy="2412166"/>
            <a:chOff x="3760489" y="990599"/>
            <a:chExt cx="2412166" cy="2412166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1B2ECF7E-372A-E154-1393-068E406BF9A3}"/>
                </a:ext>
              </a:extLst>
            </p:cNvPr>
            <p:cNvGrpSpPr/>
            <p:nvPr/>
          </p:nvGrpSpPr>
          <p:grpSpPr>
            <a:xfrm>
              <a:off x="3760489" y="990599"/>
              <a:ext cx="2412166" cy="2412166"/>
              <a:chOff x="767810" y="939799"/>
              <a:chExt cx="2412166" cy="2412166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D0808465-BC3C-CF7E-B298-AE34A9497FFC}"/>
                  </a:ext>
                </a:extLst>
              </p:cNvPr>
              <p:cNvGrpSpPr/>
              <p:nvPr/>
            </p:nvGrpSpPr>
            <p:grpSpPr>
              <a:xfrm>
                <a:off x="767810" y="9397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6" name="四角形: 角を丸くする 5">
                  <a:extLst>
                    <a:ext uri="{FF2B5EF4-FFF2-40B4-BE49-F238E27FC236}">
                      <a16:creationId xmlns:a16="http://schemas.microsoft.com/office/drawing/2014/main" id="{A356576D-6428-9E6D-35A0-C8E9BEB86FB0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" name="四角形: 角を丸くする 6">
                  <a:extLst>
                    <a:ext uri="{FF2B5EF4-FFF2-40B4-BE49-F238E27FC236}">
                      <a16:creationId xmlns:a16="http://schemas.microsoft.com/office/drawing/2014/main" id="{0A83FA61-4FEB-D0AB-CC0A-7495D21F2424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0C3193CA-009C-C8C4-C6E4-08008A7270E2}"/>
                  </a:ext>
                </a:extLst>
              </p:cNvPr>
              <p:cNvSpPr/>
              <p:nvPr/>
            </p:nvSpPr>
            <p:spPr bwMode="auto">
              <a:xfrm>
                <a:off x="837450" y="10094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287580C7-EB19-EDE2-F978-4CAF98BA1189}"/>
                  </a:ext>
                </a:extLst>
              </p:cNvPr>
              <p:cNvSpPr/>
              <p:nvPr/>
            </p:nvSpPr>
            <p:spPr bwMode="auto">
              <a:xfrm>
                <a:off x="898754" y="10754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68" name="グループ化 1167">
              <a:extLst>
                <a:ext uri="{FF2B5EF4-FFF2-40B4-BE49-F238E27FC236}">
                  <a16:creationId xmlns:a16="http://schemas.microsoft.com/office/drawing/2014/main" id="{28C050F8-B330-59AD-1CB2-52A65FA3B5CB}"/>
                </a:ext>
              </a:extLst>
            </p:cNvPr>
            <p:cNvGrpSpPr/>
            <p:nvPr/>
          </p:nvGrpSpPr>
          <p:grpSpPr>
            <a:xfrm>
              <a:off x="4201553" y="1283920"/>
              <a:ext cx="1530038" cy="1825524"/>
              <a:chOff x="4823229" y="892391"/>
              <a:chExt cx="1673382" cy="1996550"/>
            </a:xfrm>
          </p:grpSpPr>
          <p:grpSp>
            <p:nvGrpSpPr>
              <p:cNvPr id="1174" name="グループ化 1173">
                <a:extLst>
                  <a:ext uri="{FF2B5EF4-FFF2-40B4-BE49-F238E27FC236}">
                    <a16:creationId xmlns:a16="http://schemas.microsoft.com/office/drawing/2014/main" id="{8741A703-E7E9-BCA1-1C9D-F4A33302FEC9}"/>
                  </a:ext>
                </a:extLst>
              </p:cNvPr>
              <p:cNvGrpSpPr/>
              <p:nvPr/>
            </p:nvGrpSpPr>
            <p:grpSpPr>
              <a:xfrm>
                <a:off x="4823229" y="892391"/>
                <a:ext cx="796360" cy="1996550"/>
                <a:chOff x="4926828" y="2135177"/>
                <a:chExt cx="1575177" cy="3949117"/>
              </a:xfrm>
            </p:grpSpPr>
            <p:sp>
              <p:nvSpPr>
                <p:cNvPr id="1180" name="フリーフォーム: 図形 1179">
                  <a:extLst>
                    <a:ext uri="{FF2B5EF4-FFF2-40B4-BE49-F238E27FC236}">
                      <a16:creationId xmlns:a16="http://schemas.microsoft.com/office/drawing/2014/main" id="{9D4A8606-5FA8-03A5-5659-698806A30654}"/>
                    </a:ext>
                  </a:extLst>
                </p:cNvPr>
                <p:cNvSpPr/>
                <p:nvPr/>
              </p:nvSpPr>
              <p:spPr bwMode="auto">
                <a:xfrm>
                  <a:off x="4926828" y="2135177"/>
                  <a:ext cx="1575177" cy="3949117"/>
                </a:xfrm>
                <a:custGeom>
                  <a:avLst/>
                  <a:gdLst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260439 w 1575177"/>
                    <a:gd name="connsiteY10" fmla="*/ 3240359 h 3685195"/>
                    <a:gd name="connsiteX11" fmla="*/ 0 w 1575177"/>
                    <a:gd name="connsiteY11" fmla="*/ 1080117 h 3685195"/>
                    <a:gd name="connsiteX12" fmla="*/ 3616 w 1575177"/>
                    <a:gd name="connsiteY12" fmla="*/ 1080117 h 3685195"/>
                    <a:gd name="connsiteX13" fmla="*/ 1 w 1575177"/>
                    <a:gd name="connsiteY13" fmla="*/ 990110 h 3685195"/>
                    <a:gd name="connsiteX14" fmla="*/ 787589 w 1575177"/>
                    <a:gd name="connsiteY14" fmla="*/ 0 h 3685195"/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260439 w 1575177"/>
                    <a:gd name="connsiteY10" fmla="*/ 3240359 h 3685195"/>
                    <a:gd name="connsiteX11" fmla="*/ 0 w 1575177"/>
                    <a:gd name="connsiteY11" fmla="*/ 1080117 h 3685195"/>
                    <a:gd name="connsiteX12" fmla="*/ 3616 w 1575177"/>
                    <a:gd name="connsiteY12" fmla="*/ 1080117 h 3685195"/>
                    <a:gd name="connsiteX13" fmla="*/ 1 w 1575177"/>
                    <a:gd name="connsiteY13" fmla="*/ 990110 h 3685195"/>
                    <a:gd name="connsiteX14" fmla="*/ 787589 w 1575177"/>
                    <a:gd name="connsiteY14" fmla="*/ 0 h 3685195"/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0 w 1575177"/>
                    <a:gd name="connsiteY10" fmla="*/ 1080117 h 3685195"/>
                    <a:gd name="connsiteX11" fmla="*/ 3616 w 1575177"/>
                    <a:gd name="connsiteY11" fmla="*/ 1080117 h 3685195"/>
                    <a:gd name="connsiteX12" fmla="*/ 1 w 1575177"/>
                    <a:gd name="connsiteY12" fmla="*/ 990110 h 3685195"/>
                    <a:gd name="connsiteX13" fmla="*/ 787589 w 1575177"/>
                    <a:gd name="connsiteY13" fmla="*/ 0 h 3685195"/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09706 w 1575177"/>
                    <a:gd name="connsiteY5" fmla="*/ 3256058 h 3685195"/>
                    <a:gd name="connsiteX6" fmla="*/ 787589 w 1575177"/>
                    <a:gd name="connsiteY6" fmla="*/ 3685195 h 3685195"/>
                    <a:gd name="connsiteX7" fmla="*/ 265473 w 1575177"/>
                    <a:gd name="connsiteY7" fmla="*/ 3256058 h 3685195"/>
                    <a:gd name="connsiteX8" fmla="*/ 263903 w 1575177"/>
                    <a:gd name="connsiteY8" fmla="*/ 3240359 h 3685195"/>
                    <a:gd name="connsiteX9" fmla="*/ 0 w 1575177"/>
                    <a:gd name="connsiteY9" fmla="*/ 1080117 h 3685195"/>
                    <a:gd name="connsiteX10" fmla="*/ 3616 w 1575177"/>
                    <a:gd name="connsiteY10" fmla="*/ 1080117 h 3685195"/>
                    <a:gd name="connsiteX11" fmla="*/ 1 w 1575177"/>
                    <a:gd name="connsiteY11" fmla="*/ 990110 h 3685195"/>
                    <a:gd name="connsiteX12" fmla="*/ 787589 w 1575177"/>
                    <a:gd name="connsiteY12" fmla="*/ 0 h 3685195"/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09706 w 1575177"/>
                    <a:gd name="connsiteY4" fmla="*/ 3256058 h 3685195"/>
                    <a:gd name="connsiteX5" fmla="*/ 787589 w 1575177"/>
                    <a:gd name="connsiteY5" fmla="*/ 3685195 h 3685195"/>
                    <a:gd name="connsiteX6" fmla="*/ 265473 w 1575177"/>
                    <a:gd name="connsiteY6" fmla="*/ 3256058 h 3685195"/>
                    <a:gd name="connsiteX7" fmla="*/ 263903 w 1575177"/>
                    <a:gd name="connsiteY7" fmla="*/ 3240359 h 3685195"/>
                    <a:gd name="connsiteX8" fmla="*/ 0 w 1575177"/>
                    <a:gd name="connsiteY8" fmla="*/ 1080117 h 3685195"/>
                    <a:gd name="connsiteX9" fmla="*/ 3616 w 1575177"/>
                    <a:gd name="connsiteY9" fmla="*/ 1080117 h 3685195"/>
                    <a:gd name="connsiteX10" fmla="*/ 1 w 1575177"/>
                    <a:gd name="connsiteY10" fmla="*/ 990110 h 3685195"/>
                    <a:gd name="connsiteX11" fmla="*/ 787589 w 1575177"/>
                    <a:gd name="connsiteY11" fmla="*/ 0 h 3685195"/>
                    <a:gd name="connsiteX0" fmla="*/ 787589 w 1575177"/>
                    <a:gd name="connsiteY0" fmla="*/ 128 h 3685323"/>
                    <a:gd name="connsiteX1" fmla="*/ 1575177 w 1575177"/>
                    <a:gd name="connsiteY1" fmla="*/ 990238 h 3685323"/>
                    <a:gd name="connsiteX2" fmla="*/ 1571562 w 1575177"/>
                    <a:gd name="connsiteY2" fmla="*/ 1080245 h 3685323"/>
                    <a:gd name="connsiteX3" fmla="*/ 1575174 w 1575177"/>
                    <a:gd name="connsiteY3" fmla="*/ 1080245 h 3685323"/>
                    <a:gd name="connsiteX4" fmla="*/ 1309706 w 1575177"/>
                    <a:gd name="connsiteY4" fmla="*/ 3256186 h 3685323"/>
                    <a:gd name="connsiteX5" fmla="*/ 787589 w 1575177"/>
                    <a:gd name="connsiteY5" fmla="*/ 3685323 h 3685323"/>
                    <a:gd name="connsiteX6" fmla="*/ 265473 w 1575177"/>
                    <a:gd name="connsiteY6" fmla="*/ 3256186 h 3685323"/>
                    <a:gd name="connsiteX7" fmla="*/ 263903 w 1575177"/>
                    <a:gd name="connsiteY7" fmla="*/ 3240487 h 3685323"/>
                    <a:gd name="connsiteX8" fmla="*/ 0 w 1575177"/>
                    <a:gd name="connsiteY8" fmla="*/ 1080245 h 3685323"/>
                    <a:gd name="connsiteX9" fmla="*/ 3616 w 1575177"/>
                    <a:gd name="connsiteY9" fmla="*/ 1080245 h 3685323"/>
                    <a:gd name="connsiteX10" fmla="*/ 1 w 1575177"/>
                    <a:gd name="connsiteY10" fmla="*/ 990238 h 3685323"/>
                    <a:gd name="connsiteX11" fmla="*/ 787589 w 1575177"/>
                    <a:gd name="connsiteY11" fmla="*/ 128 h 3685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75177" h="3685323">
                      <a:moveTo>
                        <a:pt x="787589" y="128"/>
                      </a:moveTo>
                      <a:cubicBezTo>
                        <a:pt x="1322575" y="9017"/>
                        <a:pt x="1575177" y="443415"/>
                        <a:pt x="1575177" y="990238"/>
                      </a:cubicBezTo>
                      <a:lnTo>
                        <a:pt x="1571562" y="1080245"/>
                      </a:lnTo>
                      <a:lnTo>
                        <a:pt x="1575174" y="1080245"/>
                      </a:lnTo>
                      <a:lnTo>
                        <a:pt x="1309706" y="3256186"/>
                      </a:lnTo>
                      <a:cubicBezTo>
                        <a:pt x="1260011" y="3501094"/>
                        <a:pt x="1213409" y="3685323"/>
                        <a:pt x="787589" y="3685323"/>
                      </a:cubicBezTo>
                      <a:cubicBezTo>
                        <a:pt x="361769" y="3685323"/>
                        <a:pt x="315168" y="3501094"/>
                        <a:pt x="265473" y="3256186"/>
                      </a:cubicBezTo>
                      <a:lnTo>
                        <a:pt x="263903" y="3240487"/>
                      </a:lnTo>
                      <a:lnTo>
                        <a:pt x="0" y="1080245"/>
                      </a:lnTo>
                      <a:lnTo>
                        <a:pt x="3616" y="1080245"/>
                      </a:lnTo>
                      <a:lnTo>
                        <a:pt x="1" y="990238"/>
                      </a:lnTo>
                      <a:cubicBezTo>
                        <a:pt x="1" y="443415"/>
                        <a:pt x="252603" y="-8761"/>
                        <a:pt x="787589" y="128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81" name="フリーフォーム: 図形 1180">
                  <a:extLst>
                    <a:ext uri="{FF2B5EF4-FFF2-40B4-BE49-F238E27FC236}">
                      <a16:creationId xmlns:a16="http://schemas.microsoft.com/office/drawing/2014/main" id="{932F13C9-756F-CFA1-6DCB-5492E8BDEFDF}"/>
                    </a:ext>
                  </a:extLst>
                </p:cNvPr>
                <p:cNvSpPr/>
                <p:nvPr/>
              </p:nvSpPr>
              <p:spPr bwMode="auto">
                <a:xfrm>
                  <a:off x="5018508" y="2263764"/>
                  <a:ext cx="1391818" cy="3730521"/>
                </a:xfrm>
                <a:custGeom>
                  <a:avLst/>
                  <a:gdLst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260439 w 1575177"/>
                    <a:gd name="connsiteY10" fmla="*/ 3240359 h 3685195"/>
                    <a:gd name="connsiteX11" fmla="*/ 0 w 1575177"/>
                    <a:gd name="connsiteY11" fmla="*/ 1080117 h 3685195"/>
                    <a:gd name="connsiteX12" fmla="*/ 3616 w 1575177"/>
                    <a:gd name="connsiteY12" fmla="*/ 1080117 h 3685195"/>
                    <a:gd name="connsiteX13" fmla="*/ 1 w 1575177"/>
                    <a:gd name="connsiteY13" fmla="*/ 990110 h 3685195"/>
                    <a:gd name="connsiteX14" fmla="*/ 787589 w 1575177"/>
                    <a:gd name="connsiteY14" fmla="*/ 0 h 3685195"/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260439 w 1575177"/>
                    <a:gd name="connsiteY10" fmla="*/ 3240359 h 3685195"/>
                    <a:gd name="connsiteX11" fmla="*/ 0 w 1575177"/>
                    <a:gd name="connsiteY11" fmla="*/ 1080117 h 3685195"/>
                    <a:gd name="connsiteX12" fmla="*/ 3616 w 1575177"/>
                    <a:gd name="connsiteY12" fmla="*/ 1080117 h 3685195"/>
                    <a:gd name="connsiteX13" fmla="*/ 1 w 1575177"/>
                    <a:gd name="connsiteY13" fmla="*/ 990110 h 3685195"/>
                    <a:gd name="connsiteX14" fmla="*/ 787589 w 1575177"/>
                    <a:gd name="connsiteY14" fmla="*/ 0 h 3685195"/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0 w 1575177"/>
                    <a:gd name="connsiteY10" fmla="*/ 1080117 h 3685195"/>
                    <a:gd name="connsiteX11" fmla="*/ 3616 w 1575177"/>
                    <a:gd name="connsiteY11" fmla="*/ 1080117 h 3685195"/>
                    <a:gd name="connsiteX12" fmla="*/ 1 w 1575177"/>
                    <a:gd name="connsiteY12" fmla="*/ 990110 h 3685195"/>
                    <a:gd name="connsiteX13" fmla="*/ 787589 w 1575177"/>
                    <a:gd name="connsiteY13" fmla="*/ 0 h 3685195"/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09706 w 1575177"/>
                    <a:gd name="connsiteY5" fmla="*/ 3256058 h 3685195"/>
                    <a:gd name="connsiteX6" fmla="*/ 787589 w 1575177"/>
                    <a:gd name="connsiteY6" fmla="*/ 3685195 h 3685195"/>
                    <a:gd name="connsiteX7" fmla="*/ 265473 w 1575177"/>
                    <a:gd name="connsiteY7" fmla="*/ 3256058 h 3685195"/>
                    <a:gd name="connsiteX8" fmla="*/ 263903 w 1575177"/>
                    <a:gd name="connsiteY8" fmla="*/ 3240359 h 3685195"/>
                    <a:gd name="connsiteX9" fmla="*/ 0 w 1575177"/>
                    <a:gd name="connsiteY9" fmla="*/ 1080117 h 3685195"/>
                    <a:gd name="connsiteX10" fmla="*/ 3616 w 1575177"/>
                    <a:gd name="connsiteY10" fmla="*/ 1080117 h 3685195"/>
                    <a:gd name="connsiteX11" fmla="*/ 1 w 1575177"/>
                    <a:gd name="connsiteY11" fmla="*/ 990110 h 3685195"/>
                    <a:gd name="connsiteX12" fmla="*/ 787589 w 1575177"/>
                    <a:gd name="connsiteY12" fmla="*/ 0 h 3685195"/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09706 w 1575177"/>
                    <a:gd name="connsiteY4" fmla="*/ 3256058 h 3685195"/>
                    <a:gd name="connsiteX5" fmla="*/ 787589 w 1575177"/>
                    <a:gd name="connsiteY5" fmla="*/ 3685195 h 3685195"/>
                    <a:gd name="connsiteX6" fmla="*/ 265473 w 1575177"/>
                    <a:gd name="connsiteY6" fmla="*/ 3256058 h 3685195"/>
                    <a:gd name="connsiteX7" fmla="*/ 263903 w 1575177"/>
                    <a:gd name="connsiteY7" fmla="*/ 3240359 h 3685195"/>
                    <a:gd name="connsiteX8" fmla="*/ 0 w 1575177"/>
                    <a:gd name="connsiteY8" fmla="*/ 1080117 h 3685195"/>
                    <a:gd name="connsiteX9" fmla="*/ 3616 w 1575177"/>
                    <a:gd name="connsiteY9" fmla="*/ 1080117 h 3685195"/>
                    <a:gd name="connsiteX10" fmla="*/ 1 w 1575177"/>
                    <a:gd name="connsiteY10" fmla="*/ 990110 h 3685195"/>
                    <a:gd name="connsiteX11" fmla="*/ 787589 w 1575177"/>
                    <a:gd name="connsiteY11" fmla="*/ 0 h 3685195"/>
                    <a:gd name="connsiteX0" fmla="*/ 787589 w 1575177"/>
                    <a:gd name="connsiteY0" fmla="*/ 128 h 3685323"/>
                    <a:gd name="connsiteX1" fmla="*/ 1575177 w 1575177"/>
                    <a:gd name="connsiteY1" fmla="*/ 990238 h 3685323"/>
                    <a:gd name="connsiteX2" fmla="*/ 1571562 w 1575177"/>
                    <a:gd name="connsiteY2" fmla="*/ 1080245 h 3685323"/>
                    <a:gd name="connsiteX3" fmla="*/ 1575174 w 1575177"/>
                    <a:gd name="connsiteY3" fmla="*/ 1080245 h 3685323"/>
                    <a:gd name="connsiteX4" fmla="*/ 1309706 w 1575177"/>
                    <a:gd name="connsiteY4" fmla="*/ 3256186 h 3685323"/>
                    <a:gd name="connsiteX5" fmla="*/ 787589 w 1575177"/>
                    <a:gd name="connsiteY5" fmla="*/ 3685323 h 3685323"/>
                    <a:gd name="connsiteX6" fmla="*/ 265473 w 1575177"/>
                    <a:gd name="connsiteY6" fmla="*/ 3256186 h 3685323"/>
                    <a:gd name="connsiteX7" fmla="*/ 263903 w 1575177"/>
                    <a:gd name="connsiteY7" fmla="*/ 3240487 h 3685323"/>
                    <a:gd name="connsiteX8" fmla="*/ 0 w 1575177"/>
                    <a:gd name="connsiteY8" fmla="*/ 1080245 h 3685323"/>
                    <a:gd name="connsiteX9" fmla="*/ 3616 w 1575177"/>
                    <a:gd name="connsiteY9" fmla="*/ 1080245 h 3685323"/>
                    <a:gd name="connsiteX10" fmla="*/ 1 w 1575177"/>
                    <a:gd name="connsiteY10" fmla="*/ 990238 h 3685323"/>
                    <a:gd name="connsiteX11" fmla="*/ 787589 w 1575177"/>
                    <a:gd name="connsiteY11" fmla="*/ 128 h 3685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75177" h="3685323">
                      <a:moveTo>
                        <a:pt x="787589" y="128"/>
                      </a:moveTo>
                      <a:cubicBezTo>
                        <a:pt x="1322575" y="9017"/>
                        <a:pt x="1575177" y="443415"/>
                        <a:pt x="1575177" y="990238"/>
                      </a:cubicBezTo>
                      <a:lnTo>
                        <a:pt x="1571562" y="1080245"/>
                      </a:lnTo>
                      <a:lnTo>
                        <a:pt x="1575174" y="1080245"/>
                      </a:lnTo>
                      <a:lnTo>
                        <a:pt x="1309706" y="3256186"/>
                      </a:lnTo>
                      <a:cubicBezTo>
                        <a:pt x="1260011" y="3501094"/>
                        <a:pt x="1213409" y="3685323"/>
                        <a:pt x="787589" y="3685323"/>
                      </a:cubicBezTo>
                      <a:cubicBezTo>
                        <a:pt x="361769" y="3685323"/>
                        <a:pt x="315168" y="3501094"/>
                        <a:pt x="265473" y="3256186"/>
                      </a:cubicBezTo>
                      <a:lnTo>
                        <a:pt x="263903" y="3240487"/>
                      </a:lnTo>
                      <a:lnTo>
                        <a:pt x="0" y="1080245"/>
                      </a:lnTo>
                      <a:lnTo>
                        <a:pt x="3616" y="1080245"/>
                      </a:lnTo>
                      <a:lnTo>
                        <a:pt x="1" y="990238"/>
                      </a:lnTo>
                      <a:cubicBezTo>
                        <a:pt x="1" y="443415"/>
                        <a:pt x="252603" y="-8761"/>
                        <a:pt x="787589" y="128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82" name="フリーフォーム: 図形 1181">
                  <a:extLst>
                    <a:ext uri="{FF2B5EF4-FFF2-40B4-BE49-F238E27FC236}">
                      <a16:creationId xmlns:a16="http://schemas.microsoft.com/office/drawing/2014/main" id="{B7D297E5-7B60-C207-D1A5-09CFB13BD555}"/>
                    </a:ext>
                  </a:extLst>
                </p:cNvPr>
                <p:cNvSpPr/>
                <p:nvPr/>
              </p:nvSpPr>
              <p:spPr bwMode="auto">
                <a:xfrm>
                  <a:off x="4970884" y="2534323"/>
                  <a:ext cx="1487066" cy="2282184"/>
                </a:xfrm>
                <a:custGeom>
                  <a:avLst/>
                  <a:gdLst>
                    <a:gd name="connsiteX0" fmla="*/ 723600 w 1487066"/>
                    <a:gd name="connsiteY0" fmla="*/ 0 h 2291230"/>
                    <a:gd name="connsiteX1" fmla="*/ 1266658 w 1487066"/>
                    <a:gd name="connsiteY1" fmla="*/ 21425 h 2291230"/>
                    <a:gd name="connsiteX2" fmla="*/ 1299985 w 1487066"/>
                    <a:gd name="connsiteY2" fmla="*/ 24563 h 2291230"/>
                    <a:gd name="connsiteX3" fmla="*/ 1304698 w 1487066"/>
                    <a:gd name="connsiteY3" fmla="*/ 30085 h 2291230"/>
                    <a:gd name="connsiteX4" fmla="*/ 1487066 w 1487066"/>
                    <a:gd name="connsiteY4" fmla="*/ 735411 h 2291230"/>
                    <a:gd name="connsiteX5" fmla="*/ 1483653 w 1487066"/>
                    <a:gd name="connsiteY5" fmla="*/ 826522 h 2291230"/>
                    <a:gd name="connsiteX6" fmla="*/ 1487063 w 1487066"/>
                    <a:gd name="connsiteY6" fmla="*/ 826522 h 2291230"/>
                    <a:gd name="connsiteX7" fmla="*/ 1322141 w 1487066"/>
                    <a:gd name="connsiteY7" fmla="*/ 2275989 h 2291230"/>
                    <a:gd name="connsiteX8" fmla="*/ 1266658 w 1487066"/>
                    <a:gd name="connsiteY8" fmla="*/ 2281212 h 2291230"/>
                    <a:gd name="connsiteX9" fmla="*/ 1142237 w 1487066"/>
                    <a:gd name="connsiteY9" fmla="*/ 2288760 h 2291230"/>
                    <a:gd name="connsiteX10" fmla="*/ 1279895 w 1487066"/>
                    <a:gd name="connsiteY10" fmla="*/ 1791782 h 2291230"/>
                    <a:gd name="connsiteX11" fmla="*/ 1277435 w 1487066"/>
                    <a:gd name="connsiteY11" fmla="*/ 1791782 h 2291230"/>
                    <a:gd name="connsiteX12" fmla="*/ 1279897 w 1487066"/>
                    <a:gd name="connsiteY12" fmla="*/ 1764783 h 2291230"/>
                    <a:gd name="connsiteX13" fmla="*/ 743534 w 1487066"/>
                    <a:gd name="connsiteY13" fmla="*/ 1467792 h 2291230"/>
                    <a:gd name="connsiteX14" fmla="*/ 207170 w 1487066"/>
                    <a:gd name="connsiteY14" fmla="*/ 1764783 h 2291230"/>
                    <a:gd name="connsiteX15" fmla="*/ 209632 w 1487066"/>
                    <a:gd name="connsiteY15" fmla="*/ 1791782 h 2291230"/>
                    <a:gd name="connsiteX16" fmla="*/ 207169 w 1487066"/>
                    <a:gd name="connsiteY16" fmla="*/ 1791782 h 2291230"/>
                    <a:gd name="connsiteX17" fmla="*/ 345696 w 1487066"/>
                    <a:gd name="connsiteY17" fmla="*/ 2291230 h 2291230"/>
                    <a:gd name="connsiteX18" fmla="*/ 180543 w 1487066"/>
                    <a:gd name="connsiteY18" fmla="*/ 2281212 h 2291230"/>
                    <a:gd name="connsiteX19" fmla="*/ 165577 w 1487066"/>
                    <a:gd name="connsiteY19" fmla="*/ 2279803 h 2291230"/>
                    <a:gd name="connsiteX20" fmla="*/ 0 w 1487066"/>
                    <a:gd name="connsiteY20" fmla="*/ 826522 h 2291230"/>
                    <a:gd name="connsiteX21" fmla="*/ 3414 w 1487066"/>
                    <a:gd name="connsiteY21" fmla="*/ 826522 h 2291230"/>
                    <a:gd name="connsiteX22" fmla="*/ 1 w 1487066"/>
                    <a:gd name="connsiteY22" fmla="*/ 735411 h 2291230"/>
                    <a:gd name="connsiteX23" fmla="*/ 182370 w 1487066"/>
                    <a:gd name="connsiteY23" fmla="*/ 23336 h 2291230"/>
                    <a:gd name="connsiteX24" fmla="*/ 184172 w 1487066"/>
                    <a:gd name="connsiteY24" fmla="*/ 21205 h 2291230"/>
                    <a:gd name="connsiteX25" fmla="*/ 442428 w 1487066"/>
                    <a:gd name="connsiteY25" fmla="*/ 5539 h 2291230"/>
                    <a:gd name="connsiteX26" fmla="*/ 723600 w 1487066"/>
                    <a:gd name="connsiteY26" fmla="*/ 0 h 2291230"/>
                    <a:gd name="connsiteX0" fmla="*/ 723600 w 1487066"/>
                    <a:gd name="connsiteY0" fmla="*/ 0 h 2288760"/>
                    <a:gd name="connsiteX1" fmla="*/ 1266658 w 1487066"/>
                    <a:gd name="connsiteY1" fmla="*/ 21425 h 2288760"/>
                    <a:gd name="connsiteX2" fmla="*/ 1299985 w 1487066"/>
                    <a:gd name="connsiteY2" fmla="*/ 24563 h 2288760"/>
                    <a:gd name="connsiteX3" fmla="*/ 1304698 w 1487066"/>
                    <a:gd name="connsiteY3" fmla="*/ 30085 h 2288760"/>
                    <a:gd name="connsiteX4" fmla="*/ 1487066 w 1487066"/>
                    <a:gd name="connsiteY4" fmla="*/ 735411 h 2288760"/>
                    <a:gd name="connsiteX5" fmla="*/ 1483653 w 1487066"/>
                    <a:gd name="connsiteY5" fmla="*/ 826522 h 2288760"/>
                    <a:gd name="connsiteX6" fmla="*/ 1487063 w 1487066"/>
                    <a:gd name="connsiteY6" fmla="*/ 826522 h 2288760"/>
                    <a:gd name="connsiteX7" fmla="*/ 1322141 w 1487066"/>
                    <a:gd name="connsiteY7" fmla="*/ 2275989 h 2288760"/>
                    <a:gd name="connsiteX8" fmla="*/ 1266658 w 1487066"/>
                    <a:gd name="connsiteY8" fmla="*/ 2281212 h 2288760"/>
                    <a:gd name="connsiteX9" fmla="*/ 1142237 w 1487066"/>
                    <a:gd name="connsiteY9" fmla="*/ 2288760 h 2288760"/>
                    <a:gd name="connsiteX10" fmla="*/ 1279895 w 1487066"/>
                    <a:gd name="connsiteY10" fmla="*/ 1791782 h 2288760"/>
                    <a:gd name="connsiteX11" fmla="*/ 1277435 w 1487066"/>
                    <a:gd name="connsiteY11" fmla="*/ 1791782 h 2288760"/>
                    <a:gd name="connsiteX12" fmla="*/ 1279897 w 1487066"/>
                    <a:gd name="connsiteY12" fmla="*/ 1764783 h 2288760"/>
                    <a:gd name="connsiteX13" fmla="*/ 743534 w 1487066"/>
                    <a:gd name="connsiteY13" fmla="*/ 1467792 h 2288760"/>
                    <a:gd name="connsiteX14" fmla="*/ 207170 w 1487066"/>
                    <a:gd name="connsiteY14" fmla="*/ 1764783 h 2288760"/>
                    <a:gd name="connsiteX15" fmla="*/ 209632 w 1487066"/>
                    <a:gd name="connsiteY15" fmla="*/ 1791782 h 2288760"/>
                    <a:gd name="connsiteX16" fmla="*/ 207169 w 1487066"/>
                    <a:gd name="connsiteY16" fmla="*/ 1791782 h 2288760"/>
                    <a:gd name="connsiteX17" fmla="*/ 271877 w 1487066"/>
                    <a:gd name="connsiteY17" fmla="*/ 2188836 h 2288760"/>
                    <a:gd name="connsiteX18" fmla="*/ 180543 w 1487066"/>
                    <a:gd name="connsiteY18" fmla="*/ 2281212 h 2288760"/>
                    <a:gd name="connsiteX19" fmla="*/ 165577 w 1487066"/>
                    <a:gd name="connsiteY19" fmla="*/ 2279803 h 2288760"/>
                    <a:gd name="connsiteX20" fmla="*/ 0 w 1487066"/>
                    <a:gd name="connsiteY20" fmla="*/ 826522 h 2288760"/>
                    <a:gd name="connsiteX21" fmla="*/ 3414 w 1487066"/>
                    <a:gd name="connsiteY21" fmla="*/ 826522 h 2288760"/>
                    <a:gd name="connsiteX22" fmla="*/ 1 w 1487066"/>
                    <a:gd name="connsiteY22" fmla="*/ 735411 h 2288760"/>
                    <a:gd name="connsiteX23" fmla="*/ 182370 w 1487066"/>
                    <a:gd name="connsiteY23" fmla="*/ 23336 h 2288760"/>
                    <a:gd name="connsiteX24" fmla="*/ 184172 w 1487066"/>
                    <a:gd name="connsiteY24" fmla="*/ 21205 h 2288760"/>
                    <a:gd name="connsiteX25" fmla="*/ 442428 w 1487066"/>
                    <a:gd name="connsiteY25" fmla="*/ 5539 h 2288760"/>
                    <a:gd name="connsiteX26" fmla="*/ 723600 w 1487066"/>
                    <a:gd name="connsiteY26" fmla="*/ 0 h 2288760"/>
                    <a:gd name="connsiteX0" fmla="*/ 723600 w 1487066"/>
                    <a:gd name="connsiteY0" fmla="*/ 0 h 2281212"/>
                    <a:gd name="connsiteX1" fmla="*/ 1266658 w 1487066"/>
                    <a:gd name="connsiteY1" fmla="*/ 21425 h 2281212"/>
                    <a:gd name="connsiteX2" fmla="*/ 1299985 w 1487066"/>
                    <a:gd name="connsiteY2" fmla="*/ 24563 h 2281212"/>
                    <a:gd name="connsiteX3" fmla="*/ 1304698 w 1487066"/>
                    <a:gd name="connsiteY3" fmla="*/ 30085 h 2281212"/>
                    <a:gd name="connsiteX4" fmla="*/ 1487066 w 1487066"/>
                    <a:gd name="connsiteY4" fmla="*/ 735411 h 2281212"/>
                    <a:gd name="connsiteX5" fmla="*/ 1483653 w 1487066"/>
                    <a:gd name="connsiteY5" fmla="*/ 826522 h 2281212"/>
                    <a:gd name="connsiteX6" fmla="*/ 1487063 w 1487066"/>
                    <a:gd name="connsiteY6" fmla="*/ 826522 h 2281212"/>
                    <a:gd name="connsiteX7" fmla="*/ 1322141 w 1487066"/>
                    <a:gd name="connsiteY7" fmla="*/ 2275989 h 2281212"/>
                    <a:gd name="connsiteX8" fmla="*/ 1266658 w 1487066"/>
                    <a:gd name="connsiteY8" fmla="*/ 2281212 h 2281212"/>
                    <a:gd name="connsiteX9" fmla="*/ 1227962 w 1487066"/>
                    <a:gd name="connsiteY9" fmla="*/ 2183985 h 2281212"/>
                    <a:gd name="connsiteX10" fmla="*/ 1279895 w 1487066"/>
                    <a:gd name="connsiteY10" fmla="*/ 1791782 h 2281212"/>
                    <a:gd name="connsiteX11" fmla="*/ 1277435 w 1487066"/>
                    <a:gd name="connsiteY11" fmla="*/ 1791782 h 2281212"/>
                    <a:gd name="connsiteX12" fmla="*/ 1279897 w 1487066"/>
                    <a:gd name="connsiteY12" fmla="*/ 1764783 h 2281212"/>
                    <a:gd name="connsiteX13" fmla="*/ 743534 w 1487066"/>
                    <a:gd name="connsiteY13" fmla="*/ 1467792 h 2281212"/>
                    <a:gd name="connsiteX14" fmla="*/ 207170 w 1487066"/>
                    <a:gd name="connsiteY14" fmla="*/ 1764783 h 2281212"/>
                    <a:gd name="connsiteX15" fmla="*/ 209632 w 1487066"/>
                    <a:gd name="connsiteY15" fmla="*/ 1791782 h 2281212"/>
                    <a:gd name="connsiteX16" fmla="*/ 207169 w 1487066"/>
                    <a:gd name="connsiteY16" fmla="*/ 1791782 h 2281212"/>
                    <a:gd name="connsiteX17" fmla="*/ 271877 w 1487066"/>
                    <a:gd name="connsiteY17" fmla="*/ 2188836 h 2281212"/>
                    <a:gd name="connsiteX18" fmla="*/ 180543 w 1487066"/>
                    <a:gd name="connsiteY18" fmla="*/ 2281212 h 2281212"/>
                    <a:gd name="connsiteX19" fmla="*/ 165577 w 1487066"/>
                    <a:gd name="connsiteY19" fmla="*/ 2279803 h 2281212"/>
                    <a:gd name="connsiteX20" fmla="*/ 0 w 1487066"/>
                    <a:gd name="connsiteY20" fmla="*/ 826522 h 2281212"/>
                    <a:gd name="connsiteX21" fmla="*/ 3414 w 1487066"/>
                    <a:gd name="connsiteY21" fmla="*/ 826522 h 2281212"/>
                    <a:gd name="connsiteX22" fmla="*/ 1 w 1487066"/>
                    <a:gd name="connsiteY22" fmla="*/ 735411 h 2281212"/>
                    <a:gd name="connsiteX23" fmla="*/ 182370 w 1487066"/>
                    <a:gd name="connsiteY23" fmla="*/ 23336 h 2281212"/>
                    <a:gd name="connsiteX24" fmla="*/ 184172 w 1487066"/>
                    <a:gd name="connsiteY24" fmla="*/ 21205 h 2281212"/>
                    <a:gd name="connsiteX25" fmla="*/ 442428 w 1487066"/>
                    <a:gd name="connsiteY25" fmla="*/ 5539 h 2281212"/>
                    <a:gd name="connsiteX26" fmla="*/ 723600 w 1487066"/>
                    <a:gd name="connsiteY26" fmla="*/ 0 h 2281212"/>
                    <a:gd name="connsiteX0" fmla="*/ 723600 w 1487066"/>
                    <a:gd name="connsiteY0" fmla="*/ 0 h 2281212"/>
                    <a:gd name="connsiteX1" fmla="*/ 1266658 w 1487066"/>
                    <a:gd name="connsiteY1" fmla="*/ 21425 h 2281212"/>
                    <a:gd name="connsiteX2" fmla="*/ 1299985 w 1487066"/>
                    <a:gd name="connsiteY2" fmla="*/ 24563 h 2281212"/>
                    <a:gd name="connsiteX3" fmla="*/ 1304698 w 1487066"/>
                    <a:gd name="connsiteY3" fmla="*/ 30085 h 2281212"/>
                    <a:gd name="connsiteX4" fmla="*/ 1487066 w 1487066"/>
                    <a:gd name="connsiteY4" fmla="*/ 735411 h 2281212"/>
                    <a:gd name="connsiteX5" fmla="*/ 1483653 w 1487066"/>
                    <a:gd name="connsiteY5" fmla="*/ 826522 h 2281212"/>
                    <a:gd name="connsiteX6" fmla="*/ 1487063 w 1487066"/>
                    <a:gd name="connsiteY6" fmla="*/ 826522 h 2281212"/>
                    <a:gd name="connsiteX7" fmla="*/ 1322141 w 1487066"/>
                    <a:gd name="connsiteY7" fmla="*/ 2275989 h 2281212"/>
                    <a:gd name="connsiteX8" fmla="*/ 1266658 w 1487066"/>
                    <a:gd name="connsiteY8" fmla="*/ 2281212 h 2281212"/>
                    <a:gd name="connsiteX9" fmla="*/ 1227962 w 1487066"/>
                    <a:gd name="connsiteY9" fmla="*/ 2183985 h 2281212"/>
                    <a:gd name="connsiteX10" fmla="*/ 1279895 w 1487066"/>
                    <a:gd name="connsiteY10" fmla="*/ 1791782 h 2281212"/>
                    <a:gd name="connsiteX11" fmla="*/ 1279897 w 1487066"/>
                    <a:gd name="connsiteY11" fmla="*/ 1764783 h 2281212"/>
                    <a:gd name="connsiteX12" fmla="*/ 743534 w 1487066"/>
                    <a:gd name="connsiteY12" fmla="*/ 1467792 h 2281212"/>
                    <a:gd name="connsiteX13" fmla="*/ 207170 w 1487066"/>
                    <a:gd name="connsiteY13" fmla="*/ 1764783 h 2281212"/>
                    <a:gd name="connsiteX14" fmla="*/ 209632 w 1487066"/>
                    <a:gd name="connsiteY14" fmla="*/ 1791782 h 2281212"/>
                    <a:gd name="connsiteX15" fmla="*/ 207169 w 1487066"/>
                    <a:gd name="connsiteY15" fmla="*/ 1791782 h 2281212"/>
                    <a:gd name="connsiteX16" fmla="*/ 271877 w 1487066"/>
                    <a:gd name="connsiteY16" fmla="*/ 2188836 h 2281212"/>
                    <a:gd name="connsiteX17" fmla="*/ 180543 w 1487066"/>
                    <a:gd name="connsiteY17" fmla="*/ 2281212 h 2281212"/>
                    <a:gd name="connsiteX18" fmla="*/ 165577 w 1487066"/>
                    <a:gd name="connsiteY18" fmla="*/ 2279803 h 2281212"/>
                    <a:gd name="connsiteX19" fmla="*/ 0 w 1487066"/>
                    <a:gd name="connsiteY19" fmla="*/ 826522 h 2281212"/>
                    <a:gd name="connsiteX20" fmla="*/ 3414 w 1487066"/>
                    <a:gd name="connsiteY20" fmla="*/ 826522 h 2281212"/>
                    <a:gd name="connsiteX21" fmla="*/ 1 w 1487066"/>
                    <a:gd name="connsiteY21" fmla="*/ 735411 h 2281212"/>
                    <a:gd name="connsiteX22" fmla="*/ 182370 w 1487066"/>
                    <a:gd name="connsiteY22" fmla="*/ 23336 h 2281212"/>
                    <a:gd name="connsiteX23" fmla="*/ 184172 w 1487066"/>
                    <a:gd name="connsiteY23" fmla="*/ 21205 h 2281212"/>
                    <a:gd name="connsiteX24" fmla="*/ 442428 w 1487066"/>
                    <a:gd name="connsiteY24" fmla="*/ 5539 h 2281212"/>
                    <a:gd name="connsiteX25" fmla="*/ 723600 w 1487066"/>
                    <a:gd name="connsiteY25" fmla="*/ 0 h 2281212"/>
                    <a:gd name="connsiteX0" fmla="*/ 723600 w 1487066"/>
                    <a:gd name="connsiteY0" fmla="*/ 0 h 2281212"/>
                    <a:gd name="connsiteX1" fmla="*/ 1266658 w 1487066"/>
                    <a:gd name="connsiteY1" fmla="*/ 21425 h 2281212"/>
                    <a:gd name="connsiteX2" fmla="*/ 1299985 w 1487066"/>
                    <a:gd name="connsiteY2" fmla="*/ 24563 h 2281212"/>
                    <a:gd name="connsiteX3" fmla="*/ 1304698 w 1487066"/>
                    <a:gd name="connsiteY3" fmla="*/ 30085 h 2281212"/>
                    <a:gd name="connsiteX4" fmla="*/ 1487066 w 1487066"/>
                    <a:gd name="connsiteY4" fmla="*/ 735411 h 2281212"/>
                    <a:gd name="connsiteX5" fmla="*/ 1483653 w 1487066"/>
                    <a:gd name="connsiteY5" fmla="*/ 826522 h 2281212"/>
                    <a:gd name="connsiteX6" fmla="*/ 1487063 w 1487066"/>
                    <a:gd name="connsiteY6" fmla="*/ 826522 h 2281212"/>
                    <a:gd name="connsiteX7" fmla="*/ 1322141 w 1487066"/>
                    <a:gd name="connsiteY7" fmla="*/ 2275989 h 2281212"/>
                    <a:gd name="connsiteX8" fmla="*/ 1266658 w 1487066"/>
                    <a:gd name="connsiteY8" fmla="*/ 2281212 h 2281212"/>
                    <a:gd name="connsiteX9" fmla="*/ 1227962 w 1487066"/>
                    <a:gd name="connsiteY9" fmla="*/ 2183985 h 2281212"/>
                    <a:gd name="connsiteX10" fmla="*/ 1279895 w 1487066"/>
                    <a:gd name="connsiteY10" fmla="*/ 1791782 h 2281212"/>
                    <a:gd name="connsiteX11" fmla="*/ 1279897 w 1487066"/>
                    <a:gd name="connsiteY11" fmla="*/ 1764783 h 2281212"/>
                    <a:gd name="connsiteX12" fmla="*/ 743534 w 1487066"/>
                    <a:gd name="connsiteY12" fmla="*/ 1467792 h 2281212"/>
                    <a:gd name="connsiteX13" fmla="*/ 207170 w 1487066"/>
                    <a:gd name="connsiteY13" fmla="*/ 1764783 h 2281212"/>
                    <a:gd name="connsiteX14" fmla="*/ 209632 w 1487066"/>
                    <a:gd name="connsiteY14" fmla="*/ 1791782 h 2281212"/>
                    <a:gd name="connsiteX15" fmla="*/ 271877 w 1487066"/>
                    <a:gd name="connsiteY15" fmla="*/ 2188836 h 2281212"/>
                    <a:gd name="connsiteX16" fmla="*/ 180543 w 1487066"/>
                    <a:gd name="connsiteY16" fmla="*/ 2281212 h 2281212"/>
                    <a:gd name="connsiteX17" fmla="*/ 165577 w 1487066"/>
                    <a:gd name="connsiteY17" fmla="*/ 2279803 h 2281212"/>
                    <a:gd name="connsiteX18" fmla="*/ 0 w 1487066"/>
                    <a:gd name="connsiteY18" fmla="*/ 826522 h 2281212"/>
                    <a:gd name="connsiteX19" fmla="*/ 3414 w 1487066"/>
                    <a:gd name="connsiteY19" fmla="*/ 826522 h 2281212"/>
                    <a:gd name="connsiteX20" fmla="*/ 1 w 1487066"/>
                    <a:gd name="connsiteY20" fmla="*/ 735411 h 2281212"/>
                    <a:gd name="connsiteX21" fmla="*/ 182370 w 1487066"/>
                    <a:gd name="connsiteY21" fmla="*/ 23336 h 2281212"/>
                    <a:gd name="connsiteX22" fmla="*/ 184172 w 1487066"/>
                    <a:gd name="connsiteY22" fmla="*/ 21205 h 2281212"/>
                    <a:gd name="connsiteX23" fmla="*/ 442428 w 1487066"/>
                    <a:gd name="connsiteY23" fmla="*/ 5539 h 2281212"/>
                    <a:gd name="connsiteX24" fmla="*/ 723600 w 1487066"/>
                    <a:gd name="connsiteY24" fmla="*/ 0 h 2281212"/>
                    <a:gd name="connsiteX0" fmla="*/ 723600 w 1487066"/>
                    <a:gd name="connsiteY0" fmla="*/ 0 h 2281212"/>
                    <a:gd name="connsiteX1" fmla="*/ 1266658 w 1487066"/>
                    <a:gd name="connsiteY1" fmla="*/ 21425 h 2281212"/>
                    <a:gd name="connsiteX2" fmla="*/ 1299985 w 1487066"/>
                    <a:gd name="connsiteY2" fmla="*/ 24563 h 2281212"/>
                    <a:gd name="connsiteX3" fmla="*/ 1304698 w 1487066"/>
                    <a:gd name="connsiteY3" fmla="*/ 30085 h 2281212"/>
                    <a:gd name="connsiteX4" fmla="*/ 1487066 w 1487066"/>
                    <a:gd name="connsiteY4" fmla="*/ 735411 h 2281212"/>
                    <a:gd name="connsiteX5" fmla="*/ 1483653 w 1487066"/>
                    <a:gd name="connsiteY5" fmla="*/ 826522 h 2281212"/>
                    <a:gd name="connsiteX6" fmla="*/ 1487063 w 1487066"/>
                    <a:gd name="connsiteY6" fmla="*/ 826522 h 2281212"/>
                    <a:gd name="connsiteX7" fmla="*/ 1322141 w 1487066"/>
                    <a:gd name="connsiteY7" fmla="*/ 2275989 h 2281212"/>
                    <a:gd name="connsiteX8" fmla="*/ 1266658 w 1487066"/>
                    <a:gd name="connsiteY8" fmla="*/ 2281212 h 2281212"/>
                    <a:gd name="connsiteX9" fmla="*/ 1227962 w 1487066"/>
                    <a:gd name="connsiteY9" fmla="*/ 2183985 h 2281212"/>
                    <a:gd name="connsiteX10" fmla="*/ 1279895 w 1487066"/>
                    <a:gd name="connsiteY10" fmla="*/ 1791782 h 2281212"/>
                    <a:gd name="connsiteX11" fmla="*/ 1279897 w 1487066"/>
                    <a:gd name="connsiteY11" fmla="*/ 1764783 h 2281212"/>
                    <a:gd name="connsiteX12" fmla="*/ 743534 w 1487066"/>
                    <a:gd name="connsiteY12" fmla="*/ 1467792 h 2281212"/>
                    <a:gd name="connsiteX13" fmla="*/ 207170 w 1487066"/>
                    <a:gd name="connsiteY13" fmla="*/ 1764783 h 2281212"/>
                    <a:gd name="connsiteX14" fmla="*/ 209632 w 1487066"/>
                    <a:gd name="connsiteY14" fmla="*/ 1791782 h 2281212"/>
                    <a:gd name="connsiteX15" fmla="*/ 271877 w 1487066"/>
                    <a:gd name="connsiteY15" fmla="*/ 2188836 h 2281212"/>
                    <a:gd name="connsiteX16" fmla="*/ 218643 w 1487066"/>
                    <a:gd name="connsiteY16" fmla="*/ 2276449 h 2281212"/>
                    <a:gd name="connsiteX17" fmla="*/ 165577 w 1487066"/>
                    <a:gd name="connsiteY17" fmla="*/ 2279803 h 2281212"/>
                    <a:gd name="connsiteX18" fmla="*/ 0 w 1487066"/>
                    <a:gd name="connsiteY18" fmla="*/ 826522 h 2281212"/>
                    <a:gd name="connsiteX19" fmla="*/ 3414 w 1487066"/>
                    <a:gd name="connsiteY19" fmla="*/ 826522 h 2281212"/>
                    <a:gd name="connsiteX20" fmla="*/ 1 w 1487066"/>
                    <a:gd name="connsiteY20" fmla="*/ 735411 h 2281212"/>
                    <a:gd name="connsiteX21" fmla="*/ 182370 w 1487066"/>
                    <a:gd name="connsiteY21" fmla="*/ 23336 h 2281212"/>
                    <a:gd name="connsiteX22" fmla="*/ 184172 w 1487066"/>
                    <a:gd name="connsiteY22" fmla="*/ 21205 h 2281212"/>
                    <a:gd name="connsiteX23" fmla="*/ 442428 w 1487066"/>
                    <a:gd name="connsiteY23" fmla="*/ 5539 h 2281212"/>
                    <a:gd name="connsiteX24" fmla="*/ 723600 w 1487066"/>
                    <a:gd name="connsiteY24" fmla="*/ 0 h 2281212"/>
                    <a:gd name="connsiteX0" fmla="*/ 723600 w 1487066"/>
                    <a:gd name="connsiteY0" fmla="*/ 0 h 2282184"/>
                    <a:gd name="connsiteX1" fmla="*/ 1266658 w 1487066"/>
                    <a:gd name="connsiteY1" fmla="*/ 21425 h 2282184"/>
                    <a:gd name="connsiteX2" fmla="*/ 1299985 w 1487066"/>
                    <a:gd name="connsiteY2" fmla="*/ 24563 h 2282184"/>
                    <a:gd name="connsiteX3" fmla="*/ 1304698 w 1487066"/>
                    <a:gd name="connsiteY3" fmla="*/ 30085 h 2282184"/>
                    <a:gd name="connsiteX4" fmla="*/ 1487066 w 1487066"/>
                    <a:gd name="connsiteY4" fmla="*/ 735411 h 2282184"/>
                    <a:gd name="connsiteX5" fmla="*/ 1483653 w 1487066"/>
                    <a:gd name="connsiteY5" fmla="*/ 826522 h 2282184"/>
                    <a:gd name="connsiteX6" fmla="*/ 1487063 w 1487066"/>
                    <a:gd name="connsiteY6" fmla="*/ 826522 h 2282184"/>
                    <a:gd name="connsiteX7" fmla="*/ 1322141 w 1487066"/>
                    <a:gd name="connsiteY7" fmla="*/ 2275989 h 2282184"/>
                    <a:gd name="connsiteX8" fmla="*/ 1266658 w 1487066"/>
                    <a:gd name="connsiteY8" fmla="*/ 2281212 h 2282184"/>
                    <a:gd name="connsiteX9" fmla="*/ 1227962 w 1487066"/>
                    <a:gd name="connsiteY9" fmla="*/ 2183985 h 2282184"/>
                    <a:gd name="connsiteX10" fmla="*/ 1279895 w 1487066"/>
                    <a:gd name="connsiteY10" fmla="*/ 1791782 h 2282184"/>
                    <a:gd name="connsiteX11" fmla="*/ 1279897 w 1487066"/>
                    <a:gd name="connsiteY11" fmla="*/ 1764783 h 2282184"/>
                    <a:gd name="connsiteX12" fmla="*/ 743534 w 1487066"/>
                    <a:gd name="connsiteY12" fmla="*/ 1467792 h 2282184"/>
                    <a:gd name="connsiteX13" fmla="*/ 207170 w 1487066"/>
                    <a:gd name="connsiteY13" fmla="*/ 1764783 h 2282184"/>
                    <a:gd name="connsiteX14" fmla="*/ 209632 w 1487066"/>
                    <a:gd name="connsiteY14" fmla="*/ 1791782 h 2282184"/>
                    <a:gd name="connsiteX15" fmla="*/ 271877 w 1487066"/>
                    <a:gd name="connsiteY15" fmla="*/ 2188836 h 2282184"/>
                    <a:gd name="connsiteX16" fmla="*/ 218643 w 1487066"/>
                    <a:gd name="connsiteY16" fmla="*/ 2276449 h 2282184"/>
                    <a:gd name="connsiteX17" fmla="*/ 175102 w 1487066"/>
                    <a:gd name="connsiteY17" fmla="*/ 2282184 h 2282184"/>
                    <a:gd name="connsiteX18" fmla="*/ 0 w 1487066"/>
                    <a:gd name="connsiteY18" fmla="*/ 826522 h 2282184"/>
                    <a:gd name="connsiteX19" fmla="*/ 3414 w 1487066"/>
                    <a:gd name="connsiteY19" fmla="*/ 826522 h 2282184"/>
                    <a:gd name="connsiteX20" fmla="*/ 1 w 1487066"/>
                    <a:gd name="connsiteY20" fmla="*/ 735411 h 2282184"/>
                    <a:gd name="connsiteX21" fmla="*/ 182370 w 1487066"/>
                    <a:gd name="connsiteY21" fmla="*/ 23336 h 2282184"/>
                    <a:gd name="connsiteX22" fmla="*/ 184172 w 1487066"/>
                    <a:gd name="connsiteY22" fmla="*/ 21205 h 2282184"/>
                    <a:gd name="connsiteX23" fmla="*/ 442428 w 1487066"/>
                    <a:gd name="connsiteY23" fmla="*/ 5539 h 2282184"/>
                    <a:gd name="connsiteX24" fmla="*/ 723600 w 1487066"/>
                    <a:gd name="connsiteY24" fmla="*/ 0 h 228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487066" h="2282184">
                      <a:moveTo>
                        <a:pt x="723600" y="0"/>
                      </a:moveTo>
                      <a:cubicBezTo>
                        <a:pt x="916231" y="0"/>
                        <a:pt x="1099744" y="7629"/>
                        <a:pt x="1266658" y="21425"/>
                      </a:cubicBezTo>
                      <a:lnTo>
                        <a:pt x="1299985" y="24563"/>
                      </a:lnTo>
                      <a:lnTo>
                        <a:pt x="1304698" y="30085"/>
                      </a:lnTo>
                      <a:cubicBezTo>
                        <a:pt x="1427448" y="210332"/>
                        <a:pt x="1487066" y="458646"/>
                        <a:pt x="1487066" y="735411"/>
                      </a:cubicBezTo>
                      <a:lnTo>
                        <a:pt x="1483653" y="826522"/>
                      </a:lnTo>
                      <a:lnTo>
                        <a:pt x="1487063" y="826522"/>
                      </a:lnTo>
                      <a:lnTo>
                        <a:pt x="1322141" y="2275989"/>
                      </a:lnTo>
                      <a:lnTo>
                        <a:pt x="1266658" y="2281212"/>
                      </a:lnTo>
                      <a:lnTo>
                        <a:pt x="1227962" y="2183985"/>
                      </a:lnTo>
                      <a:lnTo>
                        <a:pt x="1279895" y="1791782"/>
                      </a:lnTo>
                      <a:cubicBezTo>
                        <a:pt x="1279896" y="1782782"/>
                        <a:pt x="1279896" y="1773783"/>
                        <a:pt x="1279897" y="1764783"/>
                      </a:cubicBezTo>
                      <a:cubicBezTo>
                        <a:pt x="1279897" y="1600759"/>
                        <a:pt x="1107870" y="1470458"/>
                        <a:pt x="743534" y="1467792"/>
                      </a:cubicBezTo>
                      <a:cubicBezTo>
                        <a:pt x="379197" y="1465125"/>
                        <a:pt x="207170" y="1600759"/>
                        <a:pt x="207170" y="1764783"/>
                      </a:cubicBezTo>
                      <a:lnTo>
                        <a:pt x="209632" y="1791782"/>
                      </a:lnTo>
                      <a:lnTo>
                        <a:pt x="271877" y="2188836"/>
                      </a:lnTo>
                      <a:lnTo>
                        <a:pt x="218643" y="2276449"/>
                      </a:lnTo>
                      <a:lnTo>
                        <a:pt x="175102" y="2282184"/>
                      </a:lnTo>
                      <a:lnTo>
                        <a:pt x="0" y="826522"/>
                      </a:lnTo>
                      <a:lnTo>
                        <a:pt x="3414" y="826522"/>
                      </a:lnTo>
                      <a:lnTo>
                        <a:pt x="1" y="735411"/>
                      </a:lnTo>
                      <a:cubicBezTo>
                        <a:pt x="1" y="458646"/>
                        <a:pt x="59619" y="205833"/>
                        <a:pt x="182370" y="23336"/>
                      </a:cubicBezTo>
                      <a:lnTo>
                        <a:pt x="184172" y="21205"/>
                      </a:lnTo>
                      <a:lnTo>
                        <a:pt x="442428" y="5539"/>
                      </a:lnTo>
                      <a:cubicBezTo>
                        <a:pt x="533249" y="1907"/>
                        <a:pt x="627285" y="0"/>
                        <a:pt x="723600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83" name="フリーフォーム: 図形 1182">
                  <a:extLst>
                    <a:ext uri="{FF2B5EF4-FFF2-40B4-BE49-F238E27FC236}">
                      <a16:creationId xmlns:a16="http://schemas.microsoft.com/office/drawing/2014/main" id="{09A9F6A0-8D85-F7D9-5BA9-5BC774CE6674}"/>
                    </a:ext>
                  </a:extLst>
                </p:cNvPr>
                <p:cNvSpPr/>
                <p:nvPr/>
              </p:nvSpPr>
              <p:spPr bwMode="auto">
                <a:xfrm>
                  <a:off x="5178052" y="4002076"/>
                  <a:ext cx="1072727" cy="535162"/>
                </a:xfrm>
                <a:custGeom>
                  <a:avLst/>
                  <a:gdLst>
                    <a:gd name="connsiteX0" fmla="*/ 536364 w 1072727"/>
                    <a:gd name="connsiteY0" fmla="*/ 39 h 535162"/>
                    <a:gd name="connsiteX1" fmla="*/ 1072727 w 1072727"/>
                    <a:gd name="connsiteY1" fmla="*/ 297030 h 535162"/>
                    <a:gd name="connsiteX2" fmla="*/ 1072725 w 1072727"/>
                    <a:gd name="connsiteY2" fmla="*/ 324029 h 535162"/>
                    <a:gd name="connsiteX3" fmla="*/ 1044768 w 1072727"/>
                    <a:gd name="connsiteY3" fmla="*/ 535162 h 535162"/>
                    <a:gd name="connsiteX4" fmla="*/ 1040155 w 1072727"/>
                    <a:gd name="connsiteY4" fmla="*/ 524702 h 535162"/>
                    <a:gd name="connsiteX5" fmla="*/ 536364 w 1072727"/>
                    <a:gd name="connsiteY5" fmla="*/ 342939 h 535162"/>
                    <a:gd name="connsiteX6" fmla="*/ 73644 w 1072727"/>
                    <a:gd name="connsiteY6" fmla="*/ 473176 h 535162"/>
                    <a:gd name="connsiteX7" fmla="*/ 33604 w 1072727"/>
                    <a:gd name="connsiteY7" fmla="*/ 522677 h 535162"/>
                    <a:gd name="connsiteX8" fmla="*/ 2462 w 1072727"/>
                    <a:gd name="connsiteY8" fmla="*/ 324029 h 535162"/>
                    <a:gd name="connsiteX9" fmla="*/ 0 w 1072727"/>
                    <a:gd name="connsiteY9" fmla="*/ 297030 h 535162"/>
                    <a:gd name="connsiteX10" fmla="*/ 536364 w 1072727"/>
                    <a:gd name="connsiteY10" fmla="*/ 39 h 535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72727" h="535162">
                      <a:moveTo>
                        <a:pt x="536364" y="39"/>
                      </a:moveTo>
                      <a:cubicBezTo>
                        <a:pt x="900700" y="2705"/>
                        <a:pt x="1072727" y="133006"/>
                        <a:pt x="1072727" y="297030"/>
                      </a:cubicBezTo>
                      <a:cubicBezTo>
                        <a:pt x="1072726" y="306030"/>
                        <a:pt x="1072726" y="315029"/>
                        <a:pt x="1072725" y="324029"/>
                      </a:cubicBezTo>
                      <a:lnTo>
                        <a:pt x="1044768" y="535162"/>
                      </a:lnTo>
                      <a:lnTo>
                        <a:pt x="1040155" y="524702"/>
                      </a:lnTo>
                      <a:cubicBezTo>
                        <a:pt x="974694" y="418733"/>
                        <a:pt x="809616" y="344939"/>
                        <a:pt x="536364" y="342939"/>
                      </a:cubicBezTo>
                      <a:cubicBezTo>
                        <a:pt x="308654" y="341272"/>
                        <a:pt x="156064" y="393629"/>
                        <a:pt x="73644" y="473176"/>
                      </a:cubicBezTo>
                      <a:lnTo>
                        <a:pt x="33604" y="522677"/>
                      </a:lnTo>
                      <a:lnTo>
                        <a:pt x="2462" y="324029"/>
                      </a:lnTo>
                      <a:lnTo>
                        <a:pt x="0" y="297030"/>
                      </a:lnTo>
                      <a:cubicBezTo>
                        <a:pt x="0" y="133006"/>
                        <a:pt x="172027" y="-2628"/>
                        <a:pt x="536364" y="3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75" name="グループ化 1174">
                <a:extLst>
                  <a:ext uri="{FF2B5EF4-FFF2-40B4-BE49-F238E27FC236}">
                    <a16:creationId xmlns:a16="http://schemas.microsoft.com/office/drawing/2014/main" id="{6B0722F8-79FF-D9B0-CA41-B1544B15C324}"/>
                  </a:ext>
                </a:extLst>
              </p:cNvPr>
              <p:cNvGrpSpPr/>
              <p:nvPr/>
            </p:nvGrpSpPr>
            <p:grpSpPr>
              <a:xfrm>
                <a:off x="5700251" y="892391"/>
                <a:ext cx="796360" cy="1996550"/>
                <a:chOff x="4926828" y="2135177"/>
                <a:chExt cx="1575177" cy="3949117"/>
              </a:xfrm>
            </p:grpSpPr>
            <p:sp>
              <p:nvSpPr>
                <p:cNvPr id="1176" name="フリーフォーム: 図形 1175">
                  <a:extLst>
                    <a:ext uri="{FF2B5EF4-FFF2-40B4-BE49-F238E27FC236}">
                      <a16:creationId xmlns:a16="http://schemas.microsoft.com/office/drawing/2014/main" id="{64A98899-4946-D1CF-5AF0-B1797D95EF3E}"/>
                    </a:ext>
                  </a:extLst>
                </p:cNvPr>
                <p:cNvSpPr/>
                <p:nvPr/>
              </p:nvSpPr>
              <p:spPr bwMode="auto">
                <a:xfrm>
                  <a:off x="4926828" y="2135177"/>
                  <a:ext cx="1575177" cy="3949117"/>
                </a:xfrm>
                <a:custGeom>
                  <a:avLst/>
                  <a:gdLst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260439 w 1575177"/>
                    <a:gd name="connsiteY10" fmla="*/ 3240359 h 3685195"/>
                    <a:gd name="connsiteX11" fmla="*/ 0 w 1575177"/>
                    <a:gd name="connsiteY11" fmla="*/ 1080117 h 3685195"/>
                    <a:gd name="connsiteX12" fmla="*/ 3616 w 1575177"/>
                    <a:gd name="connsiteY12" fmla="*/ 1080117 h 3685195"/>
                    <a:gd name="connsiteX13" fmla="*/ 1 w 1575177"/>
                    <a:gd name="connsiteY13" fmla="*/ 990110 h 3685195"/>
                    <a:gd name="connsiteX14" fmla="*/ 787589 w 1575177"/>
                    <a:gd name="connsiteY14" fmla="*/ 0 h 3685195"/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260439 w 1575177"/>
                    <a:gd name="connsiteY10" fmla="*/ 3240359 h 3685195"/>
                    <a:gd name="connsiteX11" fmla="*/ 0 w 1575177"/>
                    <a:gd name="connsiteY11" fmla="*/ 1080117 h 3685195"/>
                    <a:gd name="connsiteX12" fmla="*/ 3616 w 1575177"/>
                    <a:gd name="connsiteY12" fmla="*/ 1080117 h 3685195"/>
                    <a:gd name="connsiteX13" fmla="*/ 1 w 1575177"/>
                    <a:gd name="connsiteY13" fmla="*/ 990110 h 3685195"/>
                    <a:gd name="connsiteX14" fmla="*/ 787589 w 1575177"/>
                    <a:gd name="connsiteY14" fmla="*/ 0 h 3685195"/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0 w 1575177"/>
                    <a:gd name="connsiteY10" fmla="*/ 1080117 h 3685195"/>
                    <a:gd name="connsiteX11" fmla="*/ 3616 w 1575177"/>
                    <a:gd name="connsiteY11" fmla="*/ 1080117 h 3685195"/>
                    <a:gd name="connsiteX12" fmla="*/ 1 w 1575177"/>
                    <a:gd name="connsiteY12" fmla="*/ 990110 h 3685195"/>
                    <a:gd name="connsiteX13" fmla="*/ 787589 w 1575177"/>
                    <a:gd name="connsiteY13" fmla="*/ 0 h 3685195"/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09706 w 1575177"/>
                    <a:gd name="connsiteY5" fmla="*/ 3256058 h 3685195"/>
                    <a:gd name="connsiteX6" fmla="*/ 787589 w 1575177"/>
                    <a:gd name="connsiteY6" fmla="*/ 3685195 h 3685195"/>
                    <a:gd name="connsiteX7" fmla="*/ 265473 w 1575177"/>
                    <a:gd name="connsiteY7" fmla="*/ 3256058 h 3685195"/>
                    <a:gd name="connsiteX8" fmla="*/ 263903 w 1575177"/>
                    <a:gd name="connsiteY8" fmla="*/ 3240359 h 3685195"/>
                    <a:gd name="connsiteX9" fmla="*/ 0 w 1575177"/>
                    <a:gd name="connsiteY9" fmla="*/ 1080117 h 3685195"/>
                    <a:gd name="connsiteX10" fmla="*/ 3616 w 1575177"/>
                    <a:gd name="connsiteY10" fmla="*/ 1080117 h 3685195"/>
                    <a:gd name="connsiteX11" fmla="*/ 1 w 1575177"/>
                    <a:gd name="connsiteY11" fmla="*/ 990110 h 3685195"/>
                    <a:gd name="connsiteX12" fmla="*/ 787589 w 1575177"/>
                    <a:gd name="connsiteY12" fmla="*/ 0 h 3685195"/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09706 w 1575177"/>
                    <a:gd name="connsiteY4" fmla="*/ 3256058 h 3685195"/>
                    <a:gd name="connsiteX5" fmla="*/ 787589 w 1575177"/>
                    <a:gd name="connsiteY5" fmla="*/ 3685195 h 3685195"/>
                    <a:gd name="connsiteX6" fmla="*/ 265473 w 1575177"/>
                    <a:gd name="connsiteY6" fmla="*/ 3256058 h 3685195"/>
                    <a:gd name="connsiteX7" fmla="*/ 263903 w 1575177"/>
                    <a:gd name="connsiteY7" fmla="*/ 3240359 h 3685195"/>
                    <a:gd name="connsiteX8" fmla="*/ 0 w 1575177"/>
                    <a:gd name="connsiteY8" fmla="*/ 1080117 h 3685195"/>
                    <a:gd name="connsiteX9" fmla="*/ 3616 w 1575177"/>
                    <a:gd name="connsiteY9" fmla="*/ 1080117 h 3685195"/>
                    <a:gd name="connsiteX10" fmla="*/ 1 w 1575177"/>
                    <a:gd name="connsiteY10" fmla="*/ 990110 h 3685195"/>
                    <a:gd name="connsiteX11" fmla="*/ 787589 w 1575177"/>
                    <a:gd name="connsiteY11" fmla="*/ 0 h 3685195"/>
                    <a:gd name="connsiteX0" fmla="*/ 787589 w 1575177"/>
                    <a:gd name="connsiteY0" fmla="*/ 128 h 3685323"/>
                    <a:gd name="connsiteX1" fmla="*/ 1575177 w 1575177"/>
                    <a:gd name="connsiteY1" fmla="*/ 990238 h 3685323"/>
                    <a:gd name="connsiteX2" fmla="*/ 1571562 w 1575177"/>
                    <a:gd name="connsiteY2" fmla="*/ 1080245 h 3685323"/>
                    <a:gd name="connsiteX3" fmla="*/ 1575174 w 1575177"/>
                    <a:gd name="connsiteY3" fmla="*/ 1080245 h 3685323"/>
                    <a:gd name="connsiteX4" fmla="*/ 1309706 w 1575177"/>
                    <a:gd name="connsiteY4" fmla="*/ 3256186 h 3685323"/>
                    <a:gd name="connsiteX5" fmla="*/ 787589 w 1575177"/>
                    <a:gd name="connsiteY5" fmla="*/ 3685323 h 3685323"/>
                    <a:gd name="connsiteX6" fmla="*/ 265473 w 1575177"/>
                    <a:gd name="connsiteY6" fmla="*/ 3256186 h 3685323"/>
                    <a:gd name="connsiteX7" fmla="*/ 263903 w 1575177"/>
                    <a:gd name="connsiteY7" fmla="*/ 3240487 h 3685323"/>
                    <a:gd name="connsiteX8" fmla="*/ 0 w 1575177"/>
                    <a:gd name="connsiteY8" fmla="*/ 1080245 h 3685323"/>
                    <a:gd name="connsiteX9" fmla="*/ 3616 w 1575177"/>
                    <a:gd name="connsiteY9" fmla="*/ 1080245 h 3685323"/>
                    <a:gd name="connsiteX10" fmla="*/ 1 w 1575177"/>
                    <a:gd name="connsiteY10" fmla="*/ 990238 h 3685323"/>
                    <a:gd name="connsiteX11" fmla="*/ 787589 w 1575177"/>
                    <a:gd name="connsiteY11" fmla="*/ 128 h 3685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75177" h="3685323">
                      <a:moveTo>
                        <a:pt x="787589" y="128"/>
                      </a:moveTo>
                      <a:cubicBezTo>
                        <a:pt x="1322575" y="9017"/>
                        <a:pt x="1575177" y="443415"/>
                        <a:pt x="1575177" y="990238"/>
                      </a:cubicBezTo>
                      <a:lnTo>
                        <a:pt x="1571562" y="1080245"/>
                      </a:lnTo>
                      <a:lnTo>
                        <a:pt x="1575174" y="1080245"/>
                      </a:lnTo>
                      <a:lnTo>
                        <a:pt x="1309706" y="3256186"/>
                      </a:lnTo>
                      <a:cubicBezTo>
                        <a:pt x="1260011" y="3501094"/>
                        <a:pt x="1213409" y="3685323"/>
                        <a:pt x="787589" y="3685323"/>
                      </a:cubicBezTo>
                      <a:cubicBezTo>
                        <a:pt x="361769" y="3685323"/>
                        <a:pt x="315168" y="3501094"/>
                        <a:pt x="265473" y="3256186"/>
                      </a:cubicBezTo>
                      <a:lnTo>
                        <a:pt x="263903" y="3240487"/>
                      </a:lnTo>
                      <a:lnTo>
                        <a:pt x="0" y="1080245"/>
                      </a:lnTo>
                      <a:lnTo>
                        <a:pt x="3616" y="1080245"/>
                      </a:lnTo>
                      <a:lnTo>
                        <a:pt x="1" y="990238"/>
                      </a:lnTo>
                      <a:cubicBezTo>
                        <a:pt x="1" y="443415"/>
                        <a:pt x="252603" y="-8761"/>
                        <a:pt x="787589" y="128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77" name="フリーフォーム: 図形 1176">
                  <a:extLst>
                    <a:ext uri="{FF2B5EF4-FFF2-40B4-BE49-F238E27FC236}">
                      <a16:creationId xmlns:a16="http://schemas.microsoft.com/office/drawing/2014/main" id="{2E02B51E-355A-0C43-C9F7-946AA7DC74E5}"/>
                    </a:ext>
                  </a:extLst>
                </p:cNvPr>
                <p:cNvSpPr/>
                <p:nvPr/>
              </p:nvSpPr>
              <p:spPr bwMode="auto">
                <a:xfrm>
                  <a:off x="5018508" y="2263764"/>
                  <a:ext cx="1391818" cy="3730521"/>
                </a:xfrm>
                <a:custGeom>
                  <a:avLst/>
                  <a:gdLst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260439 w 1575177"/>
                    <a:gd name="connsiteY10" fmla="*/ 3240359 h 3685195"/>
                    <a:gd name="connsiteX11" fmla="*/ 0 w 1575177"/>
                    <a:gd name="connsiteY11" fmla="*/ 1080117 h 3685195"/>
                    <a:gd name="connsiteX12" fmla="*/ 3616 w 1575177"/>
                    <a:gd name="connsiteY12" fmla="*/ 1080117 h 3685195"/>
                    <a:gd name="connsiteX13" fmla="*/ 1 w 1575177"/>
                    <a:gd name="connsiteY13" fmla="*/ 990110 h 3685195"/>
                    <a:gd name="connsiteX14" fmla="*/ 787589 w 1575177"/>
                    <a:gd name="connsiteY14" fmla="*/ 0 h 3685195"/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260439 w 1575177"/>
                    <a:gd name="connsiteY10" fmla="*/ 3240359 h 3685195"/>
                    <a:gd name="connsiteX11" fmla="*/ 0 w 1575177"/>
                    <a:gd name="connsiteY11" fmla="*/ 1080117 h 3685195"/>
                    <a:gd name="connsiteX12" fmla="*/ 3616 w 1575177"/>
                    <a:gd name="connsiteY12" fmla="*/ 1080117 h 3685195"/>
                    <a:gd name="connsiteX13" fmla="*/ 1 w 1575177"/>
                    <a:gd name="connsiteY13" fmla="*/ 990110 h 3685195"/>
                    <a:gd name="connsiteX14" fmla="*/ 787589 w 1575177"/>
                    <a:gd name="connsiteY14" fmla="*/ 0 h 3685195"/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11275 w 1575177"/>
                    <a:gd name="connsiteY5" fmla="*/ 3240359 h 3685195"/>
                    <a:gd name="connsiteX6" fmla="*/ 1309706 w 1575177"/>
                    <a:gd name="connsiteY6" fmla="*/ 3256058 h 3685195"/>
                    <a:gd name="connsiteX7" fmla="*/ 787589 w 1575177"/>
                    <a:gd name="connsiteY7" fmla="*/ 3685195 h 3685195"/>
                    <a:gd name="connsiteX8" fmla="*/ 265473 w 1575177"/>
                    <a:gd name="connsiteY8" fmla="*/ 3256058 h 3685195"/>
                    <a:gd name="connsiteX9" fmla="*/ 263903 w 1575177"/>
                    <a:gd name="connsiteY9" fmla="*/ 3240359 h 3685195"/>
                    <a:gd name="connsiteX10" fmla="*/ 0 w 1575177"/>
                    <a:gd name="connsiteY10" fmla="*/ 1080117 h 3685195"/>
                    <a:gd name="connsiteX11" fmla="*/ 3616 w 1575177"/>
                    <a:gd name="connsiteY11" fmla="*/ 1080117 h 3685195"/>
                    <a:gd name="connsiteX12" fmla="*/ 1 w 1575177"/>
                    <a:gd name="connsiteY12" fmla="*/ 990110 h 3685195"/>
                    <a:gd name="connsiteX13" fmla="*/ 787589 w 1575177"/>
                    <a:gd name="connsiteY13" fmla="*/ 0 h 3685195"/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14735 w 1575177"/>
                    <a:gd name="connsiteY4" fmla="*/ 3240359 h 3685195"/>
                    <a:gd name="connsiteX5" fmla="*/ 1309706 w 1575177"/>
                    <a:gd name="connsiteY5" fmla="*/ 3256058 h 3685195"/>
                    <a:gd name="connsiteX6" fmla="*/ 787589 w 1575177"/>
                    <a:gd name="connsiteY6" fmla="*/ 3685195 h 3685195"/>
                    <a:gd name="connsiteX7" fmla="*/ 265473 w 1575177"/>
                    <a:gd name="connsiteY7" fmla="*/ 3256058 h 3685195"/>
                    <a:gd name="connsiteX8" fmla="*/ 263903 w 1575177"/>
                    <a:gd name="connsiteY8" fmla="*/ 3240359 h 3685195"/>
                    <a:gd name="connsiteX9" fmla="*/ 0 w 1575177"/>
                    <a:gd name="connsiteY9" fmla="*/ 1080117 h 3685195"/>
                    <a:gd name="connsiteX10" fmla="*/ 3616 w 1575177"/>
                    <a:gd name="connsiteY10" fmla="*/ 1080117 h 3685195"/>
                    <a:gd name="connsiteX11" fmla="*/ 1 w 1575177"/>
                    <a:gd name="connsiteY11" fmla="*/ 990110 h 3685195"/>
                    <a:gd name="connsiteX12" fmla="*/ 787589 w 1575177"/>
                    <a:gd name="connsiteY12" fmla="*/ 0 h 3685195"/>
                    <a:gd name="connsiteX0" fmla="*/ 787589 w 1575177"/>
                    <a:gd name="connsiteY0" fmla="*/ 0 h 3685195"/>
                    <a:gd name="connsiteX1" fmla="*/ 1575177 w 1575177"/>
                    <a:gd name="connsiteY1" fmla="*/ 990110 h 3685195"/>
                    <a:gd name="connsiteX2" fmla="*/ 1571562 w 1575177"/>
                    <a:gd name="connsiteY2" fmla="*/ 1080117 h 3685195"/>
                    <a:gd name="connsiteX3" fmla="*/ 1575174 w 1575177"/>
                    <a:gd name="connsiteY3" fmla="*/ 1080117 h 3685195"/>
                    <a:gd name="connsiteX4" fmla="*/ 1309706 w 1575177"/>
                    <a:gd name="connsiteY4" fmla="*/ 3256058 h 3685195"/>
                    <a:gd name="connsiteX5" fmla="*/ 787589 w 1575177"/>
                    <a:gd name="connsiteY5" fmla="*/ 3685195 h 3685195"/>
                    <a:gd name="connsiteX6" fmla="*/ 265473 w 1575177"/>
                    <a:gd name="connsiteY6" fmla="*/ 3256058 h 3685195"/>
                    <a:gd name="connsiteX7" fmla="*/ 263903 w 1575177"/>
                    <a:gd name="connsiteY7" fmla="*/ 3240359 h 3685195"/>
                    <a:gd name="connsiteX8" fmla="*/ 0 w 1575177"/>
                    <a:gd name="connsiteY8" fmla="*/ 1080117 h 3685195"/>
                    <a:gd name="connsiteX9" fmla="*/ 3616 w 1575177"/>
                    <a:gd name="connsiteY9" fmla="*/ 1080117 h 3685195"/>
                    <a:gd name="connsiteX10" fmla="*/ 1 w 1575177"/>
                    <a:gd name="connsiteY10" fmla="*/ 990110 h 3685195"/>
                    <a:gd name="connsiteX11" fmla="*/ 787589 w 1575177"/>
                    <a:gd name="connsiteY11" fmla="*/ 0 h 3685195"/>
                    <a:gd name="connsiteX0" fmla="*/ 787589 w 1575177"/>
                    <a:gd name="connsiteY0" fmla="*/ 128 h 3685323"/>
                    <a:gd name="connsiteX1" fmla="*/ 1575177 w 1575177"/>
                    <a:gd name="connsiteY1" fmla="*/ 990238 h 3685323"/>
                    <a:gd name="connsiteX2" fmla="*/ 1571562 w 1575177"/>
                    <a:gd name="connsiteY2" fmla="*/ 1080245 h 3685323"/>
                    <a:gd name="connsiteX3" fmla="*/ 1575174 w 1575177"/>
                    <a:gd name="connsiteY3" fmla="*/ 1080245 h 3685323"/>
                    <a:gd name="connsiteX4" fmla="*/ 1309706 w 1575177"/>
                    <a:gd name="connsiteY4" fmla="*/ 3256186 h 3685323"/>
                    <a:gd name="connsiteX5" fmla="*/ 787589 w 1575177"/>
                    <a:gd name="connsiteY5" fmla="*/ 3685323 h 3685323"/>
                    <a:gd name="connsiteX6" fmla="*/ 265473 w 1575177"/>
                    <a:gd name="connsiteY6" fmla="*/ 3256186 h 3685323"/>
                    <a:gd name="connsiteX7" fmla="*/ 263903 w 1575177"/>
                    <a:gd name="connsiteY7" fmla="*/ 3240487 h 3685323"/>
                    <a:gd name="connsiteX8" fmla="*/ 0 w 1575177"/>
                    <a:gd name="connsiteY8" fmla="*/ 1080245 h 3685323"/>
                    <a:gd name="connsiteX9" fmla="*/ 3616 w 1575177"/>
                    <a:gd name="connsiteY9" fmla="*/ 1080245 h 3685323"/>
                    <a:gd name="connsiteX10" fmla="*/ 1 w 1575177"/>
                    <a:gd name="connsiteY10" fmla="*/ 990238 h 3685323"/>
                    <a:gd name="connsiteX11" fmla="*/ 787589 w 1575177"/>
                    <a:gd name="connsiteY11" fmla="*/ 128 h 3685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75177" h="3685323">
                      <a:moveTo>
                        <a:pt x="787589" y="128"/>
                      </a:moveTo>
                      <a:cubicBezTo>
                        <a:pt x="1322575" y="9017"/>
                        <a:pt x="1575177" y="443415"/>
                        <a:pt x="1575177" y="990238"/>
                      </a:cubicBezTo>
                      <a:lnTo>
                        <a:pt x="1571562" y="1080245"/>
                      </a:lnTo>
                      <a:lnTo>
                        <a:pt x="1575174" y="1080245"/>
                      </a:lnTo>
                      <a:lnTo>
                        <a:pt x="1309706" y="3256186"/>
                      </a:lnTo>
                      <a:cubicBezTo>
                        <a:pt x="1260011" y="3501094"/>
                        <a:pt x="1213409" y="3685323"/>
                        <a:pt x="787589" y="3685323"/>
                      </a:cubicBezTo>
                      <a:cubicBezTo>
                        <a:pt x="361769" y="3685323"/>
                        <a:pt x="315168" y="3501094"/>
                        <a:pt x="265473" y="3256186"/>
                      </a:cubicBezTo>
                      <a:lnTo>
                        <a:pt x="263903" y="3240487"/>
                      </a:lnTo>
                      <a:lnTo>
                        <a:pt x="0" y="1080245"/>
                      </a:lnTo>
                      <a:lnTo>
                        <a:pt x="3616" y="1080245"/>
                      </a:lnTo>
                      <a:lnTo>
                        <a:pt x="1" y="990238"/>
                      </a:lnTo>
                      <a:cubicBezTo>
                        <a:pt x="1" y="443415"/>
                        <a:pt x="252603" y="-8761"/>
                        <a:pt x="787589" y="128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78" name="フリーフォーム: 図形 1177">
                  <a:extLst>
                    <a:ext uri="{FF2B5EF4-FFF2-40B4-BE49-F238E27FC236}">
                      <a16:creationId xmlns:a16="http://schemas.microsoft.com/office/drawing/2014/main" id="{F203CBC4-5123-01EE-88D6-C30C94A4BE8E}"/>
                    </a:ext>
                  </a:extLst>
                </p:cNvPr>
                <p:cNvSpPr/>
                <p:nvPr/>
              </p:nvSpPr>
              <p:spPr bwMode="auto">
                <a:xfrm>
                  <a:off x="4970884" y="2534323"/>
                  <a:ext cx="1487066" cy="2282184"/>
                </a:xfrm>
                <a:custGeom>
                  <a:avLst/>
                  <a:gdLst>
                    <a:gd name="connsiteX0" fmla="*/ 723600 w 1487066"/>
                    <a:gd name="connsiteY0" fmla="*/ 0 h 2291230"/>
                    <a:gd name="connsiteX1" fmla="*/ 1266658 w 1487066"/>
                    <a:gd name="connsiteY1" fmla="*/ 21425 h 2291230"/>
                    <a:gd name="connsiteX2" fmla="*/ 1299985 w 1487066"/>
                    <a:gd name="connsiteY2" fmla="*/ 24563 h 2291230"/>
                    <a:gd name="connsiteX3" fmla="*/ 1304698 w 1487066"/>
                    <a:gd name="connsiteY3" fmla="*/ 30085 h 2291230"/>
                    <a:gd name="connsiteX4" fmla="*/ 1487066 w 1487066"/>
                    <a:gd name="connsiteY4" fmla="*/ 735411 h 2291230"/>
                    <a:gd name="connsiteX5" fmla="*/ 1483653 w 1487066"/>
                    <a:gd name="connsiteY5" fmla="*/ 826522 h 2291230"/>
                    <a:gd name="connsiteX6" fmla="*/ 1487063 w 1487066"/>
                    <a:gd name="connsiteY6" fmla="*/ 826522 h 2291230"/>
                    <a:gd name="connsiteX7" fmla="*/ 1322141 w 1487066"/>
                    <a:gd name="connsiteY7" fmla="*/ 2275989 h 2291230"/>
                    <a:gd name="connsiteX8" fmla="*/ 1266658 w 1487066"/>
                    <a:gd name="connsiteY8" fmla="*/ 2281212 h 2291230"/>
                    <a:gd name="connsiteX9" fmla="*/ 1142237 w 1487066"/>
                    <a:gd name="connsiteY9" fmla="*/ 2288760 h 2291230"/>
                    <a:gd name="connsiteX10" fmla="*/ 1279895 w 1487066"/>
                    <a:gd name="connsiteY10" fmla="*/ 1791782 h 2291230"/>
                    <a:gd name="connsiteX11" fmla="*/ 1277435 w 1487066"/>
                    <a:gd name="connsiteY11" fmla="*/ 1791782 h 2291230"/>
                    <a:gd name="connsiteX12" fmla="*/ 1279897 w 1487066"/>
                    <a:gd name="connsiteY12" fmla="*/ 1764783 h 2291230"/>
                    <a:gd name="connsiteX13" fmla="*/ 743534 w 1487066"/>
                    <a:gd name="connsiteY13" fmla="*/ 1467792 h 2291230"/>
                    <a:gd name="connsiteX14" fmla="*/ 207170 w 1487066"/>
                    <a:gd name="connsiteY14" fmla="*/ 1764783 h 2291230"/>
                    <a:gd name="connsiteX15" fmla="*/ 209632 w 1487066"/>
                    <a:gd name="connsiteY15" fmla="*/ 1791782 h 2291230"/>
                    <a:gd name="connsiteX16" fmla="*/ 207169 w 1487066"/>
                    <a:gd name="connsiteY16" fmla="*/ 1791782 h 2291230"/>
                    <a:gd name="connsiteX17" fmla="*/ 345696 w 1487066"/>
                    <a:gd name="connsiteY17" fmla="*/ 2291230 h 2291230"/>
                    <a:gd name="connsiteX18" fmla="*/ 180543 w 1487066"/>
                    <a:gd name="connsiteY18" fmla="*/ 2281212 h 2291230"/>
                    <a:gd name="connsiteX19" fmla="*/ 165577 w 1487066"/>
                    <a:gd name="connsiteY19" fmla="*/ 2279803 h 2291230"/>
                    <a:gd name="connsiteX20" fmla="*/ 0 w 1487066"/>
                    <a:gd name="connsiteY20" fmla="*/ 826522 h 2291230"/>
                    <a:gd name="connsiteX21" fmla="*/ 3414 w 1487066"/>
                    <a:gd name="connsiteY21" fmla="*/ 826522 h 2291230"/>
                    <a:gd name="connsiteX22" fmla="*/ 1 w 1487066"/>
                    <a:gd name="connsiteY22" fmla="*/ 735411 h 2291230"/>
                    <a:gd name="connsiteX23" fmla="*/ 182370 w 1487066"/>
                    <a:gd name="connsiteY23" fmla="*/ 23336 h 2291230"/>
                    <a:gd name="connsiteX24" fmla="*/ 184172 w 1487066"/>
                    <a:gd name="connsiteY24" fmla="*/ 21205 h 2291230"/>
                    <a:gd name="connsiteX25" fmla="*/ 442428 w 1487066"/>
                    <a:gd name="connsiteY25" fmla="*/ 5539 h 2291230"/>
                    <a:gd name="connsiteX26" fmla="*/ 723600 w 1487066"/>
                    <a:gd name="connsiteY26" fmla="*/ 0 h 2291230"/>
                    <a:gd name="connsiteX0" fmla="*/ 723600 w 1487066"/>
                    <a:gd name="connsiteY0" fmla="*/ 0 h 2288760"/>
                    <a:gd name="connsiteX1" fmla="*/ 1266658 w 1487066"/>
                    <a:gd name="connsiteY1" fmla="*/ 21425 h 2288760"/>
                    <a:gd name="connsiteX2" fmla="*/ 1299985 w 1487066"/>
                    <a:gd name="connsiteY2" fmla="*/ 24563 h 2288760"/>
                    <a:gd name="connsiteX3" fmla="*/ 1304698 w 1487066"/>
                    <a:gd name="connsiteY3" fmla="*/ 30085 h 2288760"/>
                    <a:gd name="connsiteX4" fmla="*/ 1487066 w 1487066"/>
                    <a:gd name="connsiteY4" fmla="*/ 735411 h 2288760"/>
                    <a:gd name="connsiteX5" fmla="*/ 1483653 w 1487066"/>
                    <a:gd name="connsiteY5" fmla="*/ 826522 h 2288760"/>
                    <a:gd name="connsiteX6" fmla="*/ 1487063 w 1487066"/>
                    <a:gd name="connsiteY6" fmla="*/ 826522 h 2288760"/>
                    <a:gd name="connsiteX7" fmla="*/ 1322141 w 1487066"/>
                    <a:gd name="connsiteY7" fmla="*/ 2275989 h 2288760"/>
                    <a:gd name="connsiteX8" fmla="*/ 1266658 w 1487066"/>
                    <a:gd name="connsiteY8" fmla="*/ 2281212 h 2288760"/>
                    <a:gd name="connsiteX9" fmla="*/ 1142237 w 1487066"/>
                    <a:gd name="connsiteY9" fmla="*/ 2288760 h 2288760"/>
                    <a:gd name="connsiteX10" fmla="*/ 1279895 w 1487066"/>
                    <a:gd name="connsiteY10" fmla="*/ 1791782 h 2288760"/>
                    <a:gd name="connsiteX11" fmla="*/ 1277435 w 1487066"/>
                    <a:gd name="connsiteY11" fmla="*/ 1791782 h 2288760"/>
                    <a:gd name="connsiteX12" fmla="*/ 1279897 w 1487066"/>
                    <a:gd name="connsiteY12" fmla="*/ 1764783 h 2288760"/>
                    <a:gd name="connsiteX13" fmla="*/ 743534 w 1487066"/>
                    <a:gd name="connsiteY13" fmla="*/ 1467792 h 2288760"/>
                    <a:gd name="connsiteX14" fmla="*/ 207170 w 1487066"/>
                    <a:gd name="connsiteY14" fmla="*/ 1764783 h 2288760"/>
                    <a:gd name="connsiteX15" fmla="*/ 209632 w 1487066"/>
                    <a:gd name="connsiteY15" fmla="*/ 1791782 h 2288760"/>
                    <a:gd name="connsiteX16" fmla="*/ 207169 w 1487066"/>
                    <a:gd name="connsiteY16" fmla="*/ 1791782 h 2288760"/>
                    <a:gd name="connsiteX17" fmla="*/ 271877 w 1487066"/>
                    <a:gd name="connsiteY17" fmla="*/ 2188836 h 2288760"/>
                    <a:gd name="connsiteX18" fmla="*/ 180543 w 1487066"/>
                    <a:gd name="connsiteY18" fmla="*/ 2281212 h 2288760"/>
                    <a:gd name="connsiteX19" fmla="*/ 165577 w 1487066"/>
                    <a:gd name="connsiteY19" fmla="*/ 2279803 h 2288760"/>
                    <a:gd name="connsiteX20" fmla="*/ 0 w 1487066"/>
                    <a:gd name="connsiteY20" fmla="*/ 826522 h 2288760"/>
                    <a:gd name="connsiteX21" fmla="*/ 3414 w 1487066"/>
                    <a:gd name="connsiteY21" fmla="*/ 826522 h 2288760"/>
                    <a:gd name="connsiteX22" fmla="*/ 1 w 1487066"/>
                    <a:gd name="connsiteY22" fmla="*/ 735411 h 2288760"/>
                    <a:gd name="connsiteX23" fmla="*/ 182370 w 1487066"/>
                    <a:gd name="connsiteY23" fmla="*/ 23336 h 2288760"/>
                    <a:gd name="connsiteX24" fmla="*/ 184172 w 1487066"/>
                    <a:gd name="connsiteY24" fmla="*/ 21205 h 2288760"/>
                    <a:gd name="connsiteX25" fmla="*/ 442428 w 1487066"/>
                    <a:gd name="connsiteY25" fmla="*/ 5539 h 2288760"/>
                    <a:gd name="connsiteX26" fmla="*/ 723600 w 1487066"/>
                    <a:gd name="connsiteY26" fmla="*/ 0 h 2288760"/>
                    <a:gd name="connsiteX0" fmla="*/ 723600 w 1487066"/>
                    <a:gd name="connsiteY0" fmla="*/ 0 h 2281212"/>
                    <a:gd name="connsiteX1" fmla="*/ 1266658 w 1487066"/>
                    <a:gd name="connsiteY1" fmla="*/ 21425 h 2281212"/>
                    <a:gd name="connsiteX2" fmla="*/ 1299985 w 1487066"/>
                    <a:gd name="connsiteY2" fmla="*/ 24563 h 2281212"/>
                    <a:gd name="connsiteX3" fmla="*/ 1304698 w 1487066"/>
                    <a:gd name="connsiteY3" fmla="*/ 30085 h 2281212"/>
                    <a:gd name="connsiteX4" fmla="*/ 1487066 w 1487066"/>
                    <a:gd name="connsiteY4" fmla="*/ 735411 h 2281212"/>
                    <a:gd name="connsiteX5" fmla="*/ 1483653 w 1487066"/>
                    <a:gd name="connsiteY5" fmla="*/ 826522 h 2281212"/>
                    <a:gd name="connsiteX6" fmla="*/ 1487063 w 1487066"/>
                    <a:gd name="connsiteY6" fmla="*/ 826522 h 2281212"/>
                    <a:gd name="connsiteX7" fmla="*/ 1322141 w 1487066"/>
                    <a:gd name="connsiteY7" fmla="*/ 2275989 h 2281212"/>
                    <a:gd name="connsiteX8" fmla="*/ 1266658 w 1487066"/>
                    <a:gd name="connsiteY8" fmla="*/ 2281212 h 2281212"/>
                    <a:gd name="connsiteX9" fmla="*/ 1227962 w 1487066"/>
                    <a:gd name="connsiteY9" fmla="*/ 2183985 h 2281212"/>
                    <a:gd name="connsiteX10" fmla="*/ 1279895 w 1487066"/>
                    <a:gd name="connsiteY10" fmla="*/ 1791782 h 2281212"/>
                    <a:gd name="connsiteX11" fmla="*/ 1277435 w 1487066"/>
                    <a:gd name="connsiteY11" fmla="*/ 1791782 h 2281212"/>
                    <a:gd name="connsiteX12" fmla="*/ 1279897 w 1487066"/>
                    <a:gd name="connsiteY12" fmla="*/ 1764783 h 2281212"/>
                    <a:gd name="connsiteX13" fmla="*/ 743534 w 1487066"/>
                    <a:gd name="connsiteY13" fmla="*/ 1467792 h 2281212"/>
                    <a:gd name="connsiteX14" fmla="*/ 207170 w 1487066"/>
                    <a:gd name="connsiteY14" fmla="*/ 1764783 h 2281212"/>
                    <a:gd name="connsiteX15" fmla="*/ 209632 w 1487066"/>
                    <a:gd name="connsiteY15" fmla="*/ 1791782 h 2281212"/>
                    <a:gd name="connsiteX16" fmla="*/ 207169 w 1487066"/>
                    <a:gd name="connsiteY16" fmla="*/ 1791782 h 2281212"/>
                    <a:gd name="connsiteX17" fmla="*/ 271877 w 1487066"/>
                    <a:gd name="connsiteY17" fmla="*/ 2188836 h 2281212"/>
                    <a:gd name="connsiteX18" fmla="*/ 180543 w 1487066"/>
                    <a:gd name="connsiteY18" fmla="*/ 2281212 h 2281212"/>
                    <a:gd name="connsiteX19" fmla="*/ 165577 w 1487066"/>
                    <a:gd name="connsiteY19" fmla="*/ 2279803 h 2281212"/>
                    <a:gd name="connsiteX20" fmla="*/ 0 w 1487066"/>
                    <a:gd name="connsiteY20" fmla="*/ 826522 h 2281212"/>
                    <a:gd name="connsiteX21" fmla="*/ 3414 w 1487066"/>
                    <a:gd name="connsiteY21" fmla="*/ 826522 h 2281212"/>
                    <a:gd name="connsiteX22" fmla="*/ 1 w 1487066"/>
                    <a:gd name="connsiteY22" fmla="*/ 735411 h 2281212"/>
                    <a:gd name="connsiteX23" fmla="*/ 182370 w 1487066"/>
                    <a:gd name="connsiteY23" fmla="*/ 23336 h 2281212"/>
                    <a:gd name="connsiteX24" fmla="*/ 184172 w 1487066"/>
                    <a:gd name="connsiteY24" fmla="*/ 21205 h 2281212"/>
                    <a:gd name="connsiteX25" fmla="*/ 442428 w 1487066"/>
                    <a:gd name="connsiteY25" fmla="*/ 5539 h 2281212"/>
                    <a:gd name="connsiteX26" fmla="*/ 723600 w 1487066"/>
                    <a:gd name="connsiteY26" fmla="*/ 0 h 2281212"/>
                    <a:gd name="connsiteX0" fmla="*/ 723600 w 1487066"/>
                    <a:gd name="connsiteY0" fmla="*/ 0 h 2281212"/>
                    <a:gd name="connsiteX1" fmla="*/ 1266658 w 1487066"/>
                    <a:gd name="connsiteY1" fmla="*/ 21425 h 2281212"/>
                    <a:gd name="connsiteX2" fmla="*/ 1299985 w 1487066"/>
                    <a:gd name="connsiteY2" fmla="*/ 24563 h 2281212"/>
                    <a:gd name="connsiteX3" fmla="*/ 1304698 w 1487066"/>
                    <a:gd name="connsiteY3" fmla="*/ 30085 h 2281212"/>
                    <a:gd name="connsiteX4" fmla="*/ 1487066 w 1487066"/>
                    <a:gd name="connsiteY4" fmla="*/ 735411 h 2281212"/>
                    <a:gd name="connsiteX5" fmla="*/ 1483653 w 1487066"/>
                    <a:gd name="connsiteY5" fmla="*/ 826522 h 2281212"/>
                    <a:gd name="connsiteX6" fmla="*/ 1487063 w 1487066"/>
                    <a:gd name="connsiteY6" fmla="*/ 826522 h 2281212"/>
                    <a:gd name="connsiteX7" fmla="*/ 1322141 w 1487066"/>
                    <a:gd name="connsiteY7" fmla="*/ 2275989 h 2281212"/>
                    <a:gd name="connsiteX8" fmla="*/ 1266658 w 1487066"/>
                    <a:gd name="connsiteY8" fmla="*/ 2281212 h 2281212"/>
                    <a:gd name="connsiteX9" fmla="*/ 1227962 w 1487066"/>
                    <a:gd name="connsiteY9" fmla="*/ 2183985 h 2281212"/>
                    <a:gd name="connsiteX10" fmla="*/ 1279895 w 1487066"/>
                    <a:gd name="connsiteY10" fmla="*/ 1791782 h 2281212"/>
                    <a:gd name="connsiteX11" fmla="*/ 1279897 w 1487066"/>
                    <a:gd name="connsiteY11" fmla="*/ 1764783 h 2281212"/>
                    <a:gd name="connsiteX12" fmla="*/ 743534 w 1487066"/>
                    <a:gd name="connsiteY12" fmla="*/ 1467792 h 2281212"/>
                    <a:gd name="connsiteX13" fmla="*/ 207170 w 1487066"/>
                    <a:gd name="connsiteY13" fmla="*/ 1764783 h 2281212"/>
                    <a:gd name="connsiteX14" fmla="*/ 209632 w 1487066"/>
                    <a:gd name="connsiteY14" fmla="*/ 1791782 h 2281212"/>
                    <a:gd name="connsiteX15" fmla="*/ 207169 w 1487066"/>
                    <a:gd name="connsiteY15" fmla="*/ 1791782 h 2281212"/>
                    <a:gd name="connsiteX16" fmla="*/ 271877 w 1487066"/>
                    <a:gd name="connsiteY16" fmla="*/ 2188836 h 2281212"/>
                    <a:gd name="connsiteX17" fmla="*/ 180543 w 1487066"/>
                    <a:gd name="connsiteY17" fmla="*/ 2281212 h 2281212"/>
                    <a:gd name="connsiteX18" fmla="*/ 165577 w 1487066"/>
                    <a:gd name="connsiteY18" fmla="*/ 2279803 h 2281212"/>
                    <a:gd name="connsiteX19" fmla="*/ 0 w 1487066"/>
                    <a:gd name="connsiteY19" fmla="*/ 826522 h 2281212"/>
                    <a:gd name="connsiteX20" fmla="*/ 3414 w 1487066"/>
                    <a:gd name="connsiteY20" fmla="*/ 826522 h 2281212"/>
                    <a:gd name="connsiteX21" fmla="*/ 1 w 1487066"/>
                    <a:gd name="connsiteY21" fmla="*/ 735411 h 2281212"/>
                    <a:gd name="connsiteX22" fmla="*/ 182370 w 1487066"/>
                    <a:gd name="connsiteY22" fmla="*/ 23336 h 2281212"/>
                    <a:gd name="connsiteX23" fmla="*/ 184172 w 1487066"/>
                    <a:gd name="connsiteY23" fmla="*/ 21205 h 2281212"/>
                    <a:gd name="connsiteX24" fmla="*/ 442428 w 1487066"/>
                    <a:gd name="connsiteY24" fmla="*/ 5539 h 2281212"/>
                    <a:gd name="connsiteX25" fmla="*/ 723600 w 1487066"/>
                    <a:gd name="connsiteY25" fmla="*/ 0 h 2281212"/>
                    <a:gd name="connsiteX0" fmla="*/ 723600 w 1487066"/>
                    <a:gd name="connsiteY0" fmla="*/ 0 h 2281212"/>
                    <a:gd name="connsiteX1" fmla="*/ 1266658 w 1487066"/>
                    <a:gd name="connsiteY1" fmla="*/ 21425 h 2281212"/>
                    <a:gd name="connsiteX2" fmla="*/ 1299985 w 1487066"/>
                    <a:gd name="connsiteY2" fmla="*/ 24563 h 2281212"/>
                    <a:gd name="connsiteX3" fmla="*/ 1304698 w 1487066"/>
                    <a:gd name="connsiteY3" fmla="*/ 30085 h 2281212"/>
                    <a:gd name="connsiteX4" fmla="*/ 1487066 w 1487066"/>
                    <a:gd name="connsiteY4" fmla="*/ 735411 h 2281212"/>
                    <a:gd name="connsiteX5" fmla="*/ 1483653 w 1487066"/>
                    <a:gd name="connsiteY5" fmla="*/ 826522 h 2281212"/>
                    <a:gd name="connsiteX6" fmla="*/ 1487063 w 1487066"/>
                    <a:gd name="connsiteY6" fmla="*/ 826522 h 2281212"/>
                    <a:gd name="connsiteX7" fmla="*/ 1322141 w 1487066"/>
                    <a:gd name="connsiteY7" fmla="*/ 2275989 h 2281212"/>
                    <a:gd name="connsiteX8" fmla="*/ 1266658 w 1487066"/>
                    <a:gd name="connsiteY8" fmla="*/ 2281212 h 2281212"/>
                    <a:gd name="connsiteX9" fmla="*/ 1227962 w 1487066"/>
                    <a:gd name="connsiteY9" fmla="*/ 2183985 h 2281212"/>
                    <a:gd name="connsiteX10" fmla="*/ 1279895 w 1487066"/>
                    <a:gd name="connsiteY10" fmla="*/ 1791782 h 2281212"/>
                    <a:gd name="connsiteX11" fmla="*/ 1279897 w 1487066"/>
                    <a:gd name="connsiteY11" fmla="*/ 1764783 h 2281212"/>
                    <a:gd name="connsiteX12" fmla="*/ 743534 w 1487066"/>
                    <a:gd name="connsiteY12" fmla="*/ 1467792 h 2281212"/>
                    <a:gd name="connsiteX13" fmla="*/ 207170 w 1487066"/>
                    <a:gd name="connsiteY13" fmla="*/ 1764783 h 2281212"/>
                    <a:gd name="connsiteX14" fmla="*/ 209632 w 1487066"/>
                    <a:gd name="connsiteY14" fmla="*/ 1791782 h 2281212"/>
                    <a:gd name="connsiteX15" fmla="*/ 271877 w 1487066"/>
                    <a:gd name="connsiteY15" fmla="*/ 2188836 h 2281212"/>
                    <a:gd name="connsiteX16" fmla="*/ 180543 w 1487066"/>
                    <a:gd name="connsiteY16" fmla="*/ 2281212 h 2281212"/>
                    <a:gd name="connsiteX17" fmla="*/ 165577 w 1487066"/>
                    <a:gd name="connsiteY17" fmla="*/ 2279803 h 2281212"/>
                    <a:gd name="connsiteX18" fmla="*/ 0 w 1487066"/>
                    <a:gd name="connsiteY18" fmla="*/ 826522 h 2281212"/>
                    <a:gd name="connsiteX19" fmla="*/ 3414 w 1487066"/>
                    <a:gd name="connsiteY19" fmla="*/ 826522 h 2281212"/>
                    <a:gd name="connsiteX20" fmla="*/ 1 w 1487066"/>
                    <a:gd name="connsiteY20" fmla="*/ 735411 h 2281212"/>
                    <a:gd name="connsiteX21" fmla="*/ 182370 w 1487066"/>
                    <a:gd name="connsiteY21" fmla="*/ 23336 h 2281212"/>
                    <a:gd name="connsiteX22" fmla="*/ 184172 w 1487066"/>
                    <a:gd name="connsiteY22" fmla="*/ 21205 h 2281212"/>
                    <a:gd name="connsiteX23" fmla="*/ 442428 w 1487066"/>
                    <a:gd name="connsiteY23" fmla="*/ 5539 h 2281212"/>
                    <a:gd name="connsiteX24" fmla="*/ 723600 w 1487066"/>
                    <a:gd name="connsiteY24" fmla="*/ 0 h 2281212"/>
                    <a:gd name="connsiteX0" fmla="*/ 723600 w 1487066"/>
                    <a:gd name="connsiteY0" fmla="*/ 0 h 2281212"/>
                    <a:gd name="connsiteX1" fmla="*/ 1266658 w 1487066"/>
                    <a:gd name="connsiteY1" fmla="*/ 21425 h 2281212"/>
                    <a:gd name="connsiteX2" fmla="*/ 1299985 w 1487066"/>
                    <a:gd name="connsiteY2" fmla="*/ 24563 h 2281212"/>
                    <a:gd name="connsiteX3" fmla="*/ 1304698 w 1487066"/>
                    <a:gd name="connsiteY3" fmla="*/ 30085 h 2281212"/>
                    <a:gd name="connsiteX4" fmla="*/ 1487066 w 1487066"/>
                    <a:gd name="connsiteY4" fmla="*/ 735411 h 2281212"/>
                    <a:gd name="connsiteX5" fmla="*/ 1483653 w 1487066"/>
                    <a:gd name="connsiteY5" fmla="*/ 826522 h 2281212"/>
                    <a:gd name="connsiteX6" fmla="*/ 1487063 w 1487066"/>
                    <a:gd name="connsiteY6" fmla="*/ 826522 h 2281212"/>
                    <a:gd name="connsiteX7" fmla="*/ 1322141 w 1487066"/>
                    <a:gd name="connsiteY7" fmla="*/ 2275989 h 2281212"/>
                    <a:gd name="connsiteX8" fmla="*/ 1266658 w 1487066"/>
                    <a:gd name="connsiteY8" fmla="*/ 2281212 h 2281212"/>
                    <a:gd name="connsiteX9" fmla="*/ 1227962 w 1487066"/>
                    <a:gd name="connsiteY9" fmla="*/ 2183985 h 2281212"/>
                    <a:gd name="connsiteX10" fmla="*/ 1279895 w 1487066"/>
                    <a:gd name="connsiteY10" fmla="*/ 1791782 h 2281212"/>
                    <a:gd name="connsiteX11" fmla="*/ 1279897 w 1487066"/>
                    <a:gd name="connsiteY11" fmla="*/ 1764783 h 2281212"/>
                    <a:gd name="connsiteX12" fmla="*/ 743534 w 1487066"/>
                    <a:gd name="connsiteY12" fmla="*/ 1467792 h 2281212"/>
                    <a:gd name="connsiteX13" fmla="*/ 207170 w 1487066"/>
                    <a:gd name="connsiteY13" fmla="*/ 1764783 h 2281212"/>
                    <a:gd name="connsiteX14" fmla="*/ 209632 w 1487066"/>
                    <a:gd name="connsiteY14" fmla="*/ 1791782 h 2281212"/>
                    <a:gd name="connsiteX15" fmla="*/ 271877 w 1487066"/>
                    <a:gd name="connsiteY15" fmla="*/ 2188836 h 2281212"/>
                    <a:gd name="connsiteX16" fmla="*/ 218643 w 1487066"/>
                    <a:gd name="connsiteY16" fmla="*/ 2276449 h 2281212"/>
                    <a:gd name="connsiteX17" fmla="*/ 165577 w 1487066"/>
                    <a:gd name="connsiteY17" fmla="*/ 2279803 h 2281212"/>
                    <a:gd name="connsiteX18" fmla="*/ 0 w 1487066"/>
                    <a:gd name="connsiteY18" fmla="*/ 826522 h 2281212"/>
                    <a:gd name="connsiteX19" fmla="*/ 3414 w 1487066"/>
                    <a:gd name="connsiteY19" fmla="*/ 826522 h 2281212"/>
                    <a:gd name="connsiteX20" fmla="*/ 1 w 1487066"/>
                    <a:gd name="connsiteY20" fmla="*/ 735411 h 2281212"/>
                    <a:gd name="connsiteX21" fmla="*/ 182370 w 1487066"/>
                    <a:gd name="connsiteY21" fmla="*/ 23336 h 2281212"/>
                    <a:gd name="connsiteX22" fmla="*/ 184172 w 1487066"/>
                    <a:gd name="connsiteY22" fmla="*/ 21205 h 2281212"/>
                    <a:gd name="connsiteX23" fmla="*/ 442428 w 1487066"/>
                    <a:gd name="connsiteY23" fmla="*/ 5539 h 2281212"/>
                    <a:gd name="connsiteX24" fmla="*/ 723600 w 1487066"/>
                    <a:gd name="connsiteY24" fmla="*/ 0 h 2281212"/>
                    <a:gd name="connsiteX0" fmla="*/ 723600 w 1487066"/>
                    <a:gd name="connsiteY0" fmla="*/ 0 h 2282184"/>
                    <a:gd name="connsiteX1" fmla="*/ 1266658 w 1487066"/>
                    <a:gd name="connsiteY1" fmla="*/ 21425 h 2282184"/>
                    <a:gd name="connsiteX2" fmla="*/ 1299985 w 1487066"/>
                    <a:gd name="connsiteY2" fmla="*/ 24563 h 2282184"/>
                    <a:gd name="connsiteX3" fmla="*/ 1304698 w 1487066"/>
                    <a:gd name="connsiteY3" fmla="*/ 30085 h 2282184"/>
                    <a:gd name="connsiteX4" fmla="*/ 1487066 w 1487066"/>
                    <a:gd name="connsiteY4" fmla="*/ 735411 h 2282184"/>
                    <a:gd name="connsiteX5" fmla="*/ 1483653 w 1487066"/>
                    <a:gd name="connsiteY5" fmla="*/ 826522 h 2282184"/>
                    <a:gd name="connsiteX6" fmla="*/ 1487063 w 1487066"/>
                    <a:gd name="connsiteY6" fmla="*/ 826522 h 2282184"/>
                    <a:gd name="connsiteX7" fmla="*/ 1322141 w 1487066"/>
                    <a:gd name="connsiteY7" fmla="*/ 2275989 h 2282184"/>
                    <a:gd name="connsiteX8" fmla="*/ 1266658 w 1487066"/>
                    <a:gd name="connsiteY8" fmla="*/ 2281212 h 2282184"/>
                    <a:gd name="connsiteX9" fmla="*/ 1227962 w 1487066"/>
                    <a:gd name="connsiteY9" fmla="*/ 2183985 h 2282184"/>
                    <a:gd name="connsiteX10" fmla="*/ 1279895 w 1487066"/>
                    <a:gd name="connsiteY10" fmla="*/ 1791782 h 2282184"/>
                    <a:gd name="connsiteX11" fmla="*/ 1279897 w 1487066"/>
                    <a:gd name="connsiteY11" fmla="*/ 1764783 h 2282184"/>
                    <a:gd name="connsiteX12" fmla="*/ 743534 w 1487066"/>
                    <a:gd name="connsiteY12" fmla="*/ 1467792 h 2282184"/>
                    <a:gd name="connsiteX13" fmla="*/ 207170 w 1487066"/>
                    <a:gd name="connsiteY13" fmla="*/ 1764783 h 2282184"/>
                    <a:gd name="connsiteX14" fmla="*/ 209632 w 1487066"/>
                    <a:gd name="connsiteY14" fmla="*/ 1791782 h 2282184"/>
                    <a:gd name="connsiteX15" fmla="*/ 271877 w 1487066"/>
                    <a:gd name="connsiteY15" fmla="*/ 2188836 h 2282184"/>
                    <a:gd name="connsiteX16" fmla="*/ 218643 w 1487066"/>
                    <a:gd name="connsiteY16" fmla="*/ 2276449 h 2282184"/>
                    <a:gd name="connsiteX17" fmla="*/ 175102 w 1487066"/>
                    <a:gd name="connsiteY17" fmla="*/ 2282184 h 2282184"/>
                    <a:gd name="connsiteX18" fmla="*/ 0 w 1487066"/>
                    <a:gd name="connsiteY18" fmla="*/ 826522 h 2282184"/>
                    <a:gd name="connsiteX19" fmla="*/ 3414 w 1487066"/>
                    <a:gd name="connsiteY19" fmla="*/ 826522 h 2282184"/>
                    <a:gd name="connsiteX20" fmla="*/ 1 w 1487066"/>
                    <a:gd name="connsiteY20" fmla="*/ 735411 h 2282184"/>
                    <a:gd name="connsiteX21" fmla="*/ 182370 w 1487066"/>
                    <a:gd name="connsiteY21" fmla="*/ 23336 h 2282184"/>
                    <a:gd name="connsiteX22" fmla="*/ 184172 w 1487066"/>
                    <a:gd name="connsiteY22" fmla="*/ 21205 h 2282184"/>
                    <a:gd name="connsiteX23" fmla="*/ 442428 w 1487066"/>
                    <a:gd name="connsiteY23" fmla="*/ 5539 h 2282184"/>
                    <a:gd name="connsiteX24" fmla="*/ 723600 w 1487066"/>
                    <a:gd name="connsiteY24" fmla="*/ 0 h 228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487066" h="2282184">
                      <a:moveTo>
                        <a:pt x="723600" y="0"/>
                      </a:moveTo>
                      <a:cubicBezTo>
                        <a:pt x="916231" y="0"/>
                        <a:pt x="1099744" y="7629"/>
                        <a:pt x="1266658" y="21425"/>
                      </a:cubicBezTo>
                      <a:lnTo>
                        <a:pt x="1299985" y="24563"/>
                      </a:lnTo>
                      <a:lnTo>
                        <a:pt x="1304698" y="30085"/>
                      </a:lnTo>
                      <a:cubicBezTo>
                        <a:pt x="1427448" y="210332"/>
                        <a:pt x="1487066" y="458646"/>
                        <a:pt x="1487066" y="735411"/>
                      </a:cubicBezTo>
                      <a:lnTo>
                        <a:pt x="1483653" y="826522"/>
                      </a:lnTo>
                      <a:lnTo>
                        <a:pt x="1487063" y="826522"/>
                      </a:lnTo>
                      <a:lnTo>
                        <a:pt x="1322141" y="2275989"/>
                      </a:lnTo>
                      <a:lnTo>
                        <a:pt x="1266658" y="2281212"/>
                      </a:lnTo>
                      <a:lnTo>
                        <a:pt x="1227962" y="2183985"/>
                      </a:lnTo>
                      <a:lnTo>
                        <a:pt x="1279895" y="1791782"/>
                      </a:lnTo>
                      <a:cubicBezTo>
                        <a:pt x="1279896" y="1782782"/>
                        <a:pt x="1279896" y="1773783"/>
                        <a:pt x="1279897" y="1764783"/>
                      </a:cubicBezTo>
                      <a:cubicBezTo>
                        <a:pt x="1279897" y="1600759"/>
                        <a:pt x="1107870" y="1470458"/>
                        <a:pt x="743534" y="1467792"/>
                      </a:cubicBezTo>
                      <a:cubicBezTo>
                        <a:pt x="379197" y="1465125"/>
                        <a:pt x="207170" y="1600759"/>
                        <a:pt x="207170" y="1764783"/>
                      </a:cubicBezTo>
                      <a:lnTo>
                        <a:pt x="209632" y="1791782"/>
                      </a:lnTo>
                      <a:lnTo>
                        <a:pt x="271877" y="2188836"/>
                      </a:lnTo>
                      <a:lnTo>
                        <a:pt x="218643" y="2276449"/>
                      </a:lnTo>
                      <a:lnTo>
                        <a:pt x="175102" y="2282184"/>
                      </a:lnTo>
                      <a:lnTo>
                        <a:pt x="0" y="826522"/>
                      </a:lnTo>
                      <a:lnTo>
                        <a:pt x="3414" y="826522"/>
                      </a:lnTo>
                      <a:lnTo>
                        <a:pt x="1" y="735411"/>
                      </a:lnTo>
                      <a:cubicBezTo>
                        <a:pt x="1" y="458646"/>
                        <a:pt x="59619" y="205833"/>
                        <a:pt x="182370" y="23336"/>
                      </a:cubicBezTo>
                      <a:lnTo>
                        <a:pt x="184172" y="21205"/>
                      </a:lnTo>
                      <a:lnTo>
                        <a:pt x="442428" y="5539"/>
                      </a:lnTo>
                      <a:cubicBezTo>
                        <a:pt x="533249" y="1907"/>
                        <a:pt x="627285" y="0"/>
                        <a:pt x="723600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79" name="フリーフォーム: 図形 1178">
                  <a:extLst>
                    <a:ext uri="{FF2B5EF4-FFF2-40B4-BE49-F238E27FC236}">
                      <a16:creationId xmlns:a16="http://schemas.microsoft.com/office/drawing/2014/main" id="{ADC68D8B-3133-2432-58A3-4CE86C78D843}"/>
                    </a:ext>
                  </a:extLst>
                </p:cNvPr>
                <p:cNvSpPr/>
                <p:nvPr/>
              </p:nvSpPr>
              <p:spPr bwMode="auto">
                <a:xfrm>
                  <a:off x="5178052" y="4002076"/>
                  <a:ext cx="1072727" cy="535162"/>
                </a:xfrm>
                <a:custGeom>
                  <a:avLst/>
                  <a:gdLst>
                    <a:gd name="connsiteX0" fmla="*/ 536364 w 1072727"/>
                    <a:gd name="connsiteY0" fmla="*/ 39 h 535162"/>
                    <a:gd name="connsiteX1" fmla="*/ 1072727 w 1072727"/>
                    <a:gd name="connsiteY1" fmla="*/ 297030 h 535162"/>
                    <a:gd name="connsiteX2" fmla="*/ 1072725 w 1072727"/>
                    <a:gd name="connsiteY2" fmla="*/ 324029 h 535162"/>
                    <a:gd name="connsiteX3" fmla="*/ 1044768 w 1072727"/>
                    <a:gd name="connsiteY3" fmla="*/ 535162 h 535162"/>
                    <a:gd name="connsiteX4" fmla="*/ 1040155 w 1072727"/>
                    <a:gd name="connsiteY4" fmla="*/ 524702 h 535162"/>
                    <a:gd name="connsiteX5" fmla="*/ 536364 w 1072727"/>
                    <a:gd name="connsiteY5" fmla="*/ 342939 h 535162"/>
                    <a:gd name="connsiteX6" fmla="*/ 73644 w 1072727"/>
                    <a:gd name="connsiteY6" fmla="*/ 473176 h 535162"/>
                    <a:gd name="connsiteX7" fmla="*/ 33604 w 1072727"/>
                    <a:gd name="connsiteY7" fmla="*/ 522677 h 535162"/>
                    <a:gd name="connsiteX8" fmla="*/ 2462 w 1072727"/>
                    <a:gd name="connsiteY8" fmla="*/ 324029 h 535162"/>
                    <a:gd name="connsiteX9" fmla="*/ 0 w 1072727"/>
                    <a:gd name="connsiteY9" fmla="*/ 297030 h 535162"/>
                    <a:gd name="connsiteX10" fmla="*/ 536364 w 1072727"/>
                    <a:gd name="connsiteY10" fmla="*/ 39 h 535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72727" h="535162">
                      <a:moveTo>
                        <a:pt x="536364" y="39"/>
                      </a:moveTo>
                      <a:cubicBezTo>
                        <a:pt x="900700" y="2705"/>
                        <a:pt x="1072727" y="133006"/>
                        <a:pt x="1072727" y="297030"/>
                      </a:cubicBezTo>
                      <a:cubicBezTo>
                        <a:pt x="1072726" y="306030"/>
                        <a:pt x="1072726" y="315029"/>
                        <a:pt x="1072725" y="324029"/>
                      </a:cubicBezTo>
                      <a:lnTo>
                        <a:pt x="1044768" y="535162"/>
                      </a:lnTo>
                      <a:lnTo>
                        <a:pt x="1040155" y="524702"/>
                      </a:lnTo>
                      <a:cubicBezTo>
                        <a:pt x="974694" y="418733"/>
                        <a:pt x="809616" y="344939"/>
                        <a:pt x="536364" y="342939"/>
                      </a:cubicBezTo>
                      <a:cubicBezTo>
                        <a:pt x="308654" y="341272"/>
                        <a:pt x="156064" y="393629"/>
                        <a:pt x="73644" y="473176"/>
                      </a:cubicBezTo>
                      <a:lnTo>
                        <a:pt x="33604" y="522677"/>
                      </a:lnTo>
                      <a:lnTo>
                        <a:pt x="2462" y="324029"/>
                      </a:lnTo>
                      <a:lnTo>
                        <a:pt x="0" y="297030"/>
                      </a:lnTo>
                      <a:cubicBezTo>
                        <a:pt x="0" y="133006"/>
                        <a:pt x="172027" y="-2628"/>
                        <a:pt x="536364" y="3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6CAE16C-91E9-64A1-CFEC-779750345D10}"/>
              </a:ext>
            </a:extLst>
          </p:cNvPr>
          <p:cNvGrpSpPr/>
          <p:nvPr/>
        </p:nvGrpSpPr>
        <p:grpSpPr>
          <a:xfrm>
            <a:off x="812260" y="3892549"/>
            <a:ext cx="2412166" cy="2412166"/>
            <a:chOff x="812260" y="3892549"/>
            <a:chExt cx="2412166" cy="2412166"/>
          </a:xfrm>
        </p:grpSpPr>
        <p:grpSp>
          <p:nvGrpSpPr>
            <p:cNvPr id="1058" name="グループ化 1057">
              <a:extLst>
                <a:ext uri="{FF2B5EF4-FFF2-40B4-BE49-F238E27FC236}">
                  <a16:creationId xmlns:a16="http://schemas.microsoft.com/office/drawing/2014/main" id="{D6D3823A-9DBD-8B8E-A495-DC54B12C6FD7}"/>
                </a:ext>
              </a:extLst>
            </p:cNvPr>
            <p:cNvGrpSpPr/>
            <p:nvPr/>
          </p:nvGrpSpPr>
          <p:grpSpPr>
            <a:xfrm>
              <a:off x="812260" y="3892549"/>
              <a:ext cx="2412166" cy="2412166"/>
              <a:chOff x="643930" y="806730"/>
              <a:chExt cx="2735056" cy="2735056"/>
            </a:xfrm>
          </p:grpSpPr>
          <p:sp>
            <p:nvSpPr>
              <p:cNvPr id="1059" name="四角形: 角を丸くする 1058">
                <a:extLst>
                  <a:ext uri="{FF2B5EF4-FFF2-40B4-BE49-F238E27FC236}">
                    <a16:creationId xmlns:a16="http://schemas.microsoft.com/office/drawing/2014/main" id="{EEAFAA1B-6030-9A29-F605-3CC602A0BE67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0" name="四角形: 角を丸くする 1059">
                <a:extLst>
                  <a:ext uri="{FF2B5EF4-FFF2-40B4-BE49-F238E27FC236}">
                    <a16:creationId xmlns:a16="http://schemas.microsoft.com/office/drawing/2014/main" id="{B7E0D1B4-DC7B-E59B-789E-CFD123C8DE0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61" name="フリーフォーム: 図形 1060">
              <a:extLst>
                <a:ext uri="{FF2B5EF4-FFF2-40B4-BE49-F238E27FC236}">
                  <a16:creationId xmlns:a16="http://schemas.microsoft.com/office/drawing/2014/main" id="{19E878EE-CEF0-9F4D-11B6-3AA3A108BB49}"/>
                </a:ext>
              </a:extLst>
            </p:cNvPr>
            <p:cNvSpPr/>
            <p:nvPr/>
          </p:nvSpPr>
          <p:spPr bwMode="auto">
            <a:xfrm>
              <a:off x="881900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062" name="フリーフォーム: 図形 1061">
              <a:extLst>
                <a:ext uri="{FF2B5EF4-FFF2-40B4-BE49-F238E27FC236}">
                  <a16:creationId xmlns:a16="http://schemas.microsoft.com/office/drawing/2014/main" id="{6EEEEC2A-572F-F35B-7790-E5613C4B184C}"/>
                </a:ext>
              </a:extLst>
            </p:cNvPr>
            <p:cNvSpPr/>
            <p:nvPr/>
          </p:nvSpPr>
          <p:spPr bwMode="auto">
            <a:xfrm>
              <a:off x="950964" y="4031253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56" name="グループ化 1055">
              <a:extLst>
                <a:ext uri="{FF2B5EF4-FFF2-40B4-BE49-F238E27FC236}">
                  <a16:creationId xmlns:a16="http://schemas.microsoft.com/office/drawing/2014/main" id="{FC17BA2C-8868-0F93-8A61-46D79A80B486}"/>
                </a:ext>
              </a:extLst>
            </p:cNvPr>
            <p:cNvGrpSpPr/>
            <p:nvPr/>
          </p:nvGrpSpPr>
          <p:grpSpPr>
            <a:xfrm>
              <a:off x="1268779" y="4218129"/>
              <a:ext cx="1499128" cy="1761006"/>
              <a:chOff x="468180" y="3623566"/>
              <a:chExt cx="1417558" cy="1665185"/>
            </a:xfrm>
          </p:grpSpPr>
          <p:grpSp>
            <p:nvGrpSpPr>
              <p:cNvPr id="1063" name="グループ化 1062">
                <a:extLst>
                  <a:ext uri="{FF2B5EF4-FFF2-40B4-BE49-F238E27FC236}">
                    <a16:creationId xmlns:a16="http://schemas.microsoft.com/office/drawing/2014/main" id="{55E8E668-46C5-7220-EBAB-8D25F4E8284A}"/>
                  </a:ext>
                </a:extLst>
              </p:cNvPr>
              <p:cNvGrpSpPr/>
              <p:nvPr/>
            </p:nvGrpSpPr>
            <p:grpSpPr>
              <a:xfrm>
                <a:off x="468180" y="3623566"/>
                <a:ext cx="686038" cy="1665185"/>
                <a:chOff x="2625217" y="3023955"/>
                <a:chExt cx="1372076" cy="3330370"/>
              </a:xfrm>
            </p:grpSpPr>
            <p:sp>
              <p:nvSpPr>
                <p:cNvPr id="1072" name="四角形: 上の 2 つの角を丸める 1071">
                  <a:extLst>
                    <a:ext uri="{FF2B5EF4-FFF2-40B4-BE49-F238E27FC236}">
                      <a16:creationId xmlns:a16="http://schemas.microsoft.com/office/drawing/2014/main" id="{5250AF85-C45C-A9D4-1029-3AD8CF3E6A16}"/>
                    </a:ext>
                  </a:extLst>
                </p:cNvPr>
                <p:cNvSpPr/>
                <p:nvPr/>
              </p:nvSpPr>
              <p:spPr bwMode="auto">
                <a:xfrm>
                  <a:off x="2724911" y="3023955"/>
                  <a:ext cx="1170814" cy="3330370"/>
                </a:xfrm>
                <a:prstGeom prst="round2SameRect">
                  <a:avLst>
                    <a:gd name="adj1" fmla="val 44305"/>
                    <a:gd name="adj2" fmla="val 50000"/>
                  </a:avLst>
                </a:prstGeom>
                <a:solidFill>
                  <a:srgbClr val="F1D28B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3" name="フリーフォーム: 図形 1072">
                  <a:extLst>
                    <a:ext uri="{FF2B5EF4-FFF2-40B4-BE49-F238E27FC236}">
                      <a16:creationId xmlns:a16="http://schemas.microsoft.com/office/drawing/2014/main" id="{960EC898-0D56-85F3-0E9E-7FC3DA5CC941}"/>
                    </a:ext>
                  </a:extLst>
                </p:cNvPr>
                <p:cNvSpPr/>
                <p:nvPr/>
              </p:nvSpPr>
              <p:spPr bwMode="auto">
                <a:xfrm>
                  <a:off x="2670936" y="3638318"/>
                  <a:ext cx="1278764" cy="1287763"/>
                </a:xfrm>
                <a:custGeom>
                  <a:avLst/>
                  <a:gdLst>
                    <a:gd name="connsiteX0" fmla="*/ 412118 w 1278764"/>
                    <a:gd name="connsiteY0" fmla="*/ 0 h 1287763"/>
                    <a:gd name="connsiteX1" fmla="*/ 866646 w 1278764"/>
                    <a:gd name="connsiteY1" fmla="*/ 0 h 1287763"/>
                    <a:gd name="connsiteX2" fmla="*/ 1258080 w 1278764"/>
                    <a:gd name="connsiteY2" fmla="*/ 259460 h 1287763"/>
                    <a:gd name="connsiteX3" fmla="*/ 1278764 w 1278764"/>
                    <a:gd name="connsiteY3" fmla="*/ 326093 h 1287763"/>
                    <a:gd name="connsiteX4" fmla="*/ 1278764 w 1278764"/>
                    <a:gd name="connsiteY4" fmla="*/ 1075350 h 1287763"/>
                    <a:gd name="connsiteX5" fmla="*/ 1265774 w 1278764"/>
                    <a:gd name="connsiteY5" fmla="*/ 1204208 h 1287763"/>
                    <a:gd name="connsiteX6" fmla="*/ 1239837 w 1278764"/>
                    <a:gd name="connsiteY6" fmla="*/ 1287763 h 1287763"/>
                    <a:gd name="connsiteX7" fmla="*/ 1239837 w 1278764"/>
                    <a:gd name="connsiteY7" fmla="*/ 1127121 h 1287763"/>
                    <a:gd name="connsiteX8" fmla="*/ 1118533 w 1278764"/>
                    <a:gd name="connsiteY8" fmla="*/ 1005817 h 1287763"/>
                    <a:gd name="connsiteX9" fmla="*/ 160231 w 1278764"/>
                    <a:gd name="connsiteY9" fmla="*/ 1005817 h 1287763"/>
                    <a:gd name="connsiteX10" fmla="*/ 38927 w 1278764"/>
                    <a:gd name="connsiteY10" fmla="*/ 1127121 h 1287763"/>
                    <a:gd name="connsiteX11" fmla="*/ 38927 w 1278764"/>
                    <a:gd name="connsiteY11" fmla="*/ 1287763 h 1287763"/>
                    <a:gd name="connsiteX12" fmla="*/ 12990 w 1278764"/>
                    <a:gd name="connsiteY12" fmla="*/ 1204208 h 1287763"/>
                    <a:gd name="connsiteX13" fmla="*/ 0 w 1278764"/>
                    <a:gd name="connsiteY13" fmla="*/ 1075350 h 1287763"/>
                    <a:gd name="connsiteX14" fmla="*/ 0 w 1278764"/>
                    <a:gd name="connsiteY14" fmla="*/ 326093 h 1287763"/>
                    <a:gd name="connsiteX15" fmla="*/ 20684 w 1278764"/>
                    <a:gd name="connsiteY15" fmla="*/ 259460 h 1287763"/>
                    <a:gd name="connsiteX16" fmla="*/ 412118 w 1278764"/>
                    <a:gd name="connsiteY16" fmla="*/ 0 h 1287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78764" h="1287763">
                      <a:moveTo>
                        <a:pt x="412118" y="0"/>
                      </a:moveTo>
                      <a:lnTo>
                        <a:pt x="866646" y="0"/>
                      </a:lnTo>
                      <a:cubicBezTo>
                        <a:pt x="1042612" y="0"/>
                        <a:pt x="1193589" y="106986"/>
                        <a:pt x="1258080" y="259460"/>
                      </a:cubicBezTo>
                      <a:lnTo>
                        <a:pt x="1278764" y="326093"/>
                      </a:lnTo>
                      <a:lnTo>
                        <a:pt x="1278764" y="1075350"/>
                      </a:lnTo>
                      <a:cubicBezTo>
                        <a:pt x="1278764" y="1119490"/>
                        <a:pt x="1274291" y="1162586"/>
                        <a:pt x="1265774" y="1204208"/>
                      </a:cubicBezTo>
                      <a:lnTo>
                        <a:pt x="1239837" y="1287763"/>
                      </a:lnTo>
                      <a:lnTo>
                        <a:pt x="1239837" y="1127121"/>
                      </a:lnTo>
                      <a:cubicBezTo>
                        <a:pt x="1239837" y="1060127"/>
                        <a:pt x="1185527" y="1005817"/>
                        <a:pt x="1118533" y="1005817"/>
                      </a:cubicBezTo>
                      <a:lnTo>
                        <a:pt x="160231" y="1005817"/>
                      </a:lnTo>
                      <a:cubicBezTo>
                        <a:pt x="93237" y="1005817"/>
                        <a:pt x="38927" y="1060127"/>
                        <a:pt x="38927" y="1127121"/>
                      </a:cubicBezTo>
                      <a:lnTo>
                        <a:pt x="38927" y="1287763"/>
                      </a:lnTo>
                      <a:lnTo>
                        <a:pt x="12990" y="1204208"/>
                      </a:lnTo>
                      <a:cubicBezTo>
                        <a:pt x="4473" y="1162586"/>
                        <a:pt x="0" y="1119490"/>
                        <a:pt x="0" y="1075350"/>
                      </a:cubicBezTo>
                      <a:lnTo>
                        <a:pt x="0" y="326093"/>
                      </a:lnTo>
                      <a:lnTo>
                        <a:pt x="20684" y="259460"/>
                      </a:lnTo>
                      <a:cubicBezTo>
                        <a:pt x="85175" y="106986"/>
                        <a:pt x="236152" y="0"/>
                        <a:pt x="412118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4" name="フリーフォーム: 図形 1073">
                  <a:extLst>
                    <a:ext uri="{FF2B5EF4-FFF2-40B4-BE49-F238E27FC236}">
                      <a16:creationId xmlns:a16="http://schemas.microsoft.com/office/drawing/2014/main" id="{FA489A33-BB6A-C13F-7769-D93F872EC3C4}"/>
                    </a:ext>
                  </a:extLst>
                </p:cNvPr>
                <p:cNvSpPr/>
                <p:nvPr/>
              </p:nvSpPr>
              <p:spPr bwMode="auto">
                <a:xfrm>
                  <a:off x="2625217" y="4059070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5" name="フリーフォーム: 図形 1074">
                  <a:extLst>
                    <a:ext uri="{FF2B5EF4-FFF2-40B4-BE49-F238E27FC236}">
                      <a16:creationId xmlns:a16="http://schemas.microsoft.com/office/drawing/2014/main" id="{D6B902E7-57FC-FB75-E472-42033E8C6919}"/>
                    </a:ext>
                  </a:extLst>
                </p:cNvPr>
                <p:cNvSpPr/>
                <p:nvPr/>
              </p:nvSpPr>
              <p:spPr bwMode="auto">
                <a:xfrm>
                  <a:off x="2625217" y="4399589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6" name="フリーフォーム: 図形 1075">
                  <a:extLst>
                    <a:ext uri="{FF2B5EF4-FFF2-40B4-BE49-F238E27FC236}">
                      <a16:creationId xmlns:a16="http://schemas.microsoft.com/office/drawing/2014/main" id="{934B95A1-B284-E702-CEBE-C36DE949DFB3}"/>
                    </a:ext>
                  </a:extLst>
                </p:cNvPr>
                <p:cNvSpPr/>
                <p:nvPr/>
              </p:nvSpPr>
              <p:spPr bwMode="auto">
                <a:xfrm flipH="1">
                  <a:off x="3951574" y="4059070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80" name="フリーフォーム: 図形 1079">
                  <a:extLst>
                    <a:ext uri="{FF2B5EF4-FFF2-40B4-BE49-F238E27FC236}">
                      <a16:creationId xmlns:a16="http://schemas.microsoft.com/office/drawing/2014/main" id="{1BC73390-ADD8-87D1-4D92-7B750E78094F}"/>
                    </a:ext>
                  </a:extLst>
                </p:cNvPr>
                <p:cNvSpPr/>
                <p:nvPr/>
              </p:nvSpPr>
              <p:spPr bwMode="auto">
                <a:xfrm flipH="1">
                  <a:off x="3951574" y="4399589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81" name="フリーフォーム: 図形 1080">
                  <a:extLst>
                    <a:ext uri="{FF2B5EF4-FFF2-40B4-BE49-F238E27FC236}">
                      <a16:creationId xmlns:a16="http://schemas.microsoft.com/office/drawing/2014/main" id="{1ED71983-86F3-AA2E-7A31-EF21D1EF4F69}"/>
                    </a:ext>
                  </a:extLst>
                </p:cNvPr>
                <p:cNvSpPr/>
                <p:nvPr/>
              </p:nvSpPr>
              <p:spPr bwMode="auto">
                <a:xfrm>
                  <a:off x="2709863" y="4644135"/>
                  <a:ext cx="1200910" cy="192547"/>
                </a:xfrm>
                <a:custGeom>
                  <a:avLst/>
                  <a:gdLst>
                    <a:gd name="connsiteX0" fmla="*/ 121304 w 1200910"/>
                    <a:gd name="connsiteY0" fmla="*/ 0 h 192547"/>
                    <a:gd name="connsiteX1" fmla="*/ 1079606 w 1200910"/>
                    <a:gd name="connsiteY1" fmla="*/ 0 h 192547"/>
                    <a:gd name="connsiteX2" fmla="*/ 1200910 w 1200910"/>
                    <a:gd name="connsiteY2" fmla="*/ 121304 h 192547"/>
                    <a:gd name="connsiteX3" fmla="*/ 1200910 w 1200910"/>
                    <a:gd name="connsiteY3" fmla="*/ 192547 h 192547"/>
                    <a:gd name="connsiteX4" fmla="*/ 1196916 w 1200910"/>
                    <a:gd name="connsiteY4" fmla="*/ 172764 h 192547"/>
                    <a:gd name="connsiteX5" fmla="*/ 1065936 w 1200910"/>
                    <a:gd name="connsiteY5" fmla="*/ 85945 h 192547"/>
                    <a:gd name="connsiteX6" fmla="*/ 134974 w 1200910"/>
                    <a:gd name="connsiteY6" fmla="*/ 85945 h 192547"/>
                    <a:gd name="connsiteX7" fmla="*/ 3994 w 1200910"/>
                    <a:gd name="connsiteY7" fmla="*/ 172764 h 192547"/>
                    <a:gd name="connsiteX8" fmla="*/ 0 w 1200910"/>
                    <a:gd name="connsiteY8" fmla="*/ 192547 h 192547"/>
                    <a:gd name="connsiteX9" fmla="*/ 0 w 1200910"/>
                    <a:gd name="connsiteY9" fmla="*/ 121304 h 192547"/>
                    <a:gd name="connsiteX10" fmla="*/ 121304 w 1200910"/>
                    <a:gd name="connsiteY10" fmla="*/ 0 h 192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0910" h="192547">
                      <a:moveTo>
                        <a:pt x="121304" y="0"/>
                      </a:moveTo>
                      <a:lnTo>
                        <a:pt x="1079606" y="0"/>
                      </a:lnTo>
                      <a:cubicBezTo>
                        <a:pt x="1146600" y="0"/>
                        <a:pt x="1200910" y="54310"/>
                        <a:pt x="1200910" y="121304"/>
                      </a:cubicBezTo>
                      <a:lnTo>
                        <a:pt x="1200910" y="192547"/>
                      </a:lnTo>
                      <a:lnTo>
                        <a:pt x="1196916" y="172764"/>
                      </a:lnTo>
                      <a:cubicBezTo>
                        <a:pt x="1175337" y="121744"/>
                        <a:pt x="1124817" y="85945"/>
                        <a:pt x="1065936" y="85945"/>
                      </a:cubicBezTo>
                      <a:lnTo>
                        <a:pt x="134974" y="85945"/>
                      </a:lnTo>
                      <a:cubicBezTo>
                        <a:pt x="76093" y="85945"/>
                        <a:pt x="25574" y="121744"/>
                        <a:pt x="3994" y="172764"/>
                      </a:cubicBezTo>
                      <a:lnTo>
                        <a:pt x="0" y="192547"/>
                      </a:lnTo>
                      <a:lnTo>
                        <a:pt x="0" y="121304"/>
                      </a:lnTo>
                      <a:cubicBezTo>
                        <a:pt x="0" y="54310"/>
                        <a:pt x="54310" y="0"/>
                        <a:pt x="12130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64" name="グループ化 1063">
                <a:extLst>
                  <a:ext uri="{FF2B5EF4-FFF2-40B4-BE49-F238E27FC236}">
                    <a16:creationId xmlns:a16="http://schemas.microsoft.com/office/drawing/2014/main" id="{8866BADE-E1A3-CC48-02C8-1B6F3AB65545}"/>
                  </a:ext>
                </a:extLst>
              </p:cNvPr>
              <p:cNvGrpSpPr/>
              <p:nvPr/>
            </p:nvGrpSpPr>
            <p:grpSpPr>
              <a:xfrm>
                <a:off x="1199700" y="3623566"/>
                <a:ext cx="686038" cy="1665185"/>
                <a:chOff x="2625217" y="3023955"/>
                <a:chExt cx="1372076" cy="3330370"/>
              </a:xfrm>
            </p:grpSpPr>
            <p:sp>
              <p:nvSpPr>
                <p:cNvPr id="1065" name="四角形: 上の 2 つの角を丸める 1064">
                  <a:extLst>
                    <a:ext uri="{FF2B5EF4-FFF2-40B4-BE49-F238E27FC236}">
                      <a16:creationId xmlns:a16="http://schemas.microsoft.com/office/drawing/2014/main" id="{6A53F876-4B2B-0536-D160-1FABAD02ED3B}"/>
                    </a:ext>
                  </a:extLst>
                </p:cNvPr>
                <p:cNvSpPr/>
                <p:nvPr/>
              </p:nvSpPr>
              <p:spPr bwMode="auto">
                <a:xfrm>
                  <a:off x="2724911" y="3023955"/>
                  <a:ext cx="1170814" cy="3330370"/>
                </a:xfrm>
                <a:prstGeom prst="round2SameRect">
                  <a:avLst>
                    <a:gd name="adj1" fmla="val 44305"/>
                    <a:gd name="adj2" fmla="val 50000"/>
                  </a:avLst>
                </a:prstGeom>
                <a:solidFill>
                  <a:srgbClr val="F1D28B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6" name="フリーフォーム: 図形 1065">
                  <a:extLst>
                    <a:ext uri="{FF2B5EF4-FFF2-40B4-BE49-F238E27FC236}">
                      <a16:creationId xmlns:a16="http://schemas.microsoft.com/office/drawing/2014/main" id="{D1463206-447A-62CF-AC13-759048226105}"/>
                    </a:ext>
                  </a:extLst>
                </p:cNvPr>
                <p:cNvSpPr/>
                <p:nvPr/>
              </p:nvSpPr>
              <p:spPr bwMode="auto">
                <a:xfrm>
                  <a:off x="2670936" y="3638318"/>
                  <a:ext cx="1278764" cy="1287763"/>
                </a:xfrm>
                <a:custGeom>
                  <a:avLst/>
                  <a:gdLst>
                    <a:gd name="connsiteX0" fmla="*/ 412118 w 1278764"/>
                    <a:gd name="connsiteY0" fmla="*/ 0 h 1287763"/>
                    <a:gd name="connsiteX1" fmla="*/ 866646 w 1278764"/>
                    <a:gd name="connsiteY1" fmla="*/ 0 h 1287763"/>
                    <a:gd name="connsiteX2" fmla="*/ 1258080 w 1278764"/>
                    <a:gd name="connsiteY2" fmla="*/ 259460 h 1287763"/>
                    <a:gd name="connsiteX3" fmla="*/ 1278764 w 1278764"/>
                    <a:gd name="connsiteY3" fmla="*/ 326093 h 1287763"/>
                    <a:gd name="connsiteX4" fmla="*/ 1278764 w 1278764"/>
                    <a:gd name="connsiteY4" fmla="*/ 1075350 h 1287763"/>
                    <a:gd name="connsiteX5" fmla="*/ 1265774 w 1278764"/>
                    <a:gd name="connsiteY5" fmla="*/ 1204208 h 1287763"/>
                    <a:gd name="connsiteX6" fmla="*/ 1239837 w 1278764"/>
                    <a:gd name="connsiteY6" fmla="*/ 1287763 h 1287763"/>
                    <a:gd name="connsiteX7" fmla="*/ 1239837 w 1278764"/>
                    <a:gd name="connsiteY7" fmla="*/ 1127121 h 1287763"/>
                    <a:gd name="connsiteX8" fmla="*/ 1118533 w 1278764"/>
                    <a:gd name="connsiteY8" fmla="*/ 1005817 h 1287763"/>
                    <a:gd name="connsiteX9" fmla="*/ 160231 w 1278764"/>
                    <a:gd name="connsiteY9" fmla="*/ 1005817 h 1287763"/>
                    <a:gd name="connsiteX10" fmla="*/ 38927 w 1278764"/>
                    <a:gd name="connsiteY10" fmla="*/ 1127121 h 1287763"/>
                    <a:gd name="connsiteX11" fmla="*/ 38927 w 1278764"/>
                    <a:gd name="connsiteY11" fmla="*/ 1287763 h 1287763"/>
                    <a:gd name="connsiteX12" fmla="*/ 12990 w 1278764"/>
                    <a:gd name="connsiteY12" fmla="*/ 1204208 h 1287763"/>
                    <a:gd name="connsiteX13" fmla="*/ 0 w 1278764"/>
                    <a:gd name="connsiteY13" fmla="*/ 1075350 h 1287763"/>
                    <a:gd name="connsiteX14" fmla="*/ 0 w 1278764"/>
                    <a:gd name="connsiteY14" fmla="*/ 326093 h 1287763"/>
                    <a:gd name="connsiteX15" fmla="*/ 20684 w 1278764"/>
                    <a:gd name="connsiteY15" fmla="*/ 259460 h 1287763"/>
                    <a:gd name="connsiteX16" fmla="*/ 412118 w 1278764"/>
                    <a:gd name="connsiteY16" fmla="*/ 0 h 1287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78764" h="1287763">
                      <a:moveTo>
                        <a:pt x="412118" y="0"/>
                      </a:moveTo>
                      <a:lnTo>
                        <a:pt x="866646" y="0"/>
                      </a:lnTo>
                      <a:cubicBezTo>
                        <a:pt x="1042612" y="0"/>
                        <a:pt x="1193589" y="106986"/>
                        <a:pt x="1258080" y="259460"/>
                      </a:cubicBezTo>
                      <a:lnTo>
                        <a:pt x="1278764" y="326093"/>
                      </a:lnTo>
                      <a:lnTo>
                        <a:pt x="1278764" y="1075350"/>
                      </a:lnTo>
                      <a:cubicBezTo>
                        <a:pt x="1278764" y="1119490"/>
                        <a:pt x="1274291" y="1162586"/>
                        <a:pt x="1265774" y="1204208"/>
                      </a:cubicBezTo>
                      <a:lnTo>
                        <a:pt x="1239837" y="1287763"/>
                      </a:lnTo>
                      <a:lnTo>
                        <a:pt x="1239837" y="1127121"/>
                      </a:lnTo>
                      <a:cubicBezTo>
                        <a:pt x="1239837" y="1060127"/>
                        <a:pt x="1185527" y="1005817"/>
                        <a:pt x="1118533" y="1005817"/>
                      </a:cubicBezTo>
                      <a:lnTo>
                        <a:pt x="160231" y="1005817"/>
                      </a:lnTo>
                      <a:cubicBezTo>
                        <a:pt x="93237" y="1005817"/>
                        <a:pt x="38927" y="1060127"/>
                        <a:pt x="38927" y="1127121"/>
                      </a:cubicBezTo>
                      <a:lnTo>
                        <a:pt x="38927" y="1287763"/>
                      </a:lnTo>
                      <a:lnTo>
                        <a:pt x="12990" y="1204208"/>
                      </a:lnTo>
                      <a:cubicBezTo>
                        <a:pt x="4473" y="1162586"/>
                        <a:pt x="0" y="1119490"/>
                        <a:pt x="0" y="1075350"/>
                      </a:cubicBezTo>
                      <a:lnTo>
                        <a:pt x="0" y="326093"/>
                      </a:lnTo>
                      <a:lnTo>
                        <a:pt x="20684" y="259460"/>
                      </a:lnTo>
                      <a:cubicBezTo>
                        <a:pt x="85175" y="106986"/>
                        <a:pt x="236152" y="0"/>
                        <a:pt x="412118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7" name="フリーフォーム: 図形 1066">
                  <a:extLst>
                    <a:ext uri="{FF2B5EF4-FFF2-40B4-BE49-F238E27FC236}">
                      <a16:creationId xmlns:a16="http://schemas.microsoft.com/office/drawing/2014/main" id="{1FC39AA3-3387-DB54-74DD-4FDF324466DC}"/>
                    </a:ext>
                  </a:extLst>
                </p:cNvPr>
                <p:cNvSpPr/>
                <p:nvPr/>
              </p:nvSpPr>
              <p:spPr bwMode="auto">
                <a:xfrm>
                  <a:off x="2625217" y="4059070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8" name="フリーフォーム: 図形 1067">
                  <a:extLst>
                    <a:ext uri="{FF2B5EF4-FFF2-40B4-BE49-F238E27FC236}">
                      <a16:creationId xmlns:a16="http://schemas.microsoft.com/office/drawing/2014/main" id="{92A2545A-4208-45AF-4659-FA7F998B4C82}"/>
                    </a:ext>
                  </a:extLst>
                </p:cNvPr>
                <p:cNvSpPr/>
                <p:nvPr/>
              </p:nvSpPr>
              <p:spPr bwMode="auto">
                <a:xfrm>
                  <a:off x="2625217" y="4399589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9" name="フリーフォーム: 図形 1068">
                  <a:extLst>
                    <a:ext uri="{FF2B5EF4-FFF2-40B4-BE49-F238E27FC236}">
                      <a16:creationId xmlns:a16="http://schemas.microsoft.com/office/drawing/2014/main" id="{DBA55024-5674-C38F-07B2-5E5ADB1D9A4B}"/>
                    </a:ext>
                  </a:extLst>
                </p:cNvPr>
                <p:cNvSpPr/>
                <p:nvPr/>
              </p:nvSpPr>
              <p:spPr bwMode="auto">
                <a:xfrm flipH="1">
                  <a:off x="3951574" y="4059070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0" name="フリーフォーム: 図形 1069">
                  <a:extLst>
                    <a:ext uri="{FF2B5EF4-FFF2-40B4-BE49-F238E27FC236}">
                      <a16:creationId xmlns:a16="http://schemas.microsoft.com/office/drawing/2014/main" id="{013D45CC-D3D1-0462-56E7-19D207B18653}"/>
                    </a:ext>
                  </a:extLst>
                </p:cNvPr>
                <p:cNvSpPr/>
                <p:nvPr/>
              </p:nvSpPr>
              <p:spPr bwMode="auto">
                <a:xfrm flipH="1">
                  <a:off x="3951574" y="4399589"/>
                  <a:ext cx="45719" cy="210724"/>
                </a:xfrm>
                <a:custGeom>
                  <a:avLst/>
                  <a:gdLst>
                    <a:gd name="connsiteX0" fmla="*/ 45005 w 45005"/>
                    <a:gd name="connsiteY0" fmla="*/ 0 h 207433"/>
                    <a:gd name="connsiteX1" fmla="*/ 45005 w 45005"/>
                    <a:gd name="connsiteY1" fmla="*/ 207433 h 207433"/>
                    <a:gd name="connsiteX2" fmla="*/ 42168 w 45005"/>
                    <a:gd name="connsiteY2" fmla="*/ 205520 h 207433"/>
                    <a:gd name="connsiteX3" fmla="*/ 0 w 45005"/>
                    <a:gd name="connsiteY3" fmla="*/ 103716 h 207433"/>
                    <a:gd name="connsiteX4" fmla="*/ 42168 w 45005"/>
                    <a:gd name="connsiteY4" fmla="*/ 1912 h 207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" h="207433">
                      <a:moveTo>
                        <a:pt x="45005" y="0"/>
                      </a:moveTo>
                      <a:lnTo>
                        <a:pt x="45005" y="207433"/>
                      </a:lnTo>
                      <a:lnTo>
                        <a:pt x="42168" y="205520"/>
                      </a:lnTo>
                      <a:cubicBezTo>
                        <a:pt x="16115" y="179466"/>
                        <a:pt x="0" y="143473"/>
                        <a:pt x="0" y="103716"/>
                      </a:cubicBezTo>
                      <a:cubicBezTo>
                        <a:pt x="0" y="63959"/>
                        <a:pt x="16115" y="27966"/>
                        <a:pt x="42168" y="191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1" name="フリーフォーム: 図形 1070">
                  <a:extLst>
                    <a:ext uri="{FF2B5EF4-FFF2-40B4-BE49-F238E27FC236}">
                      <a16:creationId xmlns:a16="http://schemas.microsoft.com/office/drawing/2014/main" id="{D689EF8E-2DDD-A22A-496E-7F342E494C11}"/>
                    </a:ext>
                  </a:extLst>
                </p:cNvPr>
                <p:cNvSpPr/>
                <p:nvPr/>
              </p:nvSpPr>
              <p:spPr bwMode="auto">
                <a:xfrm>
                  <a:off x="2709863" y="4644135"/>
                  <a:ext cx="1200910" cy="192547"/>
                </a:xfrm>
                <a:custGeom>
                  <a:avLst/>
                  <a:gdLst>
                    <a:gd name="connsiteX0" fmla="*/ 121304 w 1200910"/>
                    <a:gd name="connsiteY0" fmla="*/ 0 h 192547"/>
                    <a:gd name="connsiteX1" fmla="*/ 1079606 w 1200910"/>
                    <a:gd name="connsiteY1" fmla="*/ 0 h 192547"/>
                    <a:gd name="connsiteX2" fmla="*/ 1200910 w 1200910"/>
                    <a:gd name="connsiteY2" fmla="*/ 121304 h 192547"/>
                    <a:gd name="connsiteX3" fmla="*/ 1200910 w 1200910"/>
                    <a:gd name="connsiteY3" fmla="*/ 192547 h 192547"/>
                    <a:gd name="connsiteX4" fmla="*/ 1196916 w 1200910"/>
                    <a:gd name="connsiteY4" fmla="*/ 172764 h 192547"/>
                    <a:gd name="connsiteX5" fmla="*/ 1065936 w 1200910"/>
                    <a:gd name="connsiteY5" fmla="*/ 85945 h 192547"/>
                    <a:gd name="connsiteX6" fmla="*/ 134974 w 1200910"/>
                    <a:gd name="connsiteY6" fmla="*/ 85945 h 192547"/>
                    <a:gd name="connsiteX7" fmla="*/ 3994 w 1200910"/>
                    <a:gd name="connsiteY7" fmla="*/ 172764 h 192547"/>
                    <a:gd name="connsiteX8" fmla="*/ 0 w 1200910"/>
                    <a:gd name="connsiteY8" fmla="*/ 192547 h 192547"/>
                    <a:gd name="connsiteX9" fmla="*/ 0 w 1200910"/>
                    <a:gd name="connsiteY9" fmla="*/ 121304 h 192547"/>
                    <a:gd name="connsiteX10" fmla="*/ 121304 w 1200910"/>
                    <a:gd name="connsiteY10" fmla="*/ 0 h 192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0910" h="192547">
                      <a:moveTo>
                        <a:pt x="121304" y="0"/>
                      </a:moveTo>
                      <a:lnTo>
                        <a:pt x="1079606" y="0"/>
                      </a:lnTo>
                      <a:cubicBezTo>
                        <a:pt x="1146600" y="0"/>
                        <a:pt x="1200910" y="54310"/>
                        <a:pt x="1200910" y="121304"/>
                      </a:cubicBezTo>
                      <a:lnTo>
                        <a:pt x="1200910" y="192547"/>
                      </a:lnTo>
                      <a:lnTo>
                        <a:pt x="1196916" y="172764"/>
                      </a:lnTo>
                      <a:cubicBezTo>
                        <a:pt x="1175337" y="121744"/>
                        <a:pt x="1124817" y="85945"/>
                        <a:pt x="1065936" y="85945"/>
                      </a:cubicBezTo>
                      <a:lnTo>
                        <a:pt x="134974" y="85945"/>
                      </a:lnTo>
                      <a:cubicBezTo>
                        <a:pt x="76093" y="85945"/>
                        <a:pt x="25574" y="121744"/>
                        <a:pt x="3994" y="172764"/>
                      </a:cubicBezTo>
                      <a:lnTo>
                        <a:pt x="0" y="192547"/>
                      </a:lnTo>
                      <a:lnTo>
                        <a:pt x="0" y="121304"/>
                      </a:lnTo>
                      <a:cubicBezTo>
                        <a:pt x="0" y="54310"/>
                        <a:pt x="54310" y="0"/>
                        <a:pt x="12130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8C07794-DA8C-6824-CEAD-7EC5E598909D}"/>
              </a:ext>
            </a:extLst>
          </p:cNvPr>
          <p:cNvGrpSpPr/>
          <p:nvPr/>
        </p:nvGrpSpPr>
        <p:grpSpPr>
          <a:xfrm>
            <a:off x="3760489" y="3892549"/>
            <a:ext cx="2412166" cy="2412166"/>
            <a:chOff x="3760489" y="3892549"/>
            <a:chExt cx="2412166" cy="2412166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7033AB2-8ABB-A66C-E289-84748F2A2F56}"/>
                </a:ext>
              </a:extLst>
            </p:cNvPr>
            <p:cNvGrpSpPr/>
            <p:nvPr/>
          </p:nvGrpSpPr>
          <p:grpSpPr>
            <a:xfrm>
              <a:off x="3760489" y="3892549"/>
              <a:ext cx="2412166" cy="2412166"/>
              <a:chOff x="643930" y="806730"/>
              <a:chExt cx="2735056" cy="2735056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287F15D5-9132-44AD-DBB6-02D237E7313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A3127327-B8CA-7A9D-10EF-BA60A997028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BACB511-3F85-39D2-02DE-6C0852DCF945}"/>
                </a:ext>
              </a:extLst>
            </p:cNvPr>
            <p:cNvSpPr/>
            <p:nvPr/>
          </p:nvSpPr>
          <p:spPr bwMode="auto">
            <a:xfrm>
              <a:off x="3830129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282DAB4-67F4-A073-B0EF-814C312075C4}"/>
                </a:ext>
              </a:extLst>
            </p:cNvPr>
            <p:cNvSpPr/>
            <p:nvPr/>
          </p:nvSpPr>
          <p:spPr bwMode="auto">
            <a:xfrm>
              <a:off x="3899193" y="4031253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82" name="グループ化 1081">
              <a:extLst>
                <a:ext uri="{FF2B5EF4-FFF2-40B4-BE49-F238E27FC236}">
                  <a16:creationId xmlns:a16="http://schemas.microsoft.com/office/drawing/2014/main" id="{0FC84A3C-F16F-0D5F-B1E5-1B193A2BB92C}"/>
                </a:ext>
              </a:extLst>
            </p:cNvPr>
            <p:cNvGrpSpPr/>
            <p:nvPr/>
          </p:nvGrpSpPr>
          <p:grpSpPr>
            <a:xfrm>
              <a:off x="4076161" y="4258525"/>
              <a:ext cx="1780822" cy="1680214"/>
              <a:chOff x="2657745" y="3673759"/>
              <a:chExt cx="1463278" cy="1380609"/>
            </a:xfrm>
          </p:grpSpPr>
          <p:grpSp>
            <p:nvGrpSpPr>
              <p:cNvPr id="1083" name="グループ化 1082">
                <a:extLst>
                  <a:ext uri="{FF2B5EF4-FFF2-40B4-BE49-F238E27FC236}">
                    <a16:creationId xmlns:a16="http://schemas.microsoft.com/office/drawing/2014/main" id="{603B94CE-050D-1085-2473-7469A1608CF8}"/>
                  </a:ext>
                </a:extLst>
              </p:cNvPr>
              <p:cNvGrpSpPr/>
              <p:nvPr/>
            </p:nvGrpSpPr>
            <p:grpSpPr>
              <a:xfrm>
                <a:off x="3434985" y="3673759"/>
                <a:ext cx="686038" cy="1380609"/>
                <a:chOff x="3434985" y="3673759"/>
                <a:chExt cx="686038" cy="1380609"/>
              </a:xfrm>
            </p:grpSpPr>
            <p:grpSp>
              <p:nvGrpSpPr>
                <p:cNvPr id="1187" name="グループ化 1186">
                  <a:extLst>
                    <a:ext uri="{FF2B5EF4-FFF2-40B4-BE49-F238E27FC236}">
                      <a16:creationId xmlns:a16="http://schemas.microsoft.com/office/drawing/2014/main" id="{D0DA2873-7D68-A50E-C262-B4D54F9B96E0}"/>
                    </a:ext>
                  </a:extLst>
                </p:cNvPr>
                <p:cNvGrpSpPr/>
                <p:nvPr/>
              </p:nvGrpSpPr>
              <p:grpSpPr>
                <a:xfrm>
                  <a:off x="3434985" y="3673759"/>
                  <a:ext cx="686038" cy="1380609"/>
                  <a:chOff x="2625217" y="3124341"/>
                  <a:chExt cx="1372076" cy="2761218"/>
                </a:xfrm>
              </p:grpSpPr>
              <p:sp>
                <p:nvSpPr>
                  <p:cNvPr id="1189" name="四角形: 上の 2 つの角を丸める 1188">
                    <a:extLst>
                      <a:ext uri="{FF2B5EF4-FFF2-40B4-BE49-F238E27FC236}">
                        <a16:creationId xmlns:a16="http://schemas.microsoft.com/office/drawing/2014/main" id="{EED53AA6-2F4A-8B4F-B5D1-6A9BCE050E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911" y="3124341"/>
                    <a:ext cx="1170814" cy="2761218"/>
                  </a:xfrm>
                  <a:prstGeom prst="round2SameRect">
                    <a:avLst>
                      <a:gd name="adj1" fmla="val 36495"/>
                      <a:gd name="adj2" fmla="val 30475"/>
                    </a:avLst>
                  </a:prstGeom>
                  <a:pattFill prst="dkVert">
                    <a:fgClr>
                      <a:srgbClr val="CC6600"/>
                    </a:fgClr>
                    <a:bgClr>
                      <a:srgbClr val="E8BF78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90" name="フリーフォーム: 図形 1189">
                    <a:extLst>
                      <a:ext uri="{FF2B5EF4-FFF2-40B4-BE49-F238E27FC236}">
                        <a16:creationId xmlns:a16="http://schemas.microsoft.com/office/drawing/2014/main" id="{550970E5-CF83-5EF3-0943-F75760A236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0936" y="3638318"/>
                    <a:ext cx="1278764" cy="1287763"/>
                  </a:xfrm>
                  <a:custGeom>
                    <a:avLst/>
                    <a:gdLst>
                      <a:gd name="connsiteX0" fmla="*/ 412118 w 1278764"/>
                      <a:gd name="connsiteY0" fmla="*/ 0 h 1287763"/>
                      <a:gd name="connsiteX1" fmla="*/ 866646 w 1278764"/>
                      <a:gd name="connsiteY1" fmla="*/ 0 h 1287763"/>
                      <a:gd name="connsiteX2" fmla="*/ 1258080 w 1278764"/>
                      <a:gd name="connsiteY2" fmla="*/ 259460 h 1287763"/>
                      <a:gd name="connsiteX3" fmla="*/ 1278764 w 1278764"/>
                      <a:gd name="connsiteY3" fmla="*/ 326093 h 1287763"/>
                      <a:gd name="connsiteX4" fmla="*/ 1278764 w 1278764"/>
                      <a:gd name="connsiteY4" fmla="*/ 1075350 h 1287763"/>
                      <a:gd name="connsiteX5" fmla="*/ 1265774 w 1278764"/>
                      <a:gd name="connsiteY5" fmla="*/ 1204208 h 1287763"/>
                      <a:gd name="connsiteX6" fmla="*/ 1239837 w 1278764"/>
                      <a:gd name="connsiteY6" fmla="*/ 1287763 h 1287763"/>
                      <a:gd name="connsiteX7" fmla="*/ 1239837 w 1278764"/>
                      <a:gd name="connsiteY7" fmla="*/ 1127121 h 1287763"/>
                      <a:gd name="connsiteX8" fmla="*/ 1118533 w 1278764"/>
                      <a:gd name="connsiteY8" fmla="*/ 1005817 h 1287763"/>
                      <a:gd name="connsiteX9" fmla="*/ 160231 w 1278764"/>
                      <a:gd name="connsiteY9" fmla="*/ 1005817 h 1287763"/>
                      <a:gd name="connsiteX10" fmla="*/ 38927 w 1278764"/>
                      <a:gd name="connsiteY10" fmla="*/ 1127121 h 1287763"/>
                      <a:gd name="connsiteX11" fmla="*/ 38927 w 1278764"/>
                      <a:gd name="connsiteY11" fmla="*/ 1287763 h 1287763"/>
                      <a:gd name="connsiteX12" fmla="*/ 12990 w 1278764"/>
                      <a:gd name="connsiteY12" fmla="*/ 1204208 h 1287763"/>
                      <a:gd name="connsiteX13" fmla="*/ 0 w 1278764"/>
                      <a:gd name="connsiteY13" fmla="*/ 1075350 h 1287763"/>
                      <a:gd name="connsiteX14" fmla="*/ 0 w 1278764"/>
                      <a:gd name="connsiteY14" fmla="*/ 326093 h 1287763"/>
                      <a:gd name="connsiteX15" fmla="*/ 20684 w 1278764"/>
                      <a:gd name="connsiteY15" fmla="*/ 259460 h 1287763"/>
                      <a:gd name="connsiteX16" fmla="*/ 412118 w 1278764"/>
                      <a:gd name="connsiteY16" fmla="*/ 0 h 1287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78764" h="1287763">
                        <a:moveTo>
                          <a:pt x="412118" y="0"/>
                        </a:moveTo>
                        <a:lnTo>
                          <a:pt x="866646" y="0"/>
                        </a:lnTo>
                        <a:cubicBezTo>
                          <a:pt x="1042612" y="0"/>
                          <a:pt x="1193589" y="106986"/>
                          <a:pt x="1258080" y="259460"/>
                        </a:cubicBezTo>
                        <a:lnTo>
                          <a:pt x="1278764" y="326093"/>
                        </a:lnTo>
                        <a:lnTo>
                          <a:pt x="1278764" y="1075350"/>
                        </a:lnTo>
                        <a:cubicBezTo>
                          <a:pt x="1278764" y="1119490"/>
                          <a:pt x="1274291" y="1162586"/>
                          <a:pt x="1265774" y="1204208"/>
                        </a:cubicBezTo>
                        <a:lnTo>
                          <a:pt x="1239837" y="1287763"/>
                        </a:lnTo>
                        <a:lnTo>
                          <a:pt x="1239837" y="1127121"/>
                        </a:lnTo>
                        <a:cubicBezTo>
                          <a:pt x="1239837" y="1060127"/>
                          <a:pt x="1185527" y="1005817"/>
                          <a:pt x="1118533" y="1005817"/>
                        </a:cubicBezTo>
                        <a:lnTo>
                          <a:pt x="160231" y="1005817"/>
                        </a:lnTo>
                        <a:cubicBezTo>
                          <a:pt x="93237" y="1005817"/>
                          <a:pt x="38927" y="1060127"/>
                          <a:pt x="38927" y="1127121"/>
                        </a:cubicBezTo>
                        <a:lnTo>
                          <a:pt x="38927" y="1287763"/>
                        </a:lnTo>
                        <a:lnTo>
                          <a:pt x="12990" y="1204208"/>
                        </a:lnTo>
                        <a:cubicBezTo>
                          <a:pt x="4473" y="1162586"/>
                          <a:pt x="0" y="1119490"/>
                          <a:pt x="0" y="1075350"/>
                        </a:cubicBezTo>
                        <a:lnTo>
                          <a:pt x="0" y="326093"/>
                        </a:lnTo>
                        <a:lnTo>
                          <a:pt x="20684" y="259460"/>
                        </a:lnTo>
                        <a:cubicBezTo>
                          <a:pt x="85175" y="106986"/>
                          <a:pt x="236152" y="0"/>
                          <a:pt x="41211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91" name="フリーフォーム: 図形 1190">
                    <a:extLst>
                      <a:ext uri="{FF2B5EF4-FFF2-40B4-BE49-F238E27FC236}">
                        <a16:creationId xmlns:a16="http://schemas.microsoft.com/office/drawing/2014/main" id="{0D20E8A3-A4AE-C474-273A-806451AE8E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92" name="フリーフォーム: 図形 1191">
                    <a:extLst>
                      <a:ext uri="{FF2B5EF4-FFF2-40B4-BE49-F238E27FC236}">
                        <a16:creationId xmlns:a16="http://schemas.microsoft.com/office/drawing/2014/main" id="{F0F8DF23-01E3-D7D7-7D1D-66ECEACFA2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93" name="フリーフォーム: 図形 1192">
                    <a:extLst>
                      <a:ext uri="{FF2B5EF4-FFF2-40B4-BE49-F238E27FC236}">
                        <a16:creationId xmlns:a16="http://schemas.microsoft.com/office/drawing/2014/main" id="{4B306EA2-906E-7A76-EF96-E0B6208D3F3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94" name="フリーフォーム: 図形 1193">
                    <a:extLst>
                      <a:ext uri="{FF2B5EF4-FFF2-40B4-BE49-F238E27FC236}">
                        <a16:creationId xmlns:a16="http://schemas.microsoft.com/office/drawing/2014/main" id="{3C374499-1F91-D0F1-78B2-80C4D53384C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95" name="フリーフォーム: 図形 1194">
                    <a:extLst>
                      <a:ext uri="{FF2B5EF4-FFF2-40B4-BE49-F238E27FC236}">
                        <a16:creationId xmlns:a16="http://schemas.microsoft.com/office/drawing/2014/main" id="{D1BC6C81-1664-7CD5-932D-405DE646D7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9863" y="4644135"/>
                    <a:ext cx="1200910" cy="192547"/>
                  </a:xfrm>
                  <a:custGeom>
                    <a:avLst/>
                    <a:gdLst>
                      <a:gd name="connsiteX0" fmla="*/ 121304 w 1200910"/>
                      <a:gd name="connsiteY0" fmla="*/ 0 h 192547"/>
                      <a:gd name="connsiteX1" fmla="*/ 1079606 w 1200910"/>
                      <a:gd name="connsiteY1" fmla="*/ 0 h 192547"/>
                      <a:gd name="connsiteX2" fmla="*/ 1200910 w 1200910"/>
                      <a:gd name="connsiteY2" fmla="*/ 121304 h 192547"/>
                      <a:gd name="connsiteX3" fmla="*/ 1200910 w 1200910"/>
                      <a:gd name="connsiteY3" fmla="*/ 192547 h 192547"/>
                      <a:gd name="connsiteX4" fmla="*/ 1196916 w 1200910"/>
                      <a:gd name="connsiteY4" fmla="*/ 172764 h 192547"/>
                      <a:gd name="connsiteX5" fmla="*/ 1065936 w 1200910"/>
                      <a:gd name="connsiteY5" fmla="*/ 85945 h 192547"/>
                      <a:gd name="connsiteX6" fmla="*/ 134974 w 1200910"/>
                      <a:gd name="connsiteY6" fmla="*/ 85945 h 192547"/>
                      <a:gd name="connsiteX7" fmla="*/ 3994 w 1200910"/>
                      <a:gd name="connsiteY7" fmla="*/ 172764 h 192547"/>
                      <a:gd name="connsiteX8" fmla="*/ 0 w 1200910"/>
                      <a:gd name="connsiteY8" fmla="*/ 192547 h 192547"/>
                      <a:gd name="connsiteX9" fmla="*/ 0 w 1200910"/>
                      <a:gd name="connsiteY9" fmla="*/ 121304 h 192547"/>
                      <a:gd name="connsiteX10" fmla="*/ 121304 w 1200910"/>
                      <a:gd name="connsiteY10" fmla="*/ 0 h 192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00910" h="192547">
                        <a:moveTo>
                          <a:pt x="121304" y="0"/>
                        </a:moveTo>
                        <a:lnTo>
                          <a:pt x="1079606" y="0"/>
                        </a:lnTo>
                        <a:cubicBezTo>
                          <a:pt x="1146600" y="0"/>
                          <a:pt x="1200910" y="54310"/>
                          <a:pt x="1200910" y="121304"/>
                        </a:cubicBezTo>
                        <a:lnTo>
                          <a:pt x="1200910" y="192547"/>
                        </a:lnTo>
                        <a:lnTo>
                          <a:pt x="1196916" y="172764"/>
                        </a:lnTo>
                        <a:cubicBezTo>
                          <a:pt x="1175337" y="121744"/>
                          <a:pt x="1124817" y="85945"/>
                          <a:pt x="1065936" y="85945"/>
                        </a:cubicBezTo>
                        <a:lnTo>
                          <a:pt x="134974" y="85945"/>
                        </a:lnTo>
                        <a:cubicBezTo>
                          <a:pt x="76093" y="85945"/>
                          <a:pt x="25574" y="121744"/>
                          <a:pt x="3994" y="172764"/>
                        </a:cubicBezTo>
                        <a:lnTo>
                          <a:pt x="0" y="192547"/>
                        </a:lnTo>
                        <a:lnTo>
                          <a:pt x="0" y="121304"/>
                        </a:lnTo>
                        <a:cubicBezTo>
                          <a:pt x="0" y="54310"/>
                          <a:pt x="54310" y="0"/>
                          <a:pt x="12130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tx1"/>
                      </a:gs>
                      <a:gs pos="50000">
                        <a:schemeClr val="accent4">
                          <a:lumMod val="100000"/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88" name="テキスト ボックス 1187">
                  <a:extLst>
                    <a:ext uri="{FF2B5EF4-FFF2-40B4-BE49-F238E27FC236}">
                      <a16:creationId xmlns:a16="http://schemas.microsoft.com/office/drawing/2014/main" id="{BE827572-11E2-A496-A423-9670F9422CB7}"/>
                    </a:ext>
                  </a:extLst>
                </p:cNvPr>
                <p:cNvSpPr txBox="1"/>
                <p:nvPr/>
              </p:nvSpPr>
              <p:spPr>
                <a:xfrm>
                  <a:off x="3649678" y="4103821"/>
                  <a:ext cx="279486" cy="1342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WC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101" name="グループ化 1100">
                <a:extLst>
                  <a:ext uri="{FF2B5EF4-FFF2-40B4-BE49-F238E27FC236}">
                    <a16:creationId xmlns:a16="http://schemas.microsoft.com/office/drawing/2014/main" id="{90C63CDC-445B-5BCF-B223-CBBA8643B0C9}"/>
                  </a:ext>
                </a:extLst>
              </p:cNvPr>
              <p:cNvGrpSpPr/>
              <p:nvPr/>
            </p:nvGrpSpPr>
            <p:grpSpPr>
              <a:xfrm>
                <a:off x="2657745" y="3673759"/>
                <a:ext cx="686038" cy="1380609"/>
                <a:chOff x="2657745" y="3673759"/>
                <a:chExt cx="686038" cy="1380609"/>
              </a:xfrm>
            </p:grpSpPr>
            <p:grpSp>
              <p:nvGrpSpPr>
                <p:cNvPr id="1103" name="グループ化 1102">
                  <a:extLst>
                    <a:ext uri="{FF2B5EF4-FFF2-40B4-BE49-F238E27FC236}">
                      <a16:creationId xmlns:a16="http://schemas.microsoft.com/office/drawing/2014/main" id="{BF9DFB58-F32C-280C-2AB6-66B06BDF7109}"/>
                    </a:ext>
                  </a:extLst>
                </p:cNvPr>
                <p:cNvGrpSpPr/>
                <p:nvPr/>
              </p:nvGrpSpPr>
              <p:grpSpPr>
                <a:xfrm>
                  <a:off x="2657745" y="3673759"/>
                  <a:ext cx="686038" cy="1380609"/>
                  <a:chOff x="2625217" y="3124341"/>
                  <a:chExt cx="1372076" cy="2761218"/>
                </a:xfrm>
              </p:grpSpPr>
              <p:sp>
                <p:nvSpPr>
                  <p:cNvPr id="1106" name="四角形: 上の 2 つの角を丸める 1105">
                    <a:extLst>
                      <a:ext uri="{FF2B5EF4-FFF2-40B4-BE49-F238E27FC236}">
                        <a16:creationId xmlns:a16="http://schemas.microsoft.com/office/drawing/2014/main" id="{8EB132A8-A9AC-1CC2-06A7-E961790855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911" y="3124341"/>
                    <a:ext cx="1170814" cy="2761218"/>
                  </a:xfrm>
                  <a:prstGeom prst="round2SameRect">
                    <a:avLst>
                      <a:gd name="adj1" fmla="val 36495"/>
                      <a:gd name="adj2" fmla="val 30475"/>
                    </a:avLst>
                  </a:prstGeom>
                  <a:pattFill prst="dkVert">
                    <a:fgClr>
                      <a:srgbClr val="CC6600"/>
                    </a:fgClr>
                    <a:bgClr>
                      <a:srgbClr val="E8BF78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07" name="フリーフォーム: 図形 1106">
                    <a:extLst>
                      <a:ext uri="{FF2B5EF4-FFF2-40B4-BE49-F238E27FC236}">
                        <a16:creationId xmlns:a16="http://schemas.microsoft.com/office/drawing/2014/main" id="{59F6AA71-3A3A-BCBA-B2E6-A3E362C9F6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0936" y="3638318"/>
                    <a:ext cx="1278764" cy="1287763"/>
                  </a:xfrm>
                  <a:custGeom>
                    <a:avLst/>
                    <a:gdLst>
                      <a:gd name="connsiteX0" fmla="*/ 412118 w 1278764"/>
                      <a:gd name="connsiteY0" fmla="*/ 0 h 1287763"/>
                      <a:gd name="connsiteX1" fmla="*/ 866646 w 1278764"/>
                      <a:gd name="connsiteY1" fmla="*/ 0 h 1287763"/>
                      <a:gd name="connsiteX2" fmla="*/ 1258080 w 1278764"/>
                      <a:gd name="connsiteY2" fmla="*/ 259460 h 1287763"/>
                      <a:gd name="connsiteX3" fmla="*/ 1278764 w 1278764"/>
                      <a:gd name="connsiteY3" fmla="*/ 326093 h 1287763"/>
                      <a:gd name="connsiteX4" fmla="*/ 1278764 w 1278764"/>
                      <a:gd name="connsiteY4" fmla="*/ 1075350 h 1287763"/>
                      <a:gd name="connsiteX5" fmla="*/ 1265774 w 1278764"/>
                      <a:gd name="connsiteY5" fmla="*/ 1204208 h 1287763"/>
                      <a:gd name="connsiteX6" fmla="*/ 1239837 w 1278764"/>
                      <a:gd name="connsiteY6" fmla="*/ 1287763 h 1287763"/>
                      <a:gd name="connsiteX7" fmla="*/ 1239837 w 1278764"/>
                      <a:gd name="connsiteY7" fmla="*/ 1127121 h 1287763"/>
                      <a:gd name="connsiteX8" fmla="*/ 1118533 w 1278764"/>
                      <a:gd name="connsiteY8" fmla="*/ 1005817 h 1287763"/>
                      <a:gd name="connsiteX9" fmla="*/ 160231 w 1278764"/>
                      <a:gd name="connsiteY9" fmla="*/ 1005817 h 1287763"/>
                      <a:gd name="connsiteX10" fmla="*/ 38927 w 1278764"/>
                      <a:gd name="connsiteY10" fmla="*/ 1127121 h 1287763"/>
                      <a:gd name="connsiteX11" fmla="*/ 38927 w 1278764"/>
                      <a:gd name="connsiteY11" fmla="*/ 1287763 h 1287763"/>
                      <a:gd name="connsiteX12" fmla="*/ 12990 w 1278764"/>
                      <a:gd name="connsiteY12" fmla="*/ 1204208 h 1287763"/>
                      <a:gd name="connsiteX13" fmla="*/ 0 w 1278764"/>
                      <a:gd name="connsiteY13" fmla="*/ 1075350 h 1287763"/>
                      <a:gd name="connsiteX14" fmla="*/ 0 w 1278764"/>
                      <a:gd name="connsiteY14" fmla="*/ 326093 h 1287763"/>
                      <a:gd name="connsiteX15" fmla="*/ 20684 w 1278764"/>
                      <a:gd name="connsiteY15" fmla="*/ 259460 h 1287763"/>
                      <a:gd name="connsiteX16" fmla="*/ 412118 w 1278764"/>
                      <a:gd name="connsiteY16" fmla="*/ 0 h 1287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78764" h="1287763">
                        <a:moveTo>
                          <a:pt x="412118" y="0"/>
                        </a:moveTo>
                        <a:lnTo>
                          <a:pt x="866646" y="0"/>
                        </a:lnTo>
                        <a:cubicBezTo>
                          <a:pt x="1042612" y="0"/>
                          <a:pt x="1193589" y="106986"/>
                          <a:pt x="1258080" y="259460"/>
                        </a:cubicBezTo>
                        <a:lnTo>
                          <a:pt x="1278764" y="326093"/>
                        </a:lnTo>
                        <a:lnTo>
                          <a:pt x="1278764" y="1075350"/>
                        </a:lnTo>
                        <a:cubicBezTo>
                          <a:pt x="1278764" y="1119490"/>
                          <a:pt x="1274291" y="1162586"/>
                          <a:pt x="1265774" y="1204208"/>
                        </a:cubicBezTo>
                        <a:lnTo>
                          <a:pt x="1239837" y="1287763"/>
                        </a:lnTo>
                        <a:lnTo>
                          <a:pt x="1239837" y="1127121"/>
                        </a:lnTo>
                        <a:cubicBezTo>
                          <a:pt x="1239837" y="1060127"/>
                          <a:pt x="1185527" y="1005817"/>
                          <a:pt x="1118533" y="1005817"/>
                        </a:cubicBezTo>
                        <a:lnTo>
                          <a:pt x="160231" y="1005817"/>
                        </a:lnTo>
                        <a:cubicBezTo>
                          <a:pt x="93237" y="1005817"/>
                          <a:pt x="38927" y="1060127"/>
                          <a:pt x="38927" y="1127121"/>
                        </a:cubicBezTo>
                        <a:lnTo>
                          <a:pt x="38927" y="1287763"/>
                        </a:lnTo>
                        <a:lnTo>
                          <a:pt x="12990" y="1204208"/>
                        </a:lnTo>
                        <a:cubicBezTo>
                          <a:pt x="4473" y="1162586"/>
                          <a:pt x="0" y="1119490"/>
                          <a:pt x="0" y="1075350"/>
                        </a:cubicBezTo>
                        <a:lnTo>
                          <a:pt x="0" y="326093"/>
                        </a:lnTo>
                        <a:lnTo>
                          <a:pt x="20684" y="259460"/>
                        </a:lnTo>
                        <a:cubicBezTo>
                          <a:pt x="85175" y="106986"/>
                          <a:pt x="236152" y="0"/>
                          <a:pt x="412118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08" name="フリーフォーム: 図形 1107">
                    <a:extLst>
                      <a:ext uri="{FF2B5EF4-FFF2-40B4-BE49-F238E27FC236}">
                        <a16:creationId xmlns:a16="http://schemas.microsoft.com/office/drawing/2014/main" id="{B5FDA822-C0C3-9F93-C2D2-ECE8AC1EA1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09" name="フリーフォーム: 図形 1108">
                    <a:extLst>
                      <a:ext uri="{FF2B5EF4-FFF2-40B4-BE49-F238E27FC236}">
                        <a16:creationId xmlns:a16="http://schemas.microsoft.com/office/drawing/2014/main" id="{6B7DB014-C111-F088-F5A4-859441ACD7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5217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84" name="フリーフォーム: 図形 1183">
                    <a:extLst>
                      <a:ext uri="{FF2B5EF4-FFF2-40B4-BE49-F238E27FC236}">
                        <a16:creationId xmlns:a16="http://schemas.microsoft.com/office/drawing/2014/main" id="{918A7E1E-BF35-AB43-5FDC-F35D059F241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059070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85" name="フリーフォーム: 図形 1184">
                    <a:extLst>
                      <a:ext uri="{FF2B5EF4-FFF2-40B4-BE49-F238E27FC236}">
                        <a16:creationId xmlns:a16="http://schemas.microsoft.com/office/drawing/2014/main" id="{B88181C1-D6E0-6656-9202-2B8BAE9BC7B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951574" y="4399589"/>
                    <a:ext cx="45719" cy="210724"/>
                  </a:xfrm>
                  <a:custGeom>
                    <a:avLst/>
                    <a:gdLst>
                      <a:gd name="connsiteX0" fmla="*/ 45005 w 45005"/>
                      <a:gd name="connsiteY0" fmla="*/ 0 h 207433"/>
                      <a:gd name="connsiteX1" fmla="*/ 45005 w 45005"/>
                      <a:gd name="connsiteY1" fmla="*/ 207433 h 207433"/>
                      <a:gd name="connsiteX2" fmla="*/ 42168 w 45005"/>
                      <a:gd name="connsiteY2" fmla="*/ 205520 h 207433"/>
                      <a:gd name="connsiteX3" fmla="*/ 0 w 45005"/>
                      <a:gd name="connsiteY3" fmla="*/ 103716 h 207433"/>
                      <a:gd name="connsiteX4" fmla="*/ 42168 w 45005"/>
                      <a:gd name="connsiteY4" fmla="*/ 1912 h 2074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" h="207433">
                        <a:moveTo>
                          <a:pt x="45005" y="0"/>
                        </a:moveTo>
                        <a:lnTo>
                          <a:pt x="45005" y="207433"/>
                        </a:lnTo>
                        <a:lnTo>
                          <a:pt x="42168" y="205520"/>
                        </a:lnTo>
                        <a:cubicBezTo>
                          <a:pt x="16115" y="179466"/>
                          <a:pt x="0" y="143473"/>
                          <a:pt x="0" y="103716"/>
                        </a:cubicBezTo>
                        <a:cubicBezTo>
                          <a:pt x="0" y="63959"/>
                          <a:pt x="16115" y="27966"/>
                          <a:pt x="42168" y="1912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86" name="フリーフォーム: 図形 1185">
                    <a:extLst>
                      <a:ext uri="{FF2B5EF4-FFF2-40B4-BE49-F238E27FC236}">
                        <a16:creationId xmlns:a16="http://schemas.microsoft.com/office/drawing/2014/main" id="{AF887B1C-CB33-EC12-7A26-B45CB38FFD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9863" y="4644135"/>
                    <a:ext cx="1200910" cy="192547"/>
                  </a:xfrm>
                  <a:custGeom>
                    <a:avLst/>
                    <a:gdLst>
                      <a:gd name="connsiteX0" fmla="*/ 121304 w 1200910"/>
                      <a:gd name="connsiteY0" fmla="*/ 0 h 192547"/>
                      <a:gd name="connsiteX1" fmla="*/ 1079606 w 1200910"/>
                      <a:gd name="connsiteY1" fmla="*/ 0 h 192547"/>
                      <a:gd name="connsiteX2" fmla="*/ 1200910 w 1200910"/>
                      <a:gd name="connsiteY2" fmla="*/ 121304 h 192547"/>
                      <a:gd name="connsiteX3" fmla="*/ 1200910 w 1200910"/>
                      <a:gd name="connsiteY3" fmla="*/ 192547 h 192547"/>
                      <a:gd name="connsiteX4" fmla="*/ 1196916 w 1200910"/>
                      <a:gd name="connsiteY4" fmla="*/ 172764 h 192547"/>
                      <a:gd name="connsiteX5" fmla="*/ 1065936 w 1200910"/>
                      <a:gd name="connsiteY5" fmla="*/ 85945 h 192547"/>
                      <a:gd name="connsiteX6" fmla="*/ 134974 w 1200910"/>
                      <a:gd name="connsiteY6" fmla="*/ 85945 h 192547"/>
                      <a:gd name="connsiteX7" fmla="*/ 3994 w 1200910"/>
                      <a:gd name="connsiteY7" fmla="*/ 172764 h 192547"/>
                      <a:gd name="connsiteX8" fmla="*/ 0 w 1200910"/>
                      <a:gd name="connsiteY8" fmla="*/ 192547 h 192547"/>
                      <a:gd name="connsiteX9" fmla="*/ 0 w 1200910"/>
                      <a:gd name="connsiteY9" fmla="*/ 121304 h 192547"/>
                      <a:gd name="connsiteX10" fmla="*/ 121304 w 1200910"/>
                      <a:gd name="connsiteY10" fmla="*/ 0 h 192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00910" h="192547">
                        <a:moveTo>
                          <a:pt x="121304" y="0"/>
                        </a:moveTo>
                        <a:lnTo>
                          <a:pt x="1079606" y="0"/>
                        </a:lnTo>
                        <a:cubicBezTo>
                          <a:pt x="1146600" y="0"/>
                          <a:pt x="1200910" y="54310"/>
                          <a:pt x="1200910" y="121304"/>
                        </a:cubicBezTo>
                        <a:lnTo>
                          <a:pt x="1200910" y="192547"/>
                        </a:lnTo>
                        <a:lnTo>
                          <a:pt x="1196916" y="172764"/>
                        </a:lnTo>
                        <a:cubicBezTo>
                          <a:pt x="1175337" y="121744"/>
                          <a:pt x="1124817" y="85945"/>
                          <a:pt x="1065936" y="85945"/>
                        </a:cubicBezTo>
                        <a:lnTo>
                          <a:pt x="134974" y="85945"/>
                        </a:lnTo>
                        <a:cubicBezTo>
                          <a:pt x="76093" y="85945"/>
                          <a:pt x="25574" y="121744"/>
                          <a:pt x="3994" y="172764"/>
                        </a:cubicBezTo>
                        <a:lnTo>
                          <a:pt x="0" y="192547"/>
                        </a:lnTo>
                        <a:lnTo>
                          <a:pt x="0" y="121304"/>
                        </a:lnTo>
                        <a:cubicBezTo>
                          <a:pt x="0" y="54310"/>
                          <a:pt x="54310" y="0"/>
                          <a:pt x="12130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tx1"/>
                      </a:gs>
                      <a:gs pos="50000">
                        <a:schemeClr val="accent4">
                          <a:lumMod val="100000"/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  <a:ln w="31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05" name="テキスト ボックス 1104">
                  <a:extLst>
                    <a:ext uri="{FF2B5EF4-FFF2-40B4-BE49-F238E27FC236}">
                      <a16:creationId xmlns:a16="http://schemas.microsoft.com/office/drawing/2014/main" id="{99A2ABC5-2F11-370E-8330-946D45B7DC9E}"/>
                    </a:ext>
                  </a:extLst>
                </p:cNvPr>
                <p:cNvSpPr txBox="1"/>
                <p:nvPr/>
              </p:nvSpPr>
              <p:spPr>
                <a:xfrm>
                  <a:off x="2868628" y="4103821"/>
                  <a:ext cx="279486" cy="1342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WC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24466F4-85F5-BDFB-DDF8-C335C6DE5C4A}"/>
              </a:ext>
            </a:extLst>
          </p:cNvPr>
          <p:cNvGrpSpPr/>
          <p:nvPr/>
        </p:nvGrpSpPr>
        <p:grpSpPr>
          <a:xfrm>
            <a:off x="6712957" y="990599"/>
            <a:ext cx="2412166" cy="2412166"/>
            <a:chOff x="6712957" y="990599"/>
            <a:chExt cx="2412166" cy="2412166"/>
          </a:xfrm>
        </p:grpSpPr>
        <p:grpSp>
          <p:nvGrpSpPr>
            <p:cNvPr id="1159" name="グループ化 1158">
              <a:extLst>
                <a:ext uri="{FF2B5EF4-FFF2-40B4-BE49-F238E27FC236}">
                  <a16:creationId xmlns:a16="http://schemas.microsoft.com/office/drawing/2014/main" id="{0EC782C8-9638-7B43-FA5C-9951BC30977A}"/>
                </a:ext>
              </a:extLst>
            </p:cNvPr>
            <p:cNvGrpSpPr/>
            <p:nvPr/>
          </p:nvGrpSpPr>
          <p:grpSpPr>
            <a:xfrm>
              <a:off x="6712957" y="990599"/>
              <a:ext cx="2412166" cy="2412166"/>
              <a:chOff x="6682835" y="939799"/>
              <a:chExt cx="2412166" cy="2412166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F6290D83-AB12-2F41-156C-087ADF5FF040}"/>
                  </a:ext>
                </a:extLst>
              </p:cNvPr>
              <p:cNvGrpSpPr/>
              <p:nvPr/>
            </p:nvGrpSpPr>
            <p:grpSpPr>
              <a:xfrm>
                <a:off x="6682835" y="9397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ACDF7F70-3F81-CE7B-8BC8-F26999436AD2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4487C8D4-FE0C-BF47-3A80-B2B764575FB4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6B368DDA-558F-7D71-DD77-EC0E1400B31C}"/>
                  </a:ext>
                </a:extLst>
              </p:cNvPr>
              <p:cNvSpPr/>
              <p:nvPr/>
            </p:nvSpPr>
            <p:spPr bwMode="auto">
              <a:xfrm>
                <a:off x="6752475" y="10094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16D0AAB-3E75-1D98-29C0-6F4230AE9BA3}"/>
                  </a:ext>
                </a:extLst>
              </p:cNvPr>
              <p:cNvSpPr/>
              <p:nvPr/>
            </p:nvSpPr>
            <p:spPr bwMode="auto">
              <a:xfrm>
                <a:off x="6813779" y="10754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96" name="グループ化 1195">
              <a:extLst>
                <a:ext uri="{FF2B5EF4-FFF2-40B4-BE49-F238E27FC236}">
                  <a16:creationId xmlns:a16="http://schemas.microsoft.com/office/drawing/2014/main" id="{9ED045AF-232A-F9FD-E298-09327827C1BC}"/>
                </a:ext>
              </a:extLst>
            </p:cNvPr>
            <p:cNvGrpSpPr/>
            <p:nvPr/>
          </p:nvGrpSpPr>
          <p:grpSpPr>
            <a:xfrm>
              <a:off x="7131627" y="1283921"/>
              <a:ext cx="1574826" cy="1825522"/>
              <a:chOff x="5347754" y="1747815"/>
              <a:chExt cx="1760908" cy="2041226"/>
            </a:xfrm>
          </p:grpSpPr>
          <p:grpSp>
            <p:nvGrpSpPr>
              <p:cNvPr id="1197" name="グループ化 1196">
                <a:extLst>
                  <a:ext uri="{FF2B5EF4-FFF2-40B4-BE49-F238E27FC236}">
                    <a16:creationId xmlns:a16="http://schemas.microsoft.com/office/drawing/2014/main" id="{CDFDD43F-6FE7-E48E-ABD6-1332995B0CB5}"/>
                  </a:ext>
                </a:extLst>
              </p:cNvPr>
              <p:cNvGrpSpPr/>
              <p:nvPr/>
            </p:nvGrpSpPr>
            <p:grpSpPr>
              <a:xfrm>
                <a:off x="5347754" y="1747815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1205" name="楕円 355">
                  <a:extLst>
                    <a:ext uri="{FF2B5EF4-FFF2-40B4-BE49-F238E27FC236}">
                      <a16:creationId xmlns:a16="http://schemas.microsoft.com/office/drawing/2014/main" id="{2642E2D7-ECD7-86C2-8F01-B2727874FB54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6" name="フリーフォーム: 図形 1205">
                  <a:extLst>
                    <a:ext uri="{FF2B5EF4-FFF2-40B4-BE49-F238E27FC236}">
                      <a16:creationId xmlns:a16="http://schemas.microsoft.com/office/drawing/2014/main" id="{69622369-0654-76CE-AA68-BAACE4D03E1A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7" name="フリーフォーム: 図形 1206">
                  <a:extLst>
                    <a:ext uri="{FF2B5EF4-FFF2-40B4-BE49-F238E27FC236}">
                      <a16:creationId xmlns:a16="http://schemas.microsoft.com/office/drawing/2014/main" id="{C7DFBF51-E126-2146-28B3-D1695EB6364E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8" name="フリーフォーム: 図形 1207">
                  <a:extLst>
                    <a:ext uri="{FF2B5EF4-FFF2-40B4-BE49-F238E27FC236}">
                      <a16:creationId xmlns:a16="http://schemas.microsoft.com/office/drawing/2014/main" id="{4316A97B-615B-9523-881A-09AB2F6E66D2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9" name="楕円 355">
                  <a:extLst>
                    <a:ext uri="{FF2B5EF4-FFF2-40B4-BE49-F238E27FC236}">
                      <a16:creationId xmlns:a16="http://schemas.microsoft.com/office/drawing/2014/main" id="{CE0428AF-F6DF-84E0-60A0-6D1E6669930B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0" name="フリーフォーム: 図形 1209">
                  <a:extLst>
                    <a:ext uri="{FF2B5EF4-FFF2-40B4-BE49-F238E27FC236}">
                      <a16:creationId xmlns:a16="http://schemas.microsoft.com/office/drawing/2014/main" id="{8C8459EE-02FC-156B-F046-E9302D9511C6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8" name="グループ化 1197">
                <a:extLst>
                  <a:ext uri="{FF2B5EF4-FFF2-40B4-BE49-F238E27FC236}">
                    <a16:creationId xmlns:a16="http://schemas.microsoft.com/office/drawing/2014/main" id="{CCD970AC-F5B3-E5DD-1316-57E4F8453164}"/>
                  </a:ext>
                </a:extLst>
              </p:cNvPr>
              <p:cNvGrpSpPr/>
              <p:nvPr/>
            </p:nvGrpSpPr>
            <p:grpSpPr>
              <a:xfrm>
                <a:off x="6271679" y="1747815"/>
                <a:ext cx="836983" cy="2041226"/>
                <a:chOff x="5347754" y="1747815"/>
                <a:chExt cx="1612419" cy="3932354"/>
              </a:xfrm>
            </p:grpSpPr>
            <p:sp>
              <p:nvSpPr>
                <p:cNvPr id="1199" name="楕円 355">
                  <a:extLst>
                    <a:ext uri="{FF2B5EF4-FFF2-40B4-BE49-F238E27FC236}">
                      <a16:creationId xmlns:a16="http://schemas.microsoft.com/office/drawing/2014/main" id="{DD56A951-5757-D296-6E1E-41D70257CF45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0" name="フリーフォーム: 図形 1199">
                  <a:extLst>
                    <a:ext uri="{FF2B5EF4-FFF2-40B4-BE49-F238E27FC236}">
                      <a16:creationId xmlns:a16="http://schemas.microsoft.com/office/drawing/2014/main" id="{B8739059-BB9C-D484-8CED-132BE4D6D9CD}"/>
                    </a:ext>
                  </a:extLst>
                </p:cNvPr>
                <p:cNvSpPr/>
                <p:nvPr/>
              </p:nvSpPr>
              <p:spPr bwMode="auto">
                <a:xfrm>
                  <a:off x="5347754" y="1747815"/>
                  <a:ext cx="1612419" cy="2223011"/>
                </a:xfrm>
                <a:custGeom>
                  <a:avLst/>
                  <a:gdLst>
                    <a:gd name="connsiteX0" fmla="*/ 806209 w 1612419"/>
                    <a:gd name="connsiteY0" fmla="*/ 0 h 2222992"/>
                    <a:gd name="connsiteX1" fmla="*/ 1608572 w 1612419"/>
                    <a:gd name="connsiteY1" fmla="*/ 2011373 h 2222992"/>
                    <a:gd name="connsiteX2" fmla="*/ 1612419 w 1612419"/>
                    <a:gd name="connsiteY2" fmla="*/ 2222992 h 2222992"/>
                    <a:gd name="connsiteX3" fmla="*/ 1600239 w 1612419"/>
                    <a:gd name="connsiteY3" fmla="*/ 2199191 h 2222992"/>
                    <a:gd name="connsiteX4" fmla="*/ 806209 w 1612419"/>
                    <a:gd name="connsiteY4" fmla="*/ 2006204 h 2222992"/>
                    <a:gd name="connsiteX5" fmla="*/ 12179 w 1612419"/>
                    <a:gd name="connsiteY5" fmla="*/ 2199191 h 2222992"/>
                    <a:gd name="connsiteX6" fmla="*/ 0 w 1612419"/>
                    <a:gd name="connsiteY6" fmla="*/ 2222992 h 2222992"/>
                    <a:gd name="connsiteX7" fmla="*/ 3846 w 1612419"/>
                    <a:gd name="connsiteY7" fmla="*/ 2011373 h 2222992"/>
                    <a:gd name="connsiteX8" fmla="*/ 806209 w 1612419"/>
                    <a:gd name="connsiteY8" fmla="*/ 0 h 2222992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  <a:gd name="connsiteX0" fmla="*/ 806209 w 1612419"/>
                    <a:gd name="connsiteY0" fmla="*/ 19 h 2223011"/>
                    <a:gd name="connsiteX1" fmla="*/ 1608572 w 1612419"/>
                    <a:gd name="connsiteY1" fmla="*/ 2011392 h 2223011"/>
                    <a:gd name="connsiteX2" fmla="*/ 1612419 w 1612419"/>
                    <a:gd name="connsiteY2" fmla="*/ 2223011 h 2223011"/>
                    <a:gd name="connsiteX3" fmla="*/ 1600239 w 1612419"/>
                    <a:gd name="connsiteY3" fmla="*/ 2199210 h 2223011"/>
                    <a:gd name="connsiteX4" fmla="*/ 806209 w 1612419"/>
                    <a:gd name="connsiteY4" fmla="*/ 2006223 h 2223011"/>
                    <a:gd name="connsiteX5" fmla="*/ 12179 w 1612419"/>
                    <a:gd name="connsiteY5" fmla="*/ 2199210 h 2223011"/>
                    <a:gd name="connsiteX6" fmla="*/ 0 w 1612419"/>
                    <a:gd name="connsiteY6" fmla="*/ 2223011 h 2223011"/>
                    <a:gd name="connsiteX7" fmla="*/ 3846 w 1612419"/>
                    <a:gd name="connsiteY7" fmla="*/ 2011392 h 2223011"/>
                    <a:gd name="connsiteX8" fmla="*/ 806209 w 1612419"/>
                    <a:gd name="connsiteY8" fmla="*/ 19 h 2223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12419" h="2223011">
                      <a:moveTo>
                        <a:pt x="806209" y="19"/>
                      </a:moveTo>
                      <a:cubicBezTo>
                        <a:pt x="1421446" y="4781"/>
                        <a:pt x="1567270" y="881635"/>
                        <a:pt x="1608572" y="2011392"/>
                      </a:cubicBezTo>
                      <a:cubicBezTo>
                        <a:pt x="1609854" y="2081932"/>
                        <a:pt x="1611137" y="2152471"/>
                        <a:pt x="1612419" y="2223011"/>
                      </a:cubicBezTo>
                      <a:lnTo>
                        <a:pt x="1600239" y="2199210"/>
                      </a:lnTo>
                      <a:cubicBezTo>
                        <a:pt x="1524663" y="2089073"/>
                        <a:pt x="1197880" y="2006223"/>
                        <a:pt x="806209" y="2006223"/>
                      </a:cubicBezTo>
                      <a:cubicBezTo>
                        <a:pt x="414538" y="2006223"/>
                        <a:pt x="87755" y="2089073"/>
                        <a:pt x="12179" y="2199210"/>
                      </a:cubicBezTo>
                      <a:lnTo>
                        <a:pt x="0" y="2223011"/>
                      </a:lnTo>
                      <a:lnTo>
                        <a:pt x="3846" y="2011392"/>
                      </a:lnTo>
                      <a:cubicBezTo>
                        <a:pt x="45149" y="881635"/>
                        <a:pt x="190972" y="-4743"/>
                        <a:pt x="806209" y="1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1" name="フリーフォーム: 図形 1200">
                  <a:extLst>
                    <a:ext uri="{FF2B5EF4-FFF2-40B4-BE49-F238E27FC236}">
                      <a16:creationId xmlns:a16="http://schemas.microsoft.com/office/drawing/2014/main" id="{B3A98369-3C9A-7E68-1ECD-6B0B5D3ACD98}"/>
                    </a:ext>
                  </a:extLst>
                </p:cNvPr>
                <p:cNvSpPr/>
                <p:nvPr/>
              </p:nvSpPr>
              <p:spPr bwMode="auto">
                <a:xfrm>
                  <a:off x="5555425" y="3754040"/>
                  <a:ext cx="1197077" cy="192612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2" name="フリーフォーム: 図形 1201">
                  <a:extLst>
                    <a:ext uri="{FF2B5EF4-FFF2-40B4-BE49-F238E27FC236}">
                      <a16:creationId xmlns:a16="http://schemas.microsoft.com/office/drawing/2014/main" id="{199368FB-D8FD-65FD-3F09-7E0763C98EC0}"/>
                    </a:ext>
                  </a:extLst>
                </p:cNvPr>
                <p:cNvSpPr/>
                <p:nvPr/>
              </p:nvSpPr>
              <p:spPr bwMode="auto">
                <a:xfrm>
                  <a:off x="5645888" y="3754039"/>
                  <a:ext cx="1016152" cy="1863819"/>
                </a:xfrm>
                <a:custGeom>
                  <a:avLst/>
                  <a:gdLst>
                    <a:gd name="connsiteX0" fmla="*/ 598538 w 1197077"/>
                    <a:gd name="connsiteY0" fmla="*/ 0 h 1926129"/>
                    <a:gd name="connsiteX1" fmla="*/ 1048479 w 1197077"/>
                    <a:gd name="connsiteY1" fmla="*/ 41278 h 1926129"/>
                    <a:gd name="connsiteX2" fmla="*/ 1070738 w 1197077"/>
                    <a:gd name="connsiteY2" fmla="*/ 46794 h 1926129"/>
                    <a:gd name="connsiteX3" fmla="*/ 1086886 w 1197077"/>
                    <a:gd name="connsiteY3" fmla="*/ 87124 h 1926129"/>
                    <a:gd name="connsiteX4" fmla="*/ 1112623 w 1197077"/>
                    <a:gd name="connsiteY4" fmla="*/ 194595 h 1926129"/>
                    <a:gd name="connsiteX5" fmla="*/ 1114297 w 1197077"/>
                    <a:gd name="connsiteY5" fmla="*/ 215182 h 1926129"/>
                    <a:gd name="connsiteX6" fmla="*/ 1114465 w 1197077"/>
                    <a:gd name="connsiteY6" fmla="*/ 215601 h 1926129"/>
                    <a:gd name="connsiteX7" fmla="*/ 1197077 w 1197077"/>
                    <a:gd name="connsiteY7" fmla="*/ 929288 h 1926129"/>
                    <a:gd name="connsiteX8" fmla="*/ 1082636 w 1197077"/>
                    <a:gd name="connsiteY8" fmla="*/ 1722329 h 1926129"/>
                    <a:gd name="connsiteX9" fmla="*/ 1068862 w 1197077"/>
                    <a:gd name="connsiteY9" fmla="*/ 1741970 h 1926129"/>
                    <a:gd name="connsiteX10" fmla="*/ 1068298 w 1197077"/>
                    <a:gd name="connsiteY10" fmla="*/ 1744618 h 1926129"/>
                    <a:gd name="connsiteX11" fmla="*/ 598538 w 1197077"/>
                    <a:gd name="connsiteY11" fmla="*/ 1926129 h 1926129"/>
                    <a:gd name="connsiteX12" fmla="*/ 128778 w 1197077"/>
                    <a:gd name="connsiteY12" fmla="*/ 1744618 h 1926129"/>
                    <a:gd name="connsiteX13" fmla="*/ 128215 w 1197077"/>
                    <a:gd name="connsiteY13" fmla="*/ 1741969 h 1926129"/>
                    <a:gd name="connsiteX14" fmla="*/ 114441 w 1197077"/>
                    <a:gd name="connsiteY14" fmla="*/ 1722329 h 1926129"/>
                    <a:gd name="connsiteX15" fmla="*/ 0 w 1197077"/>
                    <a:gd name="connsiteY15" fmla="*/ 929288 h 1926129"/>
                    <a:gd name="connsiteX16" fmla="*/ 82613 w 1197077"/>
                    <a:gd name="connsiteY16" fmla="*/ 215601 h 1926129"/>
                    <a:gd name="connsiteX17" fmla="*/ 82780 w 1197077"/>
                    <a:gd name="connsiteY17" fmla="*/ 215185 h 1926129"/>
                    <a:gd name="connsiteX18" fmla="*/ 84453 w 1197077"/>
                    <a:gd name="connsiteY18" fmla="*/ 194595 h 1926129"/>
                    <a:gd name="connsiteX19" fmla="*/ 110191 w 1197077"/>
                    <a:gd name="connsiteY19" fmla="*/ 87124 h 1926129"/>
                    <a:gd name="connsiteX20" fmla="*/ 126338 w 1197077"/>
                    <a:gd name="connsiteY20" fmla="*/ 46794 h 1926129"/>
                    <a:gd name="connsiteX21" fmla="*/ 148597 w 1197077"/>
                    <a:gd name="connsiteY21" fmla="*/ 41278 h 1926129"/>
                    <a:gd name="connsiteX22" fmla="*/ 598538 w 1197077"/>
                    <a:gd name="connsiteY22" fmla="*/ 0 h 1926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97077" h="1926129">
                      <a:moveTo>
                        <a:pt x="598538" y="0"/>
                      </a:moveTo>
                      <a:cubicBezTo>
                        <a:pt x="765206" y="0"/>
                        <a:pt x="920041" y="15217"/>
                        <a:pt x="1048479" y="41278"/>
                      </a:cubicBezTo>
                      <a:lnTo>
                        <a:pt x="1070738" y="46794"/>
                      </a:lnTo>
                      <a:lnTo>
                        <a:pt x="1086886" y="87124"/>
                      </a:lnTo>
                      <a:cubicBezTo>
                        <a:pt x="1097849" y="121605"/>
                        <a:pt x="1106507" y="157526"/>
                        <a:pt x="1112623" y="194595"/>
                      </a:cubicBezTo>
                      <a:lnTo>
                        <a:pt x="1114297" y="215182"/>
                      </a:lnTo>
                      <a:lnTo>
                        <a:pt x="1114465" y="215601"/>
                      </a:lnTo>
                      <a:cubicBezTo>
                        <a:pt x="1164307" y="370271"/>
                        <a:pt x="1197077" y="632201"/>
                        <a:pt x="1197077" y="929288"/>
                      </a:cubicBezTo>
                      <a:cubicBezTo>
                        <a:pt x="1197077" y="1285791"/>
                        <a:pt x="1149888" y="1591671"/>
                        <a:pt x="1082636" y="1722329"/>
                      </a:cubicBezTo>
                      <a:lnTo>
                        <a:pt x="1068862" y="1741970"/>
                      </a:lnTo>
                      <a:lnTo>
                        <a:pt x="1068298" y="1744618"/>
                      </a:lnTo>
                      <a:cubicBezTo>
                        <a:pt x="1023587" y="1848206"/>
                        <a:pt x="830257" y="1926129"/>
                        <a:pt x="598538" y="1926129"/>
                      </a:cubicBezTo>
                      <a:cubicBezTo>
                        <a:pt x="366819" y="1926129"/>
                        <a:pt x="173490" y="1848206"/>
                        <a:pt x="128778" y="1744618"/>
                      </a:cubicBezTo>
                      <a:lnTo>
                        <a:pt x="128215" y="1741969"/>
                      </a:lnTo>
                      <a:lnTo>
                        <a:pt x="114441" y="1722329"/>
                      </a:lnTo>
                      <a:cubicBezTo>
                        <a:pt x="47189" y="1591671"/>
                        <a:pt x="0" y="1285791"/>
                        <a:pt x="0" y="929288"/>
                      </a:cubicBezTo>
                      <a:cubicBezTo>
                        <a:pt x="0" y="632201"/>
                        <a:pt x="32770" y="370271"/>
                        <a:pt x="82613" y="215601"/>
                      </a:cubicBezTo>
                      <a:lnTo>
                        <a:pt x="82780" y="215185"/>
                      </a:lnTo>
                      <a:lnTo>
                        <a:pt x="84453" y="194595"/>
                      </a:lnTo>
                      <a:cubicBezTo>
                        <a:pt x="90570" y="157526"/>
                        <a:pt x="99227" y="121605"/>
                        <a:pt x="110191" y="87124"/>
                      </a:cubicBezTo>
                      <a:lnTo>
                        <a:pt x="126338" y="46794"/>
                      </a:lnTo>
                      <a:lnTo>
                        <a:pt x="148597" y="41278"/>
                      </a:lnTo>
                      <a:cubicBezTo>
                        <a:pt x="277035" y="15217"/>
                        <a:pt x="431870" y="0"/>
                        <a:pt x="59853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3" name="楕円 355">
                  <a:extLst>
                    <a:ext uri="{FF2B5EF4-FFF2-40B4-BE49-F238E27FC236}">
                      <a16:creationId xmlns:a16="http://schemas.microsoft.com/office/drawing/2014/main" id="{5EC6183A-1705-1141-D46E-641F8D340075}"/>
                    </a:ext>
                  </a:extLst>
                </p:cNvPr>
                <p:cNvSpPr/>
                <p:nvPr/>
              </p:nvSpPr>
              <p:spPr bwMode="auto">
                <a:xfrm>
                  <a:off x="5349216" y="3754040"/>
                  <a:ext cx="1609494" cy="569443"/>
                </a:xfrm>
                <a:custGeom>
                  <a:avLst/>
                  <a:gdLst>
                    <a:gd name="connsiteX0" fmla="*/ 0 w 1609494"/>
                    <a:gd name="connsiteY0" fmla="*/ 241698 h 483395"/>
                    <a:gd name="connsiteX1" fmla="*/ 804747 w 1609494"/>
                    <a:gd name="connsiteY1" fmla="*/ 0 h 483395"/>
                    <a:gd name="connsiteX2" fmla="*/ 1609494 w 1609494"/>
                    <a:gd name="connsiteY2" fmla="*/ 241698 h 483395"/>
                    <a:gd name="connsiteX3" fmla="*/ 804747 w 1609494"/>
                    <a:gd name="connsiteY3" fmla="*/ 483396 h 483395"/>
                    <a:gd name="connsiteX4" fmla="*/ 0 w 1609494"/>
                    <a:gd name="connsiteY4" fmla="*/ 241698 h 483395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483396"/>
                    <a:gd name="connsiteX1" fmla="*/ 804747 w 1609494"/>
                    <a:gd name="connsiteY1" fmla="*/ 0 h 483396"/>
                    <a:gd name="connsiteX2" fmla="*/ 1609494 w 1609494"/>
                    <a:gd name="connsiteY2" fmla="*/ 241698 h 483396"/>
                    <a:gd name="connsiteX3" fmla="*/ 804747 w 1609494"/>
                    <a:gd name="connsiteY3" fmla="*/ 483396 h 483396"/>
                    <a:gd name="connsiteX4" fmla="*/ 0 w 1609494"/>
                    <a:gd name="connsiteY4" fmla="*/ 241698 h 483396"/>
                    <a:gd name="connsiteX0" fmla="*/ 0 w 1609494"/>
                    <a:gd name="connsiteY0" fmla="*/ 241698 h 569121"/>
                    <a:gd name="connsiteX1" fmla="*/ 804747 w 1609494"/>
                    <a:gd name="connsiteY1" fmla="*/ 0 h 569121"/>
                    <a:gd name="connsiteX2" fmla="*/ 1609494 w 1609494"/>
                    <a:gd name="connsiteY2" fmla="*/ 241698 h 569121"/>
                    <a:gd name="connsiteX3" fmla="*/ 807128 w 1609494"/>
                    <a:gd name="connsiteY3" fmla="*/ 569121 h 569121"/>
                    <a:gd name="connsiteX4" fmla="*/ 0 w 1609494"/>
                    <a:gd name="connsiteY4" fmla="*/ 241698 h 569121"/>
                    <a:gd name="connsiteX0" fmla="*/ 0 w 1609494"/>
                    <a:gd name="connsiteY0" fmla="*/ 241698 h 569443"/>
                    <a:gd name="connsiteX1" fmla="*/ 804747 w 1609494"/>
                    <a:gd name="connsiteY1" fmla="*/ 0 h 569443"/>
                    <a:gd name="connsiteX2" fmla="*/ 1609494 w 1609494"/>
                    <a:gd name="connsiteY2" fmla="*/ 241698 h 569443"/>
                    <a:gd name="connsiteX3" fmla="*/ 807128 w 1609494"/>
                    <a:gd name="connsiteY3" fmla="*/ 569121 h 569443"/>
                    <a:gd name="connsiteX4" fmla="*/ 0 w 1609494"/>
                    <a:gd name="connsiteY4" fmla="*/ 241698 h 569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9494" h="569443">
                      <a:moveTo>
                        <a:pt x="0" y="241698"/>
                      </a:moveTo>
                      <a:cubicBezTo>
                        <a:pt x="0" y="108212"/>
                        <a:pt x="360298" y="0"/>
                        <a:pt x="804747" y="0"/>
                      </a:cubicBezTo>
                      <a:cubicBezTo>
                        <a:pt x="1249196" y="0"/>
                        <a:pt x="1609494" y="108212"/>
                        <a:pt x="1609494" y="241698"/>
                      </a:cubicBezTo>
                      <a:cubicBezTo>
                        <a:pt x="1609494" y="375184"/>
                        <a:pt x="1542090" y="559596"/>
                        <a:pt x="807128" y="569121"/>
                      </a:cubicBezTo>
                      <a:cubicBezTo>
                        <a:pt x="72166" y="578646"/>
                        <a:pt x="0" y="375184"/>
                        <a:pt x="0" y="2416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4" name="フリーフォーム: 図形 1203">
                  <a:extLst>
                    <a:ext uri="{FF2B5EF4-FFF2-40B4-BE49-F238E27FC236}">
                      <a16:creationId xmlns:a16="http://schemas.microsoft.com/office/drawing/2014/main" id="{31A03988-7643-7BE2-A237-50FEF68DD132}"/>
                    </a:ext>
                  </a:extLst>
                </p:cNvPr>
                <p:cNvSpPr/>
                <p:nvPr/>
              </p:nvSpPr>
              <p:spPr bwMode="auto">
                <a:xfrm>
                  <a:off x="5856326" y="2455941"/>
                  <a:ext cx="595274" cy="732798"/>
                </a:xfrm>
                <a:custGeom>
                  <a:avLst/>
                  <a:gdLst>
                    <a:gd name="connsiteX0" fmla="*/ 120490 w 1643432"/>
                    <a:gd name="connsiteY0" fmla="*/ 722921 h 2023101"/>
                    <a:gd name="connsiteX1" fmla="*/ 629301 w 1643432"/>
                    <a:gd name="connsiteY1" fmla="*/ 722921 h 2023101"/>
                    <a:gd name="connsiteX2" fmla="*/ 749790 w 1643432"/>
                    <a:gd name="connsiteY2" fmla="*/ 843411 h 2023101"/>
                    <a:gd name="connsiteX3" fmla="*/ 749790 w 1643432"/>
                    <a:gd name="connsiteY3" fmla="*/ 1445841 h 2023101"/>
                    <a:gd name="connsiteX4" fmla="*/ 641621 w 1643432"/>
                    <a:gd name="connsiteY4" fmla="*/ 1445841 h 2023101"/>
                    <a:gd name="connsiteX5" fmla="*/ 641621 w 1643432"/>
                    <a:gd name="connsiteY5" fmla="*/ 968371 h 2023101"/>
                    <a:gd name="connsiteX6" fmla="*/ 626004 w 1643432"/>
                    <a:gd name="connsiteY6" fmla="*/ 952754 h 2023101"/>
                    <a:gd name="connsiteX7" fmla="*/ 610387 w 1643432"/>
                    <a:gd name="connsiteY7" fmla="*/ 968371 h 2023101"/>
                    <a:gd name="connsiteX8" fmla="*/ 610387 w 1643432"/>
                    <a:gd name="connsiteY8" fmla="*/ 1445841 h 2023101"/>
                    <a:gd name="connsiteX9" fmla="*/ 609751 w 1643432"/>
                    <a:gd name="connsiteY9" fmla="*/ 1445841 h 2023101"/>
                    <a:gd name="connsiteX10" fmla="*/ 547040 w 1643432"/>
                    <a:gd name="connsiteY10" fmla="*/ 2023101 h 2023101"/>
                    <a:gd name="connsiteX11" fmla="*/ 390510 w 1643432"/>
                    <a:gd name="connsiteY11" fmla="*/ 2023101 h 2023101"/>
                    <a:gd name="connsiteX12" fmla="*/ 390511 w 1643432"/>
                    <a:gd name="connsiteY12" fmla="*/ 1359783 h 2023101"/>
                    <a:gd name="connsiteX13" fmla="*/ 374894 w 1643432"/>
                    <a:gd name="connsiteY13" fmla="*/ 1344167 h 2023101"/>
                    <a:gd name="connsiteX14" fmla="*/ 359278 w 1643432"/>
                    <a:gd name="connsiteY14" fmla="*/ 1359783 h 2023101"/>
                    <a:gd name="connsiteX15" fmla="*/ 359278 w 1643432"/>
                    <a:gd name="connsiteY15" fmla="*/ 2023101 h 2023101"/>
                    <a:gd name="connsiteX16" fmla="*/ 202749 w 1643432"/>
                    <a:gd name="connsiteY16" fmla="*/ 2023101 h 2023101"/>
                    <a:gd name="connsiteX17" fmla="*/ 140039 w 1643432"/>
                    <a:gd name="connsiteY17" fmla="*/ 1445841 h 2023101"/>
                    <a:gd name="connsiteX18" fmla="*/ 139400 w 1643432"/>
                    <a:gd name="connsiteY18" fmla="*/ 1445841 h 2023101"/>
                    <a:gd name="connsiteX19" fmla="*/ 139401 w 1643432"/>
                    <a:gd name="connsiteY19" fmla="*/ 968371 h 2023101"/>
                    <a:gd name="connsiteX20" fmla="*/ 123784 w 1643432"/>
                    <a:gd name="connsiteY20" fmla="*/ 952754 h 2023101"/>
                    <a:gd name="connsiteX21" fmla="*/ 108168 w 1643432"/>
                    <a:gd name="connsiteY21" fmla="*/ 968371 h 2023101"/>
                    <a:gd name="connsiteX22" fmla="*/ 108168 w 1643432"/>
                    <a:gd name="connsiteY22" fmla="*/ 1445841 h 2023101"/>
                    <a:gd name="connsiteX23" fmla="*/ 0 w 1643432"/>
                    <a:gd name="connsiteY23" fmla="*/ 1445841 h 2023101"/>
                    <a:gd name="connsiteX24" fmla="*/ 0 w 1643432"/>
                    <a:gd name="connsiteY24" fmla="*/ 843411 h 2023101"/>
                    <a:gd name="connsiteX25" fmla="*/ 120490 w 1643432"/>
                    <a:gd name="connsiteY25" fmla="*/ 722921 h 2023101"/>
                    <a:gd name="connsiteX26" fmla="*/ 1161014 w 1643432"/>
                    <a:gd name="connsiteY26" fmla="*/ 722920 h 2023101"/>
                    <a:gd name="connsiteX27" fmla="*/ 1376060 w 1643432"/>
                    <a:gd name="connsiteY27" fmla="*/ 722920 h 2023101"/>
                    <a:gd name="connsiteX28" fmla="*/ 1643432 w 1643432"/>
                    <a:gd name="connsiteY28" fmla="*/ 990292 h 2023101"/>
                    <a:gd name="connsiteX29" fmla="*/ 1643432 w 1643432"/>
                    <a:gd name="connsiteY29" fmla="*/ 1445840 h 2023101"/>
                    <a:gd name="connsiteX30" fmla="*/ 1535263 w 1643432"/>
                    <a:gd name="connsiteY30" fmla="*/ 1445840 h 2023101"/>
                    <a:gd name="connsiteX31" fmla="*/ 1535263 w 1643432"/>
                    <a:gd name="connsiteY31" fmla="*/ 980261 h 2023101"/>
                    <a:gd name="connsiteX32" fmla="*/ 1519647 w 1643432"/>
                    <a:gd name="connsiteY32" fmla="*/ 964645 h 2023101"/>
                    <a:gd name="connsiteX33" fmla="*/ 1504030 w 1643432"/>
                    <a:gd name="connsiteY33" fmla="*/ 980261 h 2023101"/>
                    <a:gd name="connsiteX34" fmla="*/ 1504030 w 1643432"/>
                    <a:gd name="connsiteY34" fmla="*/ 1319241 h 2023101"/>
                    <a:gd name="connsiteX35" fmla="*/ 1556710 w 1643432"/>
                    <a:gd name="connsiteY35" fmla="*/ 1710911 h 2023101"/>
                    <a:gd name="connsiteX36" fmla="*/ 1474517 w 1643432"/>
                    <a:gd name="connsiteY36" fmla="*/ 1710911 h 2023101"/>
                    <a:gd name="connsiteX37" fmla="*/ 1440258 w 1643432"/>
                    <a:gd name="connsiteY37" fmla="*/ 2023099 h 2023101"/>
                    <a:gd name="connsiteX38" fmla="*/ 1283729 w 1643432"/>
                    <a:gd name="connsiteY38" fmla="*/ 2023099 h 2023101"/>
                    <a:gd name="connsiteX39" fmla="*/ 1283729 w 1643432"/>
                    <a:gd name="connsiteY39" fmla="*/ 1710911 h 2023101"/>
                    <a:gd name="connsiteX40" fmla="*/ 1252496 w 1643432"/>
                    <a:gd name="connsiteY40" fmla="*/ 1710911 h 2023101"/>
                    <a:gd name="connsiteX41" fmla="*/ 1252496 w 1643432"/>
                    <a:gd name="connsiteY41" fmla="*/ 2023099 h 2023101"/>
                    <a:gd name="connsiteX42" fmla="*/ 1095967 w 1643432"/>
                    <a:gd name="connsiteY42" fmla="*/ 2023099 h 2023101"/>
                    <a:gd name="connsiteX43" fmla="*/ 1061707 w 1643432"/>
                    <a:gd name="connsiteY43" fmla="*/ 1710911 h 2023101"/>
                    <a:gd name="connsiteX44" fmla="*/ 980364 w 1643432"/>
                    <a:gd name="connsiteY44" fmla="*/ 1710911 h 2023101"/>
                    <a:gd name="connsiteX45" fmla="*/ 1033043 w 1643432"/>
                    <a:gd name="connsiteY45" fmla="*/ 1319241 h 2023101"/>
                    <a:gd name="connsiteX46" fmla="*/ 1033043 w 1643432"/>
                    <a:gd name="connsiteY46" fmla="*/ 980261 h 2023101"/>
                    <a:gd name="connsiteX47" fmla="*/ 1017427 w 1643432"/>
                    <a:gd name="connsiteY47" fmla="*/ 964645 h 2023101"/>
                    <a:gd name="connsiteX48" fmla="*/ 1001810 w 1643432"/>
                    <a:gd name="connsiteY48" fmla="*/ 980261 h 2023101"/>
                    <a:gd name="connsiteX49" fmla="*/ 1001810 w 1643432"/>
                    <a:gd name="connsiteY49" fmla="*/ 1445840 h 2023101"/>
                    <a:gd name="connsiteX50" fmla="*/ 893642 w 1643432"/>
                    <a:gd name="connsiteY50" fmla="*/ 1445840 h 2023101"/>
                    <a:gd name="connsiteX51" fmla="*/ 893642 w 1643432"/>
                    <a:gd name="connsiteY51" fmla="*/ 990292 h 2023101"/>
                    <a:gd name="connsiteX52" fmla="*/ 1161014 w 1643432"/>
                    <a:gd name="connsiteY52" fmla="*/ 722920 h 2023101"/>
                    <a:gd name="connsiteX53" fmla="*/ 374895 w 1643432"/>
                    <a:gd name="connsiteY53" fmla="*/ 1 h 2023101"/>
                    <a:gd name="connsiteX54" fmla="*/ 712258 w 1643432"/>
                    <a:gd name="connsiteY54" fmla="*/ 337364 h 2023101"/>
                    <a:gd name="connsiteX55" fmla="*/ 374895 w 1643432"/>
                    <a:gd name="connsiteY55" fmla="*/ 674727 h 2023101"/>
                    <a:gd name="connsiteX56" fmla="*/ 37532 w 1643432"/>
                    <a:gd name="connsiteY56" fmla="*/ 337364 h 2023101"/>
                    <a:gd name="connsiteX57" fmla="*/ 374895 w 1643432"/>
                    <a:gd name="connsiteY57" fmla="*/ 1 h 2023101"/>
                    <a:gd name="connsiteX58" fmla="*/ 1268537 w 1643432"/>
                    <a:gd name="connsiteY58" fmla="*/ 0 h 2023101"/>
                    <a:gd name="connsiteX59" fmla="*/ 1605900 w 1643432"/>
                    <a:gd name="connsiteY59" fmla="*/ 337363 h 2023101"/>
                    <a:gd name="connsiteX60" fmla="*/ 1268537 w 1643432"/>
                    <a:gd name="connsiteY60" fmla="*/ 674726 h 2023101"/>
                    <a:gd name="connsiteX61" fmla="*/ 931174 w 1643432"/>
                    <a:gd name="connsiteY61" fmla="*/ 337363 h 2023101"/>
                    <a:gd name="connsiteX62" fmla="*/ 1268537 w 1643432"/>
                    <a:gd name="connsiteY62" fmla="*/ 0 h 202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643432" h="2023101">
                      <a:moveTo>
                        <a:pt x="120490" y="722921"/>
                      </a:moveTo>
                      <a:lnTo>
                        <a:pt x="629301" y="722921"/>
                      </a:lnTo>
                      <a:cubicBezTo>
                        <a:pt x="695845" y="722921"/>
                        <a:pt x="749790" y="776866"/>
                        <a:pt x="749790" y="843411"/>
                      </a:cubicBezTo>
                      <a:lnTo>
                        <a:pt x="749790" y="1445841"/>
                      </a:lnTo>
                      <a:lnTo>
                        <a:pt x="641621" y="1445841"/>
                      </a:lnTo>
                      <a:lnTo>
                        <a:pt x="641621" y="968371"/>
                      </a:lnTo>
                      <a:cubicBezTo>
                        <a:pt x="641621" y="959746"/>
                        <a:pt x="634629" y="952754"/>
                        <a:pt x="626004" y="952754"/>
                      </a:cubicBezTo>
                      <a:cubicBezTo>
                        <a:pt x="617379" y="952754"/>
                        <a:pt x="610387" y="959746"/>
                        <a:pt x="610387" y="968371"/>
                      </a:cubicBezTo>
                      <a:lnTo>
                        <a:pt x="610387" y="1445841"/>
                      </a:lnTo>
                      <a:lnTo>
                        <a:pt x="609751" y="1445841"/>
                      </a:lnTo>
                      <a:lnTo>
                        <a:pt x="547040" y="2023101"/>
                      </a:lnTo>
                      <a:lnTo>
                        <a:pt x="390510" y="2023101"/>
                      </a:lnTo>
                      <a:lnTo>
                        <a:pt x="390511" y="1359783"/>
                      </a:lnTo>
                      <a:cubicBezTo>
                        <a:pt x="390511" y="1351158"/>
                        <a:pt x="383519" y="1344167"/>
                        <a:pt x="374894" y="1344167"/>
                      </a:cubicBezTo>
                      <a:cubicBezTo>
                        <a:pt x="366269" y="1344167"/>
                        <a:pt x="359278" y="1351158"/>
                        <a:pt x="359278" y="1359783"/>
                      </a:cubicBezTo>
                      <a:lnTo>
                        <a:pt x="359278" y="2023101"/>
                      </a:lnTo>
                      <a:lnTo>
                        <a:pt x="202749" y="2023101"/>
                      </a:lnTo>
                      <a:lnTo>
                        <a:pt x="140039" y="1445841"/>
                      </a:lnTo>
                      <a:lnTo>
                        <a:pt x="139400" y="1445841"/>
                      </a:lnTo>
                      <a:lnTo>
                        <a:pt x="139401" y="968371"/>
                      </a:lnTo>
                      <a:cubicBezTo>
                        <a:pt x="139401" y="959746"/>
                        <a:pt x="132409" y="952754"/>
                        <a:pt x="123784" y="952754"/>
                      </a:cubicBezTo>
                      <a:cubicBezTo>
                        <a:pt x="115159" y="952754"/>
                        <a:pt x="108168" y="959746"/>
                        <a:pt x="108168" y="968371"/>
                      </a:cubicBezTo>
                      <a:lnTo>
                        <a:pt x="108168" y="1445841"/>
                      </a:lnTo>
                      <a:lnTo>
                        <a:pt x="0" y="1445841"/>
                      </a:lnTo>
                      <a:lnTo>
                        <a:pt x="0" y="843411"/>
                      </a:lnTo>
                      <a:cubicBezTo>
                        <a:pt x="0" y="776866"/>
                        <a:pt x="53945" y="722921"/>
                        <a:pt x="120490" y="722921"/>
                      </a:cubicBezTo>
                      <a:close/>
                      <a:moveTo>
                        <a:pt x="1161014" y="722920"/>
                      </a:moveTo>
                      <a:lnTo>
                        <a:pt x="1376060" y="722920"/>
                      </a:lnTo>
                      <a:cubicBezTo>
                        <a:pt x="1523726" y="722920"/>
                        <a:pt x="1643432" y="842627"/>
                        <a:pt x="1643432" y="990292"/>
                      </a:cubicBezTo>
                      <a:lnTo>
                        <a:pt x="1643432" y="1445840"/>
                      </a:lnTo>
                      <a:lnTo>
                        <a:pt x="1535263" y="1445840"/>
                      </a:lnTo>
                      <a:lnTo>
                        <a:pt x="1535263" y="980261"/>
                      </a:lnTo>
                      <a:cubicBezTo>
                        <a:pt x="1535263" y="971637"/>
                        <a:pt x="1528271" y="964645"/>
                        <a:pt x="1519647" y="964645"/>
                      </a:cubicBezTo>
                      <a:cubicBezTo>
                        <a:pt x="1511022" y="964645"/>
                        <a:pt x="1504030" y="971637"/>
                        <a:pt x="1504030" y="980261"/>
                      </a:cubicBezTo>
                      <a:lnTo>
                        <a:pt x="1504030" y="1319241"/>
                      </a:lnTo>
                      <a:lnTo>
                        <a:pt x="1556710" y="1710911"/>
                      </a:lnTo>
                      <a:lnTo>
                        <a:pt x="1474517" y="1710911"/>
                      </a:lnTo>
                      <a:lnTo>
                        <a:pt x="1440258" y="2023099"/>
                      </a:lnTo>
                      <a:lnTo>
                        <a:pt x="1283729" y="2023099"/>
                      </a:lnTo>
                      <a:lnTo>
                        <a:pt x="1283729" y="1710911"/>
                      </a:lnTo>
                      <a:lnTo>
                        <a:pt x="1252496" y="1710911"/>
                      </a:lnTo>
                      <a:lnTo>
                        <a:pt x="1252496" y="2023099"/>
                      </a:lnTo>
                      <a:lnTo>
                        <a:pt x="1095967" y="2023099"/>
                      </a:lnTo>
                      <a:lnTo>
                        <a:pt x="1061707" y="1710911"/>
                      </a:lnTo>
                      <a:lnTo>
                        <a:pt x="980364" y="1710911"/>
                      </a:lnTo>
                      <a:lnTo>
                        <a:pt x="1033043" y="1319241"/>
                      </a:lnTo>
                      <a:lnTo>
                        <a:pt x="1033043" y="980261"/>
                      </a:lnTo>
                      <a:cubicBezTo>
                        <a:pt x="1033043" y="971637"/>
                        <a:pt x="1026052" y="964645"/>
                        <a:pt x="1017427" y="964645"/>
                      </a:cubicBezTo>
                      <a:cubicBezTo>
                        <a:pt x="1008802" y="964645"/>
                        <a:pt x="1001810" y="971637"/>
                        <a:pt x="1001810" y="980261"/>
                      </a:cubicBezTo>
                      <a:lnTo>
                        <a:pt x="1001810" y="1445840"/>
                      </a:lnTo>
                      <a:lnTo>
                        <a:pt x="893642" y="1445840"/>
                      </a:lnTo>
                      <a:lnTo>
                        <a:pt x="893642" y="990292"/>
                      </a:lnTo>
                      <a:cubicBezTo>
                        <a:pt x="893642" y="842627"/>
                        <a:pt x="1013349" y="722920"/>
                        <a:pt x="1161014" y="722920"/>
                      </a:cubicBezTo>
                      <a:close/>
                      <a:moveTo>
                        <a:pt x="374895" y="1"/>
                      </a:moveTo>
                      <a:cubicBezTo>
                        <a:pt x="561216" y="1"/>
                        <a:pt x="712258" y="151044"/>
                        <a:pt x="712258" y="337364"/>
                      </a:cubicBezTo>
                      <a:cubicBezTo>
                        <a:pt x="712258" y="523684"/>
                        <a:pt x="561216" y="674727"/>
                        <a:pt x="374895" y="674727"/>
                      </a:cubicBezTo>
                      <a:cubicBezTo>
                        <a:pt x="188575" y="674727"/>
                        <a:pt x="37532" y="523684"/>
                        <a:pt x="37532" y="337364"/>
                      </a:cubicBezTo>
                      <a:cubicBezTo>
                        <a:pt x="37532" y="151044"/>
                        <a:pt x="188575" y="1"/>
                        <a:pt x="374895" y="1"/>
                      </a:cubicBezTo>
                      <a:close/>
                      <a:moveTo>
                        <a:pt x="1268537" y="0"/>
                      </a:moveTo>
                      <a:cubicBezTo>
                        <a:pt x="1454858" y="0"/>
                        <a:pt x="1605900" y="151043"/>
                        <a:pt x="1605900" y="337363"/>
                      </a:cubicBezTo>
                      <a:cubicBezTo>
                        <a:pt x="1605900" y="523683"/>
                        <a:pt x="1454858" y="674726"/>
                        <a:pt x="1268537" y="674726"/>
                      </a:cubicBezTo>
                      <a:cubicBezTo>
                        <a:pt x="1082217" y="674726"/>
                        <a:pt x="931174" y="523683"/>
                        <a:pt x="931174" y="337363"/>
                      </a:cubicBezTo>
                      <a:cubicBezTo>
                        <a:pt x="931174" y="151043"/>
                        <a:pt x="1082217" y="0"/>
                        <a:pt x="126853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42649DD-A195-69C9-E610-14E361889CC1}"/>
              </a:ext>
            </a:extLst>
          </p:cNvPr>
          <p:cNvGrpSpPr/>
          <p:nvPr/>
        </p:nvGrpSpPr>
        <p:grpSpPr>
          <a:xfrm>
            <a:off x="6712957" y="3892549"/>
            <a:ext cx="2412166" cy="2412166"/>
            <a:chOff x="6712957" y="3892549"/>
            <a:chExt cx="2412166" cy="2412166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EA8384D5-FF97-1F88-AC21-4585718259F4}"/>
                </a:ext>
              </a:extLst>
            </p:cNvPr>
            <p:cNvGrpSpPr/>
            <p:nvPr/>
          </p:nvGrpSpPr>
          <p:grpSpPr>
            <a:xfrm>
              <a:off x="6712957" y="3892549"/>
              <a:ext cx="2412166" cy="2412166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30541D03-C732-F594-8E27-C47C02D74F3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5" name="四角形: 角を丸くする 1124">
                <a:extLst>
                  <a:ext uri="{FF2B5EF4-FFF2-40B4-BE49-F238E27FC236}">
                    <a16:creationId xmlns:a16="http://schemas.microsoft.com/office/drawing/2014/main" id="{205276D6-A02D-4FBF-093B-6588F815939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28" name="フリーフォーム: 図形 1127">
              <a:extLst>
                <a:ext uri="{FF2B5EF4-FFF2-40B4-BE49-F238E27FC236}">
                  <a16:creationId xmlns:a16="http://schemas.microsoft.com/office/drawing/2014/main" id="{85D74ADC-DFCD-39E7-DEC9-93307AD82F88}"/>
                </a:ext>
              </a:extLst>
            </p:cNvPr>
            <p:cNvSpPr/>
            <p:nvPr/>
          </p:nvSpPr>
          <p:spPr bwMode="auto">
            <a:xfrm>
              <a:off x="6782597" y="396218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129" name="フリーフォーム: 図形 1128">
              <a:extLst>
                <a:ext uri="{FF2B5EF4-FFF2-40B4-BE49-F238E27FC236}">
                  <a16:creationId xmlns:a16="http://schemas.microsoft.com/office/drawing/2014/main" id="{41D3B36A-54E0-2DE9-D98C-029E93DE5AA0}"/>
                </a:ext>
              </a:extLst>
            </p:cNvPr>
            <p:cNvSpPr/>
            <p:nvPr/>
          </p:nvSpPr>
          <p:spPr bwMode="auto">
            <a:xfrm>
              <a:off x="6851661" y="4031253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11" name="グループ化 1210">
              <a:extLst>
                <a:ext uri="{FF2B5EF4-FFF2-40B4-BE49-F238E27FC236}">
                  <a16:creationId xmlns:a16="http://schemas.microsoft.com/office/drawing/2014/main" id="{9AC8D30E-92C3-3939-D011-B8B39D67DC44}"/>
                </a:ext>
              </a:extLst>
            </p:cNvPr>
            <p:cNvGrpSpPr/>
            <p:nvPr/>
          </p:nvGrpSpPr>
          <p:grpSpPr>
            <a:xfrm>
              <a:off x="7164134" y="4209414"/>
              <a:ext cx="1509812" cy="1778436"/>
              <a:chOff x="9308296" y="3497297"/>
              <a:chExt cx="1797489" cy="2117297"/>
            </a:xfrm>
          </p:grpSpPr>
          <p:grpSp>
            <p:nvGrpSpPr>
              <p:cNvPr id="1212" name="グループ化 1211">
                <a:extLst>
                  <a:ext uri="{FF2B5EF4-FFF2-40B4-BE49-F238E27FC236}">
                    <a16:creationId xmlns:a16="http://schemas.microsoft.com/office/drawing/2014/main" id="{183320E3-613D-24E2-59E9-65BA61FBC5F1}"/>
                  </a:ext>
                </a:extLst>
              </p:cNvPr>
              <p:cNvGrpSpPr/>
              <p:nvPr/>
            </p:nvGrpSpPr>
            <p:grpSpPr>
              <a:xfrm>
                <a:off x="9308296" y="3497297"/>
                <a:ext cx="834326" cy="2117297"/>
                <a:chOff x="5258600" y="2247722"/>
                <a:chExt cx="1109675" cy="2816060"/>
              </a:xfrm>
            </p:grpSpPr>
            <p:grpSp>
              <p:nvGrpSpPr>
                <p:cNvPr id="1220" name="グループ化 1219">
                  <a:extLst>
                    <a:ext uri="{FF2B5EF4-FFF2-40B4-BE49-F238E27FC236}">
                      <a16:creationId xmlns:a16="http://schemas.microsoft.com/office/drawing/2014/main" id="{6367BDCA-E6AE-5F8D-2171-E61E3BB0D5A5}"/>
                    </a:ext>
                  </a:extLst>
                </p:cNvPr>
                <p:cNvGrpSpPr/>
                <p:nvPr/>
              </p:nvGrpSpPr>
              <p:grpSpPr>
                <a:xfrm>
                  <a:off x="5258600" y="2247722"/>
                  <a:ext cx="1109675" cy="2816060"/>
                  <a:chOff x="6328246" y="1294818"/>
                  <a:chExt cx="1654330" cy="4198250"/>
                </a:xfrm>
              </p:grpSpPr>
              <p:sp>
                <p:nvSpPr>
                  <p:cNvPr id="1223" name="フリーフォーム: 図形 1222">
                    <a:extLst>
                      <a:ext uri="{FF2B5EF4-FFF2-40B4-BE49-F238E27FC236}">
                        <a16:creationId xmlns:a16="http://schemas.microsoft.com/office/drawing/2014/main" id="{46C669FF-8DEE-AA62-0E06-FD310F2E9E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28246" y="1294818"/>
                    <a:ext cx="1654330" cy="2833505"/>
                  </a:xfrm>
                  <a:custGeom>
                    <a:avLst/>
                    <a:gdLst>
                      <a:gd name="connsiteX0" fmla="*/ 827067 w 1654330"/>
                      <a:gd name="connsiteY0" fmla="*/ 0 h 2833505"/>
                      <a:gd name="connsiteX1" fmla="*/ 1262704 w 1654330"/>
                      <a:gd name="connsiteY1" fmla="*/ 153613 h 2833505"/>
                      <a:gd name="connsiteX2" fmla="*/ 1282499 w 1654330"/>
                      <a:gd name="connsiteY2" fmla="*/ 187536 h 2833505"/>
                      <a:gd name="connsiteX3" fmla="*/ 1312988 w 1654330"/>
                      <a:gd name="connsiteY3" fmla="*/ 228533 h 2833505"/>
                      <a:gd name="connsiteX4" fmla="*/ 1589502 w 1654330"/>
                      <a:gd name="connsiteY4" fmla="*/ 1283288 h 2833505"/>
                      <a:gd name="connsiteX5" fmla="*/ 1602381 w 1654330"/>
                      <a:gd name="connsiteY5" fmla="*/ 2446150 h 2833505"/>
                      <a:gd name="connsiteX6" fmla="*/ 1595727 w 1654330"/>
                      <a:gd name="connsiteY6" fmla="*/ 2451638 h 2833505"/>
                      <a:gd name="connsiteX7" fmla="*/ 1593538 w 1654330"/>
                      <a:gd name="connsiteY7" fmla="*/ 2457318 h 2833505"/>
                      <a:gd name="connsiteX8" fmla="*/ 827067 w 1654330"/>
                      <a:gd name="connsiteY8" fmla="*/ 2833505 h 2833505"/>
                      <a:gd name="connsiteX9" fmla="*/ 60596 w 1654330"/>
                      <a:gd name="connsiteY9" fmla="*/ 2457318 h 2833505"/>
                      <a:gd name="connsiteX10" fmla="*/ 58316 w 1654330"/>
                      <a:gd name="connsiteY10" fmla="*/ 2451403 h 2833505"/>
                      <a:gd name="connsiteX11" fmla="*/ 51949 w 1654330"/>
                      <a:gd name="connsiteY11" fmla="*/ 2446151 h 2833505"/>
                      <a:gd name="connsiteX12" fmla="*/ 64828 w 1654330"/>
                      <a:gd name="connsiteY12" fmla="*/ 1283289 h 2833505"/>
                      <a:gd name="connsiteX13" fmla="*/ 341342 w 1654330"/>
                      <a:gd name="connsiteY13" fmla="*/ 228534 h 2833505"/>
                      <a:gd name="connsiteX14" fmla="*/ 370919 w 1654330"/>
                      <a:gd name="connsiteY14" fmla="*/ 188764 h 2833505"/>
                      <a:gd name="connsiteX15" fmla="*/ 391431 w 1654330"/>
                      <a:gd name="connsiteY15" fmla="*/ 153613 h 2833505"/>
                      <a:gd name="connsiteX16" fmla="*/ 827067 w 1654330"/>
                      <a:gd name="connsiteY16" fmla="*/ 0 h 28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54330" h="2833505">
                        <a:moveTo>
                          <a:pt x="827067" y="0"/>
                        </a:moveTo>
                        <a:cubicBezTo>
                          <a:pt x="1022904" y="0"/>
                          <a:pt x="1190930" y="63341"/>
                          <a:pt x="1262704" y="153613"/>
                        </a:cubicBezTo>
                        <a:lnTo>
                          <a:pt x="1282499" y="187536"/>
                        </a:lnTo>
                        <a:lnTo>
                          <a:pt x="1312988" y="228533"/>
                        </a:lnTo>
                        <a:cubicBezTo>
                          <a:pt x="1408696" y="394924"/>
                          <a:pt x="1518508" y="801281"/>
                          <a:pt x="1589502" y="1283288"/>
                        </a:cubicBezTo>
                        <a:cubicBezTo>
                          <a:pt x="1672328" y="1845630"/>
                          <a:pt x="1674877" y="2324610"/>
                          <a:pt x="1602381" y="2446150"/>
                        </a:cubicBezTo>
                        <a:lnTo>
                          <a:pt x="1595727" y="2451638"/>
                        </a:lnTo>
                        <a:lnTo>
                          <a:pt x="1593538" y="2457318"/>
                        </a:lnTo>
                        <a:cubicBezTo>
                          <a:pt x="1491926" y="2675262"/>
                          <a:pt x="1187197" y="2833505"/>
                          <a:pt x="827067" y="2833505"/>
                        </a:cubicBezTo>
                        <a:cubicBezTo>
                          <a:pt x="466937" y="2833505"/>
                          <a:pt x="162208" y="2675262"/>
                          <a:pt x="60596" y="2457318"/>
                        </a:cubicBezTo>
                        <a:lnTo>
                          <a:pt x="58316" y="2451403"/>
                        </a:lnTo>
                        <a:lnTo>
                          <a:pt x="51949" y="2446151"/>
                        </a:lnTo>
                        <a:cubicBezTo>
                          <a:pt x="-20547" y="2324611"/>
                          <a:pt x="-17998" y="1845631"/>
                          <a:pt x="64828" y="1283289"/>
                        </a:cubicBezTo>
                        <a:cubicBezTo>
                          <a:pt x="135823" y="801282"/>
                          <a:pt x="245634" y="394925"/>
                          <a:pt x="341342" y="228534"/>
                        </a:cubicBezTo>
                        <a:lnTo>
                          <a:pt x="370919" y="188764"/>
                        </a:lnTo>
                        <a:lnTo>
                          <a:pt x="391431" y="153613"/>
                        </a:lnTo>
                        <a:cubicBezTo>
                          <a:pt x="463204" y="63341"/>
                          <a:pt x="631231" y="0"/>
                          <a:pt x="827067" y="0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4" name="楕円 1223">
                    <a:extLst>
                      <a:ext uri="{FF2B5EF4-FFF2-40B4-BE49-F238E27FC236}">
                        <a16:creationId xmlns:a16="http://schemas.microsoft.com/office/drawing/2014/main" id="{134E030E-4FCE-B1E7-EE50-206863F850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33451" y="3195637"/>
                    <a:ext cx="1443724" cy="866775"/>
                  </a:xfrm>
                  <a:prstGeom prst="ellipse">
                    <a:avLst/>
                  </a:prstGeom>
                  <a:solidFill>
                    <a:srgbClr val="99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5" name="フリーフォーム: 図形 1224">
                    <a:extLst>
                      <a:ext uri="{FF2B5EF4-FFF2-40B4-BE49-F238E27FC236}">
                        <a16:creationId xmlns:a16="http://schemas.microsoft.com/office/drawing/2014/main" id="{745EE507-47B8-C6FC-2DAA-CFCCFA692F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6326" y="3195636"/>
                    <a:ext cx="1157974" cy="2297432"/>
                  </a:xfrm>
                  <a:custGeom>
                    <a:avLst/>
                    <a:gdLst>
                      <a:gd name="connsiteX0" fmla="*/ 578987 w 1157974"/>
                      <a:gd name="connsiteY0" fmla="*/ 0 h 2297432"/>
                      <a:gd name="connsiteX1" fmla="*/ 1089421 w 1157974"/>
                      <a:gd name="connsiteY1" fmla="*/ 126936 h 2297432"/>
                      <a:gd name="connsiteX2" fmla="*/ 1092937 w 1157974"/>
                      <a:gd name="connsiteY2" fmla="*/ 129495 h 2297432"/>
                      <a:gd name="connsiteX3" fmla="*/ 1092582 w 1157974"/>
                      <a:gd name="connsiteY3" fmla="*/ 132606 h 2297432"/>
                      <a:gd name="connsiteX4" fmla="*/ 1072706 w 1157974"/>
                      <a:gd name="connsiteY4" fmla="*/ 608313 h 2297432"/>
                      <a:gd name="connsiteX5" fmla="*/ 1116363 w 1157974"/>
                      <a:gd name="connsiteY5" fmla="*/ 1291969 h 2297432"/>
                      <a:gd name="connsiteX6" fmla="*/ 1143279 w 1157974"/>
                      <a:gd name="connsiteY6" fmla="*/ 1440772 h 2297432"/>
                      <a:gd name="connsiteX7" fmla="*/ 1146211 w 1157974"/>
                      <a:gd name="connsiteY7" fmla="*/ 1452247 h 2297432"/>
                      <a:gd name="connsiteX8" fmla="*/ 1146937 w 1157974"/>
                      <a:gd name="connsiteY8" fmla="*/ 1460992 h 2297432"/>
                      <a:gd name="connsiteX9" fmla="*/ 1148427 w 1157974"/>
                      <a:gd name="connsiteY9" fmla="*/ 1469231 h 2297432"/>
                      <a:gd name="connsiteX10" fmla="*/ 1148427 w 1157974"/>
                      <a:gd name="connsiteY10" fmla="*/ 1469233 h 2297432"/>
                      <a:gd name="connsiteX11" fmla="*/ 1147583 w 1157974"/>
                      <a:gd name="connsiteY11" fmla="*/ 1468778 h 2297432"/>
                      <a:gd name="connsiteX12" fmla="*/ 1157974 w 1157974"/>
                      <a:gd name="connsiteY12" fmla="*/ 1594011 h 2297432"/>
                      <a:gd name="connsiteX13" fmla="*/ 578987 w 1157974"/>
                      <a:gd name="connsiteY13" fmla="*/ 2297432 h 2297432"/>
                      <a:gd name="connsiteX14" fmla="*/ 0 w 1157974"/>
                      <a:gd name="connsiteY14" fmla="*/ 1594011 h 2297432"/>
                      <a:gd name="connsiteX15" fmla="*/ 11763 w 1157974"/>
                      <a:gd name="connsiteY15" fmla="*/ 1452247 h 2297432"/>
                      <a:gd name="connsiteX16" fmla="*/ 20167 w 1157974"/>
                      <a:gd name="connsiteY16" fmla="*/ 1419356 h 2297432"/>
                      <a:gd name="connsiteX17" fmla="*/ 43210 w 1157974"/>
                      <a:gd name="connsiteY17" fmla="*/ 1291969 h 2297432"/>
                      <a:gd name="connsiteX18" fmla="*/ 86866 w 1157974"/>
                      <a:gd name="connsiteY18" fmla="*/ 608313 h 2297432"/>
                      <a:gd name="connsiteX19" fmla="*/ 66991 w 1157974"/>
                      <a:gd name="connsiteY19" fmla="*/ 132606 h 2297432"/>
                      <a:gd name="connsiteX20" fmla="*/ 66512 w 1157974"/>
                      <a:gd name="connsiteY20" fmla="*/ 128422 h 2297432"/>
                      <a:gd name="connsiteX21" fmla="*/ 68554 w 1157974"/>
                      <a:gd name="connsiteY21" fmla="*/ 126936 h 2297432"/>
                      <a:gd name="connsiteX22" fmla="*/ 578987 w 1157974"/>
                      <a:gd name="connsiteY22" fmla="*/ 0 h 229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57974" h="2297432">
                        <a:moveTo>
                          <a:pt x="578987" y="0"/>
                        </a:moveTo>
                        <a:cubicBezTo>
                          <a:pt x="778324" y="0"/>
                          <a:pt x="958789" y="48509"/>
                          <a:pt x="1089421" y="126936"/>
                        </a:cubicBezTo>
                        <a:lnTo>
                          <a:pt x="1092937" y="129495"/>
                        </a:lnTo>
                        <a:lnTo>
                          <a:pt x="1092582" y="132606"/>
                        </a:lnTo>
                        <a:cubicBezTo>
                          <a:pt x="1079647" y="279674"/>
                          <a:pt x="1072706" y="441826"/>
                          <a:pt x="1072706" y="608313"/>
                        </a:cubicBezTo>
                        <a:cubicBezTo>
                          <a:pt x="1072706" y="858044"/>
                          <a:pt x="1088322" y="1098020"/>
                          <a:pt x="1116363" y="1291969"/>
                        </a:cubicBezTo>
                        <a:lnTo>
                          <a:pt x="1143279" y="1440772"/>
                        </a:lnTo>
                        <a:lnTo>
                          <a:pt x="1146211" y="1452247"/>
                        </a:lnTo>
                        <a:lnTo>
                          <a:pt x="1146937" y="1460992"/>
                        </a:lnTo>
                        <a:lnTo>
                          <a:pt x="1148427" y="1469231"/>
                        </a:lnTo>
                        <a:lnTo>
                          <a:pt x="1148427" y="1469233"/>
                        </a:lnTo>
                        <a:lnTo>
                          <a:pt x="1147583" y="1468778"/>
                        </a:lnTo>
                        <a:lnTo>
                          <a:pt x="1157974" y="1594011"/>
                        </a:lnTo>
                        <a:cubicBezTo>
                          <a:pt x="1157974" y="1982500"/>
                          <a:pt x="898753" y="2297432"/>
                          <a:pt x="578987" y="2297432"/>
                        </a:cubicBezTo>
                        <a:cubicBezTo>
                          <a:pt x="259221" y="2297432"/>
                          <a:pt x="0" y="1982500"/>
                          <a:pt x="0" y="1594011"/>
                        </a:cubicBezTo>
                        <a:cubicBezTo>
                          <a:pt x="0" y="1545450"/>
                          <a:pt x="4050" y="1498038"/>
                          <a:pt x="11763" y="1452247"/>
                        </a:cubicBezTo>
                        <a:lnTo>
                          <a:pt x="20167" y="1419356"/>
                        </a:lnTo>
                        <a:lnTo>
                          <a:pt x="43210" y="1291969"/>
                        </a:lnTo>
                        <a:cubicBezTo>
                          <a:pt x="71251" y="1098020"/>
                          <a:pt x="86866" y="858044"/>
                          <a:pt x="86866" y="608313"/>
                        </a:cubicBezTo>
                        <a:cubicBezTo>
                          <a:pt x="86866" y="441826"/>
                          <a:pt x="79926" y="279674"/>
                          <a:pt x="66991" y="132606"/>
                        </a:cubicBezTo>
                        <a:lnTo>
                          <a:pt x="66512" y="128422"/>
                        </a:lnTo>
                        <a:lnTo>
                          <a:pt x="68554" y="126936"/>
                        </a:lnTo>
                        <a:cubicBezTo>
                          <a:pt x="199185" y="48509"/>
                          <a:pt x="379651" y="0"/>
                          <a:pt x="578987" y="0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21" name="フリーフォーム: 図形 1220">
                  <a:extLst>
                    <a:ext uri="{FF2B5EF4-FFF2-40B4-BE49-F238E27FC236}">
                      <a16:creationId xmlns:a16="http://schemas.microsoft.com/office/drawing/2014/main" id="{9EA4AC8A-5E28-8A4C-D302-E0731DCADE1D}"/>
                    </a:ext>
                  </a:extLst>
                </p:cNvPr>
                <p:cNvSpPr/>
                <p:nvPr/>
              </p:nvSpPr>
              <p:spPr bwMode="auto">
                <a:xfrm>
                  <a:off x="5474494" y="3590925"/>
                  <a:ext cx="677756" cy="1428804"/>
                </a:xfrm>
                <a:custGeom>
                  <a:avLst/>
                  <a:gdLst>
                    <a:gd name="connsiteX0" fmla="*/ 338877 w 677756"/>
                    <a:gd name="connsiteY0" fmla="*/ 0 h 1496995"/>
                    <a:gd name="connsiteX1" fmla="*/ 609600 w 677756"/>
                    <a:gd name="connsiteY1" fmla="*/ 49648 h 1496995"/>
                    <a:gd name="connsiteX2" fmla="*/ 628165 w 677756"/>
                    <a:gd name="connsiteY2" fmla="*/ 58844 h 1496995"/>
                    <a:gd name="connsiteX3" fmla="*/ 620570 w 677756"/>
                    <a:gd name="connsiteY3" fmla="*/ 199501 h 1496995"/>
                    <a:gd name="connsiteX4" fmla="*/ 617697 w 677756"/>
                    <a:gd name="connsiteY4" fmla="*/ 363931 h 1496995"/>
                    <a:gd name="connsiteX5" fmla="*/ 642351 w 677756"/>
                    <a:gd name="connsiteY5" fmla="*/ 822507 h 1496995"/>
                    <a:gd name="connsiteX6" fmla="*/ 657551 w 677756"/>
                    <a:gd name="connsiteY6" fmla="*/ 922319 h 1496995"/>
                    <a:gd name="connsiteX7" fmla="*/ 659207 w 677756"/>
                    <a:gd name="connsiteY7" fmla="*/ 930016 h 1496995"/>
                    <a:gd name="connsiteX8" fmla="*/ 659617 w 677756"/>
                    <a:gd name="connsiteY8" fmla="*/ 935882 h 1496995"/>
                    <a:gd name="connsiteX9" fmla="*/ 660459 w 677756"/>
                    <a:gd name="connsiteY9" fmla="*/ 941409 h 1496995"/>
                    <a:gd name="connsiteX10" fmla="*/ 660459 w 677756"/>
                    <a:gd name="connsiteY10" fmla="*/ 941410 h 1496995"/>
                    <a:gd name="connsiteX11" fmla="*/ 659982 w 677756"/>
                    <a:gd name="connsiteY11" fmla="*/ 941105 h 1496995"/>
                    <a:gd name="connsiteX12" fmla="*/ 677756 w 677756"/>
                    <a:gd name="connsiteY12" fmla="*/ 1027488 h 1496995"/>
                    <a:gd name="connsiteX13" fmla="*/ 338878 w 677756"/>
                    <a:gd name="connsiteY13" fmla="*/ 1496941 h 1496995"/>
                    <a:gd name="connsiteX14" fmla="*/ 0 w 677756"/>
                    <a:gd name="connsiteY14" fmla="*/ 1046538 h 1496995"/>
                    <a:gd name="connsiteX15" fmla="*/ 18549 w 677756"/>
                    <a:gd name="connsiteY15" fmla="*/ 930016 h 1496995"/>
                    <a:gd name="connsiteX16" fmla="*/ 23295 w 677756"/>
                    <a:gd name="connsiteY16" fmla="*/ 907954 h 1496995"/>
                    <a:gd name="connsiteX17" fmla="*/ 36308 w 677756"/>
                    <a:gd name="connsiteY17" fmla="*/ 822507 h 1496995"/>
                    <a:gd name="connsiteX18" fmla="*/ 60962 w 677756"/>
                    <a:gd name="connsiteY18" fmla="*/ 363931 h 1496995"/>
                    <a:gd name="connsiteX19" fmla="*/ 58090 w 677756"/>
                    <a:gd name="connsiteY19" fmla="*/ 199501 h 1496995"/>
                    <a:gd name="connsiteX20" fmla="*/ 50471 w 677756"/>
                    <a:gd name="connsiteY20" fmla="*/ 58408 h 1496995"/>
                    <a:gd name="connsiteX21" fmla="*/ 68154 w 677756"/>
                    <a:gd name="connsiteY21" fmla="*/ 49648 h 1496995"/>
                    <a:gd name="connsiteX22" fmla="*/ 338877 w 677756"/>
                    <a:gd name="connsiteY22" fmla="*/ 0 h 1496995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367452 w 677756"/>
                    <a:gd name="connsiteY22" fmla="*/ 0 h 1830370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458892 w 677756"/>
                    <a:gd name="connsiteY22" fmla="*/ 91440 h 1830370"/>
                    <a:gd name="connsiteX0" fmla="*/ 609600 w 677756"/>
                    <a:gd name="connsiteY0" fmla="*/ 306711 h 1754058"/>
                    <a:gd name="connsiteX1" fmla="*/ 628165 w 677756"/>
                    <a:gd name="connsiteY1" fmla="*/ 315907 h 1754058"/>
                    <a:gd name="connsiteX2" fmla="*/ 620570 w 677756"/>
                    <a:gd name="connsiteY2" fmla="*/ 456564 h 1754058"/>
                    <a:gd name="connsiteX3" fmla="*/ 617697 w 677756"/>
                    <a:gd name="connsiteY3" fmla="*/ 620994 h 1754058"/>
                    <a:gd name="connsiteX4" fmla="*/ 642351 w 677756"/>
                    <a:gd name="connsiteY4" fmla="*/ 1079570 h 1754058"/>
                    <a:gd name="connsiteX5" fmla="*/ 657551 w 677756"/>
                    <a:gd name="connsiteY5" fmla="*/ 1179382 h 1754058"/>
                    <a:gd name="connsiteX6" fmla="*/ 659207 w 677756"/>
                    <a:gd name="connsiteY6" fmla="*/ 1187079 h 1754058"/>
                    <a:gd name="connsiteX7" fmla="*/ 659617 w 677756"/>
                    <a:gd name="connsiteY7" fmla="*/ 1192945 h 1754058"/>
                    <a:gd name="connsiteX8" fmla="*/ 660459 w 677756"/>
                    <a:gd name="connsiteY8" fmla="*/ 1198472 h 1754058"/>
                    <a:gd name="connsiteX9" fmla="*/ 660459 w 677756"/>
                    <a:gd name="connsiteY9" fmla="*/ 1198473 h 1754058"/>
                    <a:gd name="connsiteX10" fmla="*/ 659982 w 677756"/>
                    <a:gd name="connsiteY10" fmla="*/ 1198168 h 1754058"/>
                    <a:gd name="connsiteX11" fmla="*/ 677756 w 677756"/>
                    <a:gd name="connsiteY11" fmla="*/ 1284551 h 1754058"/>
                    <a:gd name="connsiteX12" fmla="*/ 338878 w 677756"/>
                    <a:gd name="connsiteY12" fmla="*/ 1754004 h 1754058"/>
                    <a:gd name="connsiteX13" fmla="*/ 0 w 677756"/>
                    <a:gd name="connsiteY13" fmla="*/ 1303601 h 1754058"/>
                    <a:gd name="connsiteX14" fmla="*/ 18549 w 677756"/>
                    <a:gd name="connsiteY14" fmla="*/ 1187079 h 1754058"/>
                    <a:gd name="connsiteX15" fmla="*/ 23295 w 677756"/>
                    <a:gd name="connsiteY15" fmla="*/ 1165017 h 1754058"/>
                    <a:gd name="connsiteX16" fmla="*/ 36308 w 677756"/>
                    <a:gd name="connsiteY16" fmla="*/ 1079570 h 1754058"/>
                    <a:gd name="connsiteX17" fmla="*/ 60962 w 677756"/>
                    <a:gd name="connsiteY17" fmla="*/ 620994 h 1754058"/>
                    <a:gd name="connsiteX18" fmla="*/ 58090 w 677756"/>
                    <a:gd name="connsiteY18" fmla="*/ 456564 h 1754058"/>
                    <a:gd name="connsiteX19" fmla="*/ 50471 w 677756"/>
                    <a:gd name="connsiteY19" fmla="*/ 315471 h 1754058"/>
                    <a:gd name="connsiteX20" fmla="*/ 68154 w 677756"/>
                    <a:gd name="connsiteY20" fmla="*/ 306711 h 1754058"/>
                    <a:gd name="connsiteX21" fmla="*/ 458892 w 677756"/>
                    <a:gd name="connsiteY21" fmla="*/ 15128 h 1754058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20" fmla="*/ 68154 w 677756"/>
                    <a:gd name="connsiteY20" fmla="*/ 0 h 1447347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0" fmla="*/ 628165 w 677756"/>
                    <a:gd name="connsiteY0" fmla="*/ 436 h 1438587"/>
                    <a:gd name="connsiteX1" fmla="*/ 620570 w 677756"/>
                    <a:gd name="connsiteY1" fmla="*/ 141093 h 1438587"/>
                    <a:gd name="connsiteX2" fmla="*/ 617697 w 677756"/>
                    <a:gd name="connsiteY2" fmla="*/ 305523 h 1438587"/>
                    <a:gd name="connsiteX3" fmla="*/ 642351 w 677756"/>
                    <a:gd name="connsiteY3" fmla="*/ 764099 h 1438587"/>
                    <a:gd name="connsiteX4" fmla="*/ 657551 w 677756"/>
                    <a:gd name="connsiteY4" fmla="*/ 863911 h 1438587"/>
                    <a:gd name="connsiteX5" fmla="*/ 659207 w 677756"/>
                    <a:gd name="connsiteY5" fmla="*/ 871608 h 1438587"/>
                    <a:gd name="connsiteX6" fmla="*/ 659617 w 677756"/>
                    <a:gd name="connsiteY6" fmla="*/ 877474 h 1438587"/>
                    <a:gd name="connsiteX7" fmla="*/ 660459 w 677756"/>
                    <a:gd name="connsiteY7" fmla="*/ 883001 h 1438587"/>
                    <a:gd name="connsiteX8" fmla="*/ 660459 w 677756"/>
                    <a:gd name="connsiteY8" fmla="*/ 883002 h 1438587"/>
                    <a:gd name="connsiteX9" fmla="*/ 659982 w 677756"/>
                    <a:gd name="connsiteY9" fmla="*/ 882697 h 1438587"/>
                    <a:gd name="connsiteX10" fmla="*/ 677756 w 677756"/>
                    <a:gd name="connsiteY10" fmla="*/ 969080 h 1438587"/>
                    <a:gd name="connsiteX11" fmla="*/ 338878 w 677756"/>
                    <a:gd name="connsiteY11" fmla="*/ 1438533 h 1438587"/>
                    <a:gd name="connsiteX12" fmla="*/ 0 w 677756"/>
                    <a:gd name="connsiteY12" fmla="*/ 988130 h 1438587"/>
                    <a:gd name="connsiteX13" fmla="*/ 18549 w 677756"/>
                    <a:gd name="connsiteY13" fmla="*/ 871608 h 1438587"/>
                    <a:gd name="connsiteX14" fmla="*/ 23295 w 677756"/>
                    <a:gd name="connsiteY14" fmla="*/ 849546 h 1438587"/>
                    <a:gd name="connsiteX15" fmla="*/ 36308 w 677756"/>
                    <a:gd name="connsiteY15" fmla="*/ 764099 h 1438587"/>
                    <a:gd name="connsiteX16" fmla="*/ 60962 w 677756"/>
                    <a:gd name="connsiteY16" fmla="*/ 305523 h 1438587"/>
                    <a:gd name="connsiteX17" fmla="*/ 58090 w 677756"/>
                    <a:gd name="connsiteY17" fmla="*/ 141093 h 1438587"/>
                    <a:gd name="connsiteX18" fmla="*/ 50471 w 677756"/>
                    <a:gd name="connsiteY18" fmla="*/ 0 h 143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756" h="1438587">
                      <a:moveTo>
                        <a:pt x="628165" y="436"/>
                      </a:moveTo>
                      <a:lnTo>
                        <a:pt x="620570" y="141093"/>
                      </a:lnTo>
                      <a:cubicBezTo>
                        <a:pt x="618677" y="194576"/>
                        <a:pt x="617697" y="249686"/>
                        <a:pt x="617697" y="305523"/>
                      </a:cubicBezTo>
                      <a:cubicBezTo>
                        <a:pt x="617697" y="473035"/>
                        <a:pt x="626515" y="634004"/>
                        <a:pt x="642351" y="764099"/>
                      </a:cubicBezTo>
                      <a:lnTo>
                        <a:pt x="657551" y="863911"/>
                      </a:lnTo>
                      <a:lnTo>
                        <a:pt x="659207" y="871608"/>
                      </a:lnTo>
                      <a:cubicBezTo>
                        <a:pt x="659344" y="873563"/>
                        <a:pt x="659480" y="875519"/>
                        <a:pt x="659617" y="877474"/>
                      </a:cubicBezTo>
                      <a:lnTo>
                        <a:pt x="660459" y="883001"/>
                      </a:lnTo>
                      <a:lnTo>
                        <a:pt x="660459" y="883002"/>
                      </a:lnTo>
                      <a:lnTo>
                        <a:pt x="659982" y="882697"/>
                      </a:lnTo>
                      <a:lnTo>
                        <a:pt x="677756" y="969080"/>
                      </a:lnTo>
                      <a:cubicBezTo>
                        <a:pt x="677756" y="1229667"/>
                        <a:pt x="528037" y="1442502"/>
                        <a:pt x="338878" y="1438533"/>
                      </a:cubicBezTo>
                      <a:cubicBezTo>
                        <a:pt x="149719" y="1434564"/>
                        <a:pt x="0" y="1248716"/>
                        <a:pt x="0" y="988130"/>
                      </a:cubicBezTo>
                      <a:cubicBezTo>
                        <a:pt x="0" y="955557"/>
                        <a:pt x="14194" y="902324"/>
                        <a:pt x="18549" y="871608"/>
                      </a:cubicBezTo>
                      <a:lnTo>
                        <a:pt x="23295" y="849546"/>
                      </a:lnTo>
                      <a:lnTo>
                        <a:pt x="36308" y="764099"/>
                      </a:lnTo>
                      <a:cubicBezTo>
                        <a:pt x="52144" y="634004"/>
                        <a:pt x="60962" y="473035"/>
                        <a:pt x="60962" y="305523"/>
                      </a:cubicBezTo>
                      <a:cubicBezTo>
                        <a:pt x="60962" y="249686"/>
                        <a:pt x="59983" y="194576"/>
                        <a:pt x="58090" y="141093"/>
                      </a:cubicBezTo>
                      <a:lnTo>
                        <a:pt x="50471" y="0"/>
                      </a:lnTo>
                    </a:path>
                  </a:pathLst>
                </a:custGeom>
                <a:noFill/>
                <a:ln w="12700" cap="rnd">
                  <a:solidFill>
                    <a:srgbClr val="9933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2" name="楕円 1221">
                  <a:extLst>
                    <a:ext uri="{FF2B5EF4-FFF2-40B4-BE49-F238E27FC236}">
                      <a16:creationId xmlns:a16="http://schemas.microsoft.com/office/drawing/2014/main" id="{1DB71D11-9580-C56B-B1CE-B36D34C60BDE}"/>
                    </a:ext>
                  </a:extLst>
                </p:cNvPr>
                <p:cNvSpPr/>
                <p:nvPr/>
              </p:nvSpPr>
              <p:spPr bwMode="auto">
                <a:xfrm>
                  <a:off x="5326613" y="3522734"/>
                  <a:ext cx="968407" cy="58140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3" name="グループ化 1212">
                <a:extLst>
                  <a:ext uri="{FF2B5EF4-FFF2-40B4-BE49-F238E27FC236}">
                    <a16:creationId xmlns:a16="http://schemas.microsoft.com/office/drawing/2014/main" id="{5E520DDB-9206-B2B3-6855-8F8E61FF6668}"/>
                  </a:ext>
                </a:extLst>
              </p:cNvPr>
              <p:cNvGrpSpPr/>
              <p:nvPr/>
            </p:nvGrpSpPr>
            <p:grpSpPr>
              <a:xfrm>
                <a:off x="10271459" y="3497297"/>
                <a:ext cx="834326" cy="2117297"/>
                <a:chOff x="5258600" y="2247722"/>
                <a:chExt cx="1109675" cy="2816060"/>
              </a:xfrm>
            </p:grpSpPr>
            <p:grpSp>
              <p:nvGrpSpPr>
                <p:cNvPr id="1214" name="グループ化 1213">
                  <a:extLst>
                    <a:ext uri="{FF2B5EF4-FFF2-40B4-BE49-F238E27FC236}">
                      <a16:creationId xmlns:a16="http://schemas.microsoft.com/office/drawing/2014/main" id="{9B985E13-E93E-5D6F-3A76-093301765BCD}"/>
                    </a:ext>
                  </a:extLst>
                </p:cNvPr>
                <p:cNvGrpSpPr/>
                <p:nvPr/>
              </p:nvGrpSpPr>
              <p:grpSpPr>
                <a:xfrm>
                  <a:off x="5258600" y="2247722"/>
                  <a:ext cx="1109675" cy="2816060"/>
                  <a:chOff x="6328246" y="1294818"/>
                  <a:chExt cx="1654330" cy="4198250"/>
                </a:xfrm>
              </p:grpSpPr>
              <p:sp>
                <p:nvSpPr>
                  <p:cNvPr id="1217" name="フリーフォーム: 図形 1216">
                    <a:extLst>
                      <a:ext uri="{FF2B5EF4-FFF2-40B4-BE49-F238E27FC236}">
                        <a16:creationId xmlns:a16="http://schemas.microsoft.com/office/drawing/2014/main" id="{223D8FF4-5D8D-0FC0-17F4-4CC9808592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28246" y="1294818"/>
                    <a:ext cx="1654330" cy="2833505"/>
                  </a:xfrm>
                  <a:custGeom>
                    <a:avLst/>
                    <a:gdLst>
                      <a:gd name="connsiteX0" fmla="*/ 827067 w 1654330"/>
                      <a:gd name="connsiteY0" fmla="*/ 0 h 2833505"/>
                      <a:gd name="connsiteX1" fmla="*/ 1262704 w 1654330"/>
                      <a:gd name="connsiteY1" fmla="*/ 153613 h 2833505"/>
                      <a:gd name="connsiteX2" fmla="*/ 1282499 w 1654330"/>
                      <a:gd name="connsiteY2" fmla="*/ 187536 h 2833505"/>
                      <a:gd name="connsiteX3" fmla="*/ 1312988 w 1654330"/>
                      <a:gd name="connsiteY3" fmla="*/ 228533 h 2833505"/>
                      <a:gd name="connsiteX4" fmla="*/ 1589502 w 1654330"/>
                      <a:gd name="connsiteY4" fmla="*/ 1283288 h 2833505"/>
                      <a:gd name="connsiteX5" fmla="*/ 1602381 w 1654330"/>
                      <a:gd name="connsiteY5" fmla="*/ 2446150 h 2833505"/>
                      <a:gd name="connsiteX6" fmla="*/ 1595727 w 1654330"/>
                      <a:gd name="connsiteY6" fmla="*/ 2451638 h 2833505"/>
                      <a:gd name="connsiteX7" fmla="*/ 1593538 w 1654330"/>
                      <a:gd name="connsiteY7" fmla="*/ 2457318 h 2833505"/>
                      <a:gd name="connsiteX8" fmla="*/ 827067 w 1654330"/>
                      <a:gd name="connsiteY8" fmla="*/ 2833505 h 2833505"/>
                      <a:gd name="connsiteX9" fmla="*/ 60596 w 1654330"/>
                      <a:gd name="connsiteY9" fmla="*/ 2457318 h 2833505"/>
                      <a:gd name="connsiteX10" fmla="*/ 58316 w 1654330"/>
                      <a:gd name="connsiteY10" fmla="*/ 2451403 h 2833505"/>
                      <a:gd name="connsiteX11" fmla="*/ 51949 w 1654330"/>
                      <a:gd name="connsiteY11" fmla="*/ 2446151 h 2833505"/>
                      <a:gd name="connsiteX12" fmla="*/ 64828 w 1654330"/>
                      <a:gd name="connsiteY12" fmla="*/ 1283289 h 2833505"/>
                      <a:gd name="connsiteX13" fmla="*/ 341342 w 1654330"/>
                      <a:gd name="connsiteY13" fmla="*/ 228534 h 2833505"/>
                      <a:gd name="connsiteX14" fmla="*/ 370919 w 1654330"/>
                      <a:gd name="connsiteY14" fmla="*/ 188764 h 2833505"/>
                      <a:gd name="connsiteX15" fmla="*/ 391431 w 1654330"/>
                      <a:gd name="connsiteY15" fmla="*/ 153613 h 2833505"/>
                      <a:gd name="connsiteX16" fmla="*/ 827067 w 1654330"/>
                      <a:gd name="connsiteY16" fmla="*/ 0 h 28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54330" h="2833505">
                        <a:moveTo>
                          <a:pt x="827067" y="0"/>
                        </a:moveTo>
                        <a:cubicBezTo>
                          <a:pt x="1022904" y="0"/>
                          <a:pt x="1190930" y="63341"/>
                          <a:pt x="1262704" y="153613"/>
                        </a:cubicBezTo>
                        <a:lnTo>
                          <a:pt x="1282499" y="187536"/>
                        </a:lnTo>
                        <a:lnTo>
                          <a:pt x="1312988" y="228533"/>
                        </a:lnTo>
                        <a:cubicBezTo>
                          <a:pt x="1408696" y="394924"/>
                          <a:pt x="1518508" y="801281"/>
                          <a:pt x="1589502" y="1283288"/>
                        </a:cubicBezTo>
                        <a:cubicBezTo>
                          <a:pt x="1672328" y="1845630"/>
                          <a:pt x="1674877" y="2324610"/>
                          <a:pt x="1602381" y="2446150"/>
                        </a:cubicBezTo>
                        <a:lnTo>
                          <a:pt x="1595727" y="2451638"/>
                        </a:lnTo>
                        <a:lnTo>
                          <a:pt x="1593538" y="2457318"/>
                        </a:lnTo>
                        <a:cubicBezTo>
                          <a:pt x="1491926" y="2675262"/>
                          <a:pt x="1187197" y="2833505"/>
                          <a:pt x="827067" y="2833505"/>
                        </a:cubicBezTo>
                        <a:cubicBezTo>
                          <a:pt x="466937" y="2833505"/>
                          <a:pt x="162208" y="2675262"/>
                          <a:pt x="60596" y="2457318"/>
                        </a:cubicBezTo>
                        <a:lnTo>
                          <a:pt x="58316" y="2451403"/>
                        </a:lnTo>
                        <a:lnTo>
                          <a:pt x="51949" y="2446151"/>
                        </a:lnTo>
                        <a:cubicBezTo>
                          <a:pt x="-20547" y="2324611"/>
                          <a:pt x="-17998" y="1845631"/>
                          <a:pt x="64828" y="1283289"/>
                        </a:cubicBezTo>
                        <a:cubicBezTo>
                          <a:pt x="135823" y="801282"/>
                          <a:pt x="245634" y="394925"/>
                          <a:pt x="341342" y="228534"/>
                        </a:cubicBezTo>
                        <a:lnTo>
                          <a:pt x="370919" y="188764"/>
                        </a:lnTo>
                        <a:lnTo>
                          <a:pt x="391431" y="153613"/>
                        </a:lnTo>
                        <a:cubicBezTo>
                          <a:pt x="463204" y="63341"/>
                          <a:pt x="631231" y="0"/>
                          <a:pt x="827067" y="0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8" name="楕円 1217">
                    <a:extLst>
                      <a:ext uri="{FF2B5EF4-FFF2-40B4-BE49-F238E27FC236}">
                        <a16:creationId xmlns:a16="http://schemas.microsoft.com/office/drawing/2014/main" id="{410A19C8-E41F-158A-5AEC-DFF31E7D10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33451" y="3195637"/>
                    <a:ext cx="1443724" cy="866775"/>
                  </a:xfrm>
                  <a:prstGeom prst="ellipse">
                    <a:avLst/>
                  </a:prstGeom>
                  <a:solidFill>
                    <a:srgbClr val="99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9" name="フリーフォーム: 図形 1218">
                    <a:extLst>
                      <a:ext uri="{FF2B5EF4-FFF2-40B4-BE49-F238E27FC236}">
                        <a16:creationId xmlns:a16="http://schemas.microsoft.com/office/drawing/2014/main" id="{4F4186BD-1101-60F2-4D92-2F68CA7CD9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6326" y="3195636"/>
                    <a:ext cx="1157974" cy="2297432"/>
                  </a:xfrm>
                  <a:custGeom>
                    <a:avLst/>
                    <a:gdLst>
                      <a:gd name="connsiteX0" fmla="*/ 578987 w 1157974"/>
                      <a:gd name="connsiteY0" fmla="*/ 0 h 2297432"/>
                      <a:gd name="connsiteX1" fmla="*/ 1089421 w 1157974"/>
                      <a:gd name="connsiteY1" fmla="*/ 126936 h 2297432"/>
                      <a:gd name="connsiteX2" fmla="*/ 1092937 w 1157974"/>
                      <a:gd name="connsiteY2" fmla="*/ 129495 h 2297432"/>
                      <a:gd name="connsiteX3" fmla="*/ 1092582 w 1157974"/>
                      <a:gd name="connsiteY3" fmla="*/ 132606 h 2297432"/>
                      <a:gd name="connsiteX4" fmla="*/ 1072706 w 1157974"/>
                      <a:gd name="connsiteY4" fmla="*/ 608313 h 2297432"/>
                      <a:gd name="connsiteX5" fmla="*/ 1116363 w 1157974"/>
                      <a:gd name="connsiteY5" fmla="*/ 1291969 h 2297432"/>
                      <a:gd name="connsiteX6" fmla="*/ 1143279 w 1157974"/>
                      <a:gd name="connsiteY6" fmla="*/ 1440772 h 2297432"/>
                      <a:gd name="connsiteX7" fmla="*/ 1146211 w 1157974"/>
                      <a:gd name="connsiteY7" fmla="*/ 1452247 h 2297432"/>
                      <a:gd name="connsiteX8" fmla="*/ 1146937 w 1157974"/>
                      <a:gd name="connsiteY8" fmla="*/ 1460992 h 2297432"/>
                      <a:gd name="connsiteX9" fmla="*/ 1148427 w 1157974"/>
                      <a:gd name="connsiteY9" fmla="*/ 1469231 h 2297432"/>
                      <a:gd name="connsiteX10" fmla="*/ 1148427 w 1157974"/>
                      <a:gd name="connsiteY10" fmla="*/ 1469233 h 2297432"/>
                      <a:gd name="connsiteX11" fmla="*/ 1147583 w 1157974"/>
                      <a:gd name="connsiteY11" fmla="*/ 1468778 h 2297432"/>
                      <a:gd name="connsiteX12" fmla="*/ 1157974 w 1157974"/>
                      <a:gd name="connsiteY12" fmla="*/ 1594011 h 2297432"/>
                      <a:gd name="connsiteX13" fmla="*/ 578987 w 1157974"/>
                      <a:gd name="connsiteY13" fmla="*/ 2297432 h 2297432"/>
                      <a:gd name="connsiteX14" fmla="*/ 0 w 1157974"/>
                      <a:gd name="connsiteY14" fmla="*/ 1594011 h 2297432"/>
                      <a:gd name="connsiteX15" fmla="*/ 11763 w 1157974"/>
                      <a:gd name="connsiteY15" fmla="*/ 1452247 h 2297432"/>
                      <a:gd name="connsiteX16" fmla="*/ 20167 w 1157974"/>
                      <a:gd name="connsiteY16" fmla="*/ 1419356 h 2297432"/>
                      <a:gd name="connsiteX17" fmla="*/ 43210 w 1157974"/>
                      <a:gd name="connsiteY17" fmla="*/ 1291969 h 2297432"/>
                      <a:gd name="connsiteX18" fmla="*/ 86866 w 1157974"/>
                      <a:gd name="connsiteY18" fmla="*/ 608313 h 2297432"/>
                      <a:gd name="connsiteX19" fmla="*/ 66991 w 1157974"/>
                      <a:gd name="connsiteY19" fmla="*/ 132606 h 2297432"/>
                      <a:gd name="connsiteX20" fmla="*/ 66512 w 1157974"/>
                      <a:gd name="connsiteY20" fmla="*/ 128422 h 2297432"/>
                      <a:gd name="connsiteX21" fmla="*/ 68554 w 1157974"/>
                      <a:gd name="connsiteY21" fmla="*/ 126936 h 2297432"/>
                      <a:gd name="connsiteX22" fmla="*/ 578987 w 1157974"/>
                      <a:gd name="connsiteY22" fmla="*/ 0 h 229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57974" h="2297432">
                        <a:moveTo>
                          <a:pt x="578987" y="0"/>
                        </a:moveTo>
                        <a:cubicBezTo>
                          <a:pt x="778324" y="0"/>
                          <a:pt x="958789" y="48509"/>
                          <a:pt x="1089421" y="126936"/>
                        </a:cubicBezTo>
                        <a:lnTo>
                          <a:pt x="1092937" y="129495"/>
                        </a:lnTo>
                        <a:lnTo>
                          <a:pt x="1092582" y="132606"/>
                        </a:lnTo>
                        <a:cubicBezTo>
                          <a:pt x="1079647" y="279674"/>
                          <a:pt x="1072706" y="441826"/>
                          <a:pt x="1072706" y="608313"/>
                        </a:cubicBezTo>
                        <a:cubicBezTo>
                          <a:pt x="1072706" y="858044"/>
                          <a:pt x="1088322" y="1098020"/>
                          <a:pt x="1116363" y="1291969"/>
                        </a:cubicBezTo>
                        <a:lnTo>
                          <a:pt x="1143279" y="1440772"/>
                        </a:lnTo>
                        <a:lnTo>
                          <a:pt x="1146211" y="1452247"/>
                        </a:lnTo>
                        <a:lnTo>
                          <a:pt x="1146937" y="1460992"/>
                        </a:lnTo>
                        <a:lnTo>
                          <a:pt x="1148427" y="1469231"/>
                        </a:lnTo>
                        <a:lnTo>
                          <a:pt x="1148427" y="1469233"/>
                        </a:lnTo>
                        <a:lnTo>
                          <a:pt x="1147583" y="1468778"/>
                        </a:lnTo>
                        <a:lnTo>
                          <a:pt x="1157974" y="1594011"/>
                        </a:lnTo>
                        <a:cubicBezTo>
                          <a:pt x="1157974" y="1982500"/>
                          <a:pt x="898753" y="2297432"/>
                          <a:pt x="578987" y="2297432"/>
                        </a:cubicBezTo>
                        <a:cubicBezTo>
                          <a:pt x="259221" y="2297432"/>
                          <a:pt x="0" y="1982500"/>
                          <a:pt x="0" y="1594011"/>
                        </a:cubicBezTo>
                        <a:cubicBezTo>
                          <a:pt x="0" y="1545450"/>
                          <a:pt x="4050" y="1498038"/>
                          <a:pt x="11763" y="1452247"/>
                        </a:cubicBezTo>
                        <a:lnTo>
                          <a:pt x="20167" y="1419356"/>
                        </a:lnTo>
                        <a:lnTo>
                          <a:pt x="43210" y="1291969"/>
                        </a:lnTo>
                        <a:cubicBezTo>
                          <a:pt x="71251" y="1098020"/>
                          <a:pt x="86866" y="858044"/>
                          <a:pt x="86866" y="608313"/>
                        </a:cubicBezTo>
                        <a:cubicBezTo>
                          <a:pt x="86866" y="441826"/>
                          <a:pt x="79926" y="279674"/>
                          <a:pt x="66991" y="132606"/>
                        </a:cubicBezTo>
                        <a:lnTo>
                          <a:pt x="66512" y="128422"/>
                        </a:lnTo>
                        <a:lnTo>
                          <a:pt x="68554" y="126936"/>
                        </a:lnTo>
                        <a:cubicBezTo>
                          <a:pt x="199185" y="48509"/>
                          <a:pt x="379651" y="0"/>
                          <a:pt x="578987" y="0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15" name="フリーフォーム: 図形 1214">
                  <a:extLst>
                    <a:ext uri="{FF2B5EF4-FFF2-40B4-BE49-F238E27FC236}">
                      <a16:creationId xmlns:a16="http://schemas.microsoft.com/office/drawing/2014/main" id="{C467606E-2228-AC97-E177-853B04212246}"/>
                    </a:ext>
                  </a:extLst>
                </p:cNvPr>
                <p:cNvSpPr/>
                <p:nvPr/>
              </p:nvSpPr>
              <p:spPr bwMode="auto">
                <a:xfrm>
                  <a:off x="5474494" y="3590925"/>
                  <a:ext cx="677756" cy="1428804"/>
                </a:xfrm>
                <a:custGeom>
                  <a:avLst/>
                  <a:gdLst>
                    <a:gd name="connsiteX0" fmla="*/ 338877 w 677756"/>
                    <a:gd name="connsiteY0" fmla="*/ 0 h 1496995"/>
                    <a:gd name="connsiteX1" fmla="*/ 609600 w 677756"/>
                    <a:gd name="connsiteY1" fmla="*/ 49648 h 1496995"/>
                    <a:gd name="connsiteX2" fmla="*/ 628165 w 677756"/>
                    <a:gd name="connsiteY2" fmla="*/ 58844 h 1496995"/>
                    <a:gd name="connsiteX3" fmla="*/ 620570 w 677756"/>
                    <a:gd name="connsiteY3" fmla="*/ 199501 h 1496995"/>
                    <a:gd name="connsiteX4" fmla="*/ 617697 w 677756"/>
                    <a:gd name="connsiteY4" fmla="*/ 363931 h 1496995"/>
                    <a:gd name="connsiteX5" fmla="*/ 642351 w 677756"/>
                    <a:gd name="connsiteY5" fmla="*/ 822507 h 1496995"/>
                    <a:gd name="connsiteX6" fmla="*/ 657551 w 677756"/>
                    <a:gd name="connsiteY6" fmla="*/ 922319 h 1496995"/>
                    <a:gd name="connsiteX7" fmla="*/ 659207 w 677756"/>
                    <a:gd name="connsiteY7" fmla="*/ 930016 h 1496995"/>
                    <a:gd name="connsiteX8" fmla="*/ 659617 w 677756"/>
                    <a:gd name="connsiteY8" fmla="*/ 935882 h 1496995"/>
                    <a:gd name="connsiteX9" fmla="*/ 660459 w 677756"/>
                    <a:gd name="connsiteY9" fmla="*/ 941409 h 1496995"/>
                    <a:gd name="connsiteX10" fmla="*/ 660459 w 677756"/>
                    <a:gd name="connsiteY10" fmla="*/ 941410 h 1496995"/>
                    <a:gd name="connsiteX11" fmla="*/ 659982 w 677756"/>
                    <a:gd name="connsiteY11" fmla="*/ 941105 h 1496995"/>
                    <a:gd name="connsiteX12" fmla="*/ 677756 w 677756"/>
                    <a:gd name="connsiteY12" fmla="*/ 1027488 h 1496995"/>
                    <a:gd name="connsiteX13" fmla="*/ 338878 w 677756"/>
                    <a:gd name="connsiteY13" fmla="*/ 1496941 h 1496995"/>
                    <a:gd name="connsiteX14" fmla="*/ 0 w 677756"/>
                    <a:gd name="connsiteY14" fmla="*/ 1046538 h 1496995"/>
                    <a:gd name="connsiteX15" fmla="*/ 18549 w 677756"/>
                    <a:gd name="connsiteY15" fmla="*/ 930016 h 1496995"/>
                    <a:gd name="connsiteX16" fmla="*/ 23295 w 677756"/>
                    <a:gd name="connsiteY16" fmla="*/ 907954 h 1496995"/>
                    <a:gd name="connsiteX17" fmla="*/ 36308 w 677756"/>
                    <a:gd name="connsiteY17" fmla="*/ 822507 h 1496995"/>
                    <a:gd name="connsiteX18" fmla="*/ 60962 w 677756"/>
                    <a:gd name="connsiteY18" fmla="*/ 363931 h 1496995"/>
                    <a:gd name="connsiteX19" fmla="*/ 58090 w 677756"/>
                    <a:gd name="connsiteY19" fmla="*/ 199501 h 1496995"/>
                    <a:gd name="connsiteX20" fmla="*/ 50471 w 677756"/>
                    <a:gd name="connsiteY20" fmla="*/ 58408 h 1496995"/>
                    <a:gd name="connsiteX21" fmla="*/ 68154 w 677756"/>
                    <a:gd name="connsiteY21" fmla="*/ 49648 h 1496995"/>
                    <a:gd name="connsiteX22" fmla="*/ 338877 w 677756"/>
                    <a:gd name="connsiteY22" fmla="*/ 0 h 1496995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367452 w 677756"/>
                    <a:gd name="connsiteY22" fmla="*/ 0 h 1830370"/>
                    <a:gd name="connsiteX0" fmla="*/ 367452 w 677756"/>
                    <a:gd name="connsiteY0" fmla="*/ 0 h 1830370"/>
                    <a:gd name="connsiteX1" fmla="*/ 609600 w 677756"/>
                    <a:gd name="connsiteY1" fmla="*/ 383023 h 1830370"/>
                    <a:gd name="connsiteX2" fmla="*/ 628165 w 677756"/>
                    <a:gd name="connsiteY2" fmla="*/ 392219 h 1830370"/>
                    <a:gd name="connsiteX3" fmla="*/ 620570 w 677756"/>
                    <a:gd name="connsiteY3" fmla="*/ 532876 h 1830370"/>
                    <a:gd name="connsiteX4" fmla="*/ 617697 w 677756"/>
                    <a:gd name="connsiteY4" fmla="*/ 697306 h 1830370"/>
                    <a:gd name="connsiteX5" fmla="*/ 642351 w 677756"/>
                    <a:gd name="connsiteY5" fmla="*/ 1155882 h 1830370"/>
                    <a:gd name="connsiteX6" fmla="*/ 657551 w 677756"/>
                    <a:gd name="connsiteY6" fmla="*/ 1255694 h 1830370"/>
                    <a:gd name="connsiteX7" fmla="*/ 659207 w 677756"/>
                    <a:gd name="connsiteY7" fmla="*/ 1263391 h 1830370"/>
                    <a:gd name="connsiteX8" fmla="*/ 659617 w 677756"/>
                    <a:gd name="connsiteY8" fmla="*/ 1269257 h 1830370"/>
                    <a:gd name="connsiteX9" fmla="*/ 660459 w 677756"/>
                    <a:gd name="connsiteY9" fmla="*/ 1274784 h 1830370"/>
                    <a:gd name="connsiteX10" fmla="*/ 660459 w 677756"/>
                    <a:gd name="connsiteY10" fmla="*/ 1274785 h 1830370"/>
                    <a:gd name="connsiteX11" fmla="*/ 659982 w 677756"/>
                    <a:gd name="connsiteY11" fmla="*/ 1274480 h 1830370"/>
                    <a:gd name="connsiteX12" fmla="*/ 677756 w 677756"/>
                    <a:gd name="connsiteY12" fmla="*/ 1360863 h 1830370"/>
                    <a:gd name="connsiteX13" fmla="*/ 338878 w 677756"/>
                    <a:gd name="connsiteY13" fmla="*/ 1830316 h 1830370"/>
                    <a:gd name="connsiteX14" fmla="*/ 0 w 677756"/>
                    <a:gd name="connsiteY14" fmla="*/ 1379913 h 1830370"/>
                    <a:gd name="connsiteX15" fmla="*/ 18549 w 677756"/>
                    <a:gd name="connsiteY15" fmla="*/ 1263391 h 1830370"/>
                    <a:gd name="connsiteX16" fmla="*/ 23295 w 677756"/>
                    <a:gd name="connsiteY16" fmla="*/ 1241329 h 1830370"/>
                    <a:gd name="connsiteX17" fmla="*/ 36308 w 677756"/>
                    <a:gd name="connsiteY17" fmla="*/ 1155882 h 1830370"/>
                    <a:gd name="connsiteX18" fmla="*/ 60962 w 677756"/>
                    <a:gd name="connsiteY18" fmla="*/ 697306 h 1830370"/>
                    <a:gd name="connsiteX19" fmla="*/ 58090 w 677756"/>
                    <a:gd name="connsiteY19" fmla="*/ 532876 h 1830370"/>
                    <a:gd name="connsiteX20" fmla="*/ 50471 w 677756"/>
                    <a:gd name="connsiteY20" fmla="*/ 391783 h 1830370"/>
                    <a:gd name="connsiteX21" fmla="*/ 68154 w 677756"/>
                    <a:gd name="connsiteY21" fmla="*/ 383023 h 1830370"/>
                    <a:gd name="connsiteX22" fmla="*/ 458892 w 677756"/>
                    <a:gd name="connsiteY22" fmla="*/ 91440 h 1830370"/>
                    <a:gd name="connsiteX0" fmla="*/ 609600 w 677756"/>
                    <a:gd name="connsiteY0" fmla="*/ 306711 h 1754058"/>
                    <a:gd name="connsiteX1" fmla="*/ 628165 w 677756"/>
                    <a:gd name="connsiteY1" fmla="*/ 315907 h 1754058"/>
                    <a:gd name="connsiteX2" fmla="*/ 620570 w 677756"/>
                    <a:gd name="connsiteY2" fmla="*/ 456564 h 1754058"/>
                    <a:gd name="connsiteX3" fmla="*/ 617697 w 677756"/>
                    <a:gd name="connsiteY3" fmla="*/ 620994 h 1754058"/>
                    <a:gd name="connsiteX4" fmla="*/ 642351 w 677756"/>
                    <a:gd name="connsiteY4" fmla="*/ 1079570 h 1754058"/>
                    <a:gd name="connsiteX5" fmla="*/ 657551 w 677756"/>
                    <a:gd name="connsiteY5" fmla="*/ 1179382 h 1754058"/>
                    <a:gd name="connsiteX6" fmla="*/ 659207 w 677756"/>
                    <a:gd name="connsiteY6" fmla="*/ 1187079 h 1754058"/>
                    <a:gd name="connsiteX7" fmla="*/ 659617 w 677756"/>
                    <a:gd name="connsiteY7" fmla="*/ 1192945 h 1754058"/>
                    <a:gd name="connsiteX8" fmla="*/ 660459 w 677756"/>
                    <a:gd name="connsiteY8" fmla="*/ 1198472 h 1754058"/>
                    <a:gd name="connsiteX9" fmla="*/ 660459 w 677756"/>
                    <a:gd name="connsiteY9" fmla="*/ 1198473 h 1754058"/>
                    <a:gd name="connsiteX10" fmla="*/ 659982 w 677756"/>
                    <a:gd name="connsiteY10" fmla="*/ 1198168 h 1754058"/>
                    <a:gd name="connsiteX11" fmla="*/ 677756 w 677756"/>
                    <a:gd name="connsiteY11" fmla="*/ 1284551 h 1754058"/>
                    <a:gd name="connsiteX12" fmla="*/ 338878 w 677756"/>
                    <a:gd name="connsiteY12" fmla="*/ 1754004 h 1754058"/>
                    <a:gd name="connsiteX13" fmla="*/ 0 w 677756"/>
                    <a:gd name="connsiteY13" fmla="*/ 1303601 h 1754058"/>
                    <a:gd name="connsiteX14" fmla="*/ 18549 w 677756"/>
                    <a:gd name="connsiteY14" fmla="*/ 1187079 h 1754058"/>
                    <a:gd name="connsiteX15" fmla="*/ 23295 w 677756"/>
                    <a:gd name="connsiteY15" fmla="*/ 1165017 h 1754058"/>
                    <a:gd name="connsiteX16" fmla="*/ 36308 w 677756"/>
                    <a:gd name="connsiteY16" fmla="*/ 1079570 h 1754058"/>
                    <a:gd name="connsiteX17" fmla="*/ 60962 w 677756"/>
                    <a:gd name="connsiteY17" fmla="*/ 620994 h 1754058"/>
                    <a:gd name="connsiteX18" fmla="*/ 58090 w 677756"/>
                    <a:gd name="connsiteY18" fmla="*/ 456564 h 1754058"/>
                    <a:gd name="connsiteX19" fmla="*/ 50471 w 677756"/>
                    <a:gd name="connsiteY19" fmla="*/ 315471 h 1754058"/>
                    <a:gd name="connsiteX20" fmla="*/ 68154 w 677756"/>
                    <a:gd name="connsiteY20" fmla="*/ 306711 h 1754058"/>
                    <a:gd name="connsiteX21" fmla="*/ 458892 w 677756"/>
                    <a:gd name="connsiteY21" fmla="*/ 15128 h 1754058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20" fmla="*/ 68154 w 677756"/>
                    <a:gd name="connsiteY20" fmla="*/ 0 h 1447347"/>
                    <a:gd name="connsiteX0" fmla="*/ 609600 w 677756"/>
                    <a:gd name="connsiteY0" fmla="*/ 0 h 1447347"/>
                    <a:gd name="connsiteX1" fmla="*/ 628165 w 677756"/>
                    <a:gd name="connsiteY1" fmla="*/ 9196 h 1447347"/>
                    <a:gd name="connsiteX2" fmla="*/ 620570 w 677756"/>
                    <a:gd name="connsiteY2" fmla="*/ 149853 h 1447347"/>
                    <a:gd name="connsiteX3" fmla="*/ 617697 w 677756"/>
                    <a:gd name="connsiteY3" fmla="*/ 314283 h 1447347"/>
                    <a:gd name="connsiteX4" fmla="*/ 642351 w 677756"/>
                    <a:gd name="connsiteY4" fmla="*/ 772859 h 1447347"/>
                    <a:gd name="connsiteX5" fmla="*/ 657551 w 677756"/>
                    <a:gd name="connsiteY5" fmla="*/ 872671 h 1447347"/>
                    <a:gd name="connsiteX6" fmla="*/ 659207 w 677756"/>
                    <a:gd name="connsiteY6" fmla="*/ 880368 h 1447347"/>
                    <a:gd name="connsiteX7" fmla="*/ 659617 w 677756"/>
                    <a:gd name="connsiteY7" fmla="*/ 886234 h 1447347"/>
                    <a:gd name="connsiteX8" fmla="*/ 660459 w 677756"/>
                    <a:gd name="connsiteY8" fmla="*/ 891761 h 1447347"/>
                    <a:gd name="connsiteX9" fmla="*/ 660459 w 677756"/>
                    <a:gd name="connsiteY9" fmla="*/ 891762 h 1447347"/>
                    <a:gd name="connsiteX10" fmla="*/ 659982 w 677756"/>
                    <a:gd name="connsiteY10" fmla="*/ 891457 h 1447347"/>
                    <a:gd name="connsiteX11" fmla="*/ 677756 w 677756"/>
                    <a:gd name="connsiteY11" fmla="*/ 977840 h 1447347"/>
                    <a:gd name="connsiteX12" fmla="*/ 338878 w 677756"/>
                    <a:gd name="connsiteY12" fmla="*/ 1447293 h 1447347"/>
                    <a:gd name="connsiteX13" fmla="*/ 0 w 677756"/>
                    <a:gd name="connsiteY13" fmla="*/ 996890 h 1447347"/>
                    <a:gd name="connsiteX14" fmla="*/ 18549 w 677756"/>
                    <a:gd name="connsiteY14" fmla="*/ 880368 h 1447347"/>
                    <a:gd name="connsiteX15" fmla="*/ 23295 w 677756"/>
                    <a:gd name="connsiteY15" fmla="*/ 858306 h 1447347"/>
                    <a:gd name="connsiteX16" fmla="*/ 36308 w 677756"/>
                    <a:gd name="connsiteY16" fmla="*/ 772859 h 1447347"/>
                    <a:gd name="connsiteX17" fmla="*/ 60962 w 677756"/>
                    <a:gd name="connsiteY17" fmla="*/ 314283 h 1447347"/>
                    <a:gd name="connsiteX18" fmla="*/ 58090 w 677756"/>
                    <a:gd name="connsiteY18" fmla="*/ 149853 h 1447347"/>
                    <a:gd name="connsiteX19" fmla="*/ 50471 w 677756"/>
                    <a:gd name="connsiteY19" fmla="*/ 8760 h 1447347"/>
                    <a:gd name="connsiteX0" fmla="*/ 628165 w 677756"/>
                    <a:gd name="connsiteY0" fmla="*/ 436 h 1438587"/>
                    <a:gd name="connsiteX1" fmla="*/ 620570 w 677756"/>
                    <a:gd name="connsiteY1" fmla="*/ 141093 h 1438587"/>
                    <a:gd name="connsiteX2" fmla="*/ 617697 w 677756"/>
                    <a:gd name="connsiteY2" fmla="*/ 305523 h 1438587"/>
                    <a:gd name="connsiteX3" fmla="*/ 642351 w 677756"/>
                    <a:gd name="connsiteY3" fmla="*/ 764099 h 1438587"/>
                    <a:gd name="connsiteX4" fmla="*/ 657551 w 677756"/>
                    <a:gd name="connsiteY4" fmla="*/ 863911 h 1438587"/>
                    <a:gd name="connsiteX5" fmla="*/ 659207 w 677756"/>
                    <a:gd name="connsiteY5" fmla="*/ 871608 h 1438587"/>
                    <a:gd name="connsiteX6" fmla="*/ 659617 w 677756"/>
                    <a:gd name="connsiteY6" fmla="*/ 877474 h 1438587"/>
                    <a:gd name="connsiteX7" fmla="*/ 660459 w 677756"/>
                    <a:gd name="connsiteY7" fmla="*/ 883001 h 1438587"/>
                    <a:gd name="connsiteX8" fmla="*/ 660459 w 677756"/>
                    <a:gd name="connsiteY8" fmla="*/ 883002 h 1438587"/>
                    <a:gd name="connsiteX9" fmla="*/ 659982 w 677756"/>
                    <a:gd name="connsiteY9" fmla="*/ 882697 h 1438587"/>
                    <a:gd name="connsiteX10" fmla="*/ 677756 w 677756"/>
                    <a:gd name="connsiteY10" fmla="*/ 969080 h 1438587"/>
                    <a:gd name="connsiteX11" fmla="*/ 338878 w 677756"/>
                    <a:gd name="connsiteY11" fmla="*/ 1438533 h 1438587"/>
                    <a:gd name="connsiteX12" fmla="*/ 0 w 677756"/>
                    <a:gd name="connsiteY12" fmla="*/ 988130 h 1438587"/>
                    <a:gd name="connsiteX13" fmla="*/ 18549 w 677756"/>
                    <a:gd name="connsiteY13" fmla="*/ 871608 h 1438587"/>
                    <a:gd name="connsiteX14" fmla="*/ 23295 w 677756"/>
                    <a:gd name="connsiteY14" fmla="*/ 849546 h 1438587"/>
                    <a:gd name="connsiteX15" fmla="*/ 36308 w 677756"/>
                    <a:gd name="connsiteY15" fmla="*/ 764099 h 1438587"/>
                    <a:gd name="connsiteX16" fmla="*/ 60962 w 677756"/>
                    <a:gd name="connsiteY16" fmla="*/ 305523 h 1438587"/>
                    <a:gd name="connsiteX17" fmla="*/ 58090 w 677756"/>
                    <a:gd name="connsiteY17" fmla="*/ 141093 h 1438587"/>
                    <a:gd name="connsiteX18" fmla="*/ 50471 w 677756"/>
                    <a:gd name="connsiteY18" fmla="*/ 0 h 143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756" h="1438587">
                      <a:moveTo>
                        <a:pt x="628165" y="436"/>
                      </a:moveTo>
                      <a:lnTo>
                        <a:pt x="620570" y="141093"/>
                      </a:lnTo>
                      <a:cubicBezTo>
                        <a:pt x="618677" y="194576"/>
                        <a:pt x="617697" y="249686"/>
                        <a:pt x="617697" y="305523"/>
                      </a:cubicBezTo>
                      <a:cubicBezTo>
                        <a:pt x="617697" y="473035"/>
                        <a:pt x="626515" y="634004"/>
                        <a:pt x="642351" y="764099"/>
                      </a:cubicBezTo>
                      <a:lnTo>
                        <a:pt x="657551" y="863911"/>
                      </a:lnTo>
                      <a:lnTo>
                        <a:pt x="659207" y="871608"/>
                      </a:lnTo>
                      <a:cubicBezTo>
                        <a:pt x="659344" y="873563"/>
                        <a:pt x="659480" y="875519"/>
                        <a:pt x="659617" y="877474"/>
                      </a:cubicBezTo>
                      <a:lnTo>
                        <a:pt x="660459" y="883001"/>
                      </a:lnTo>
                      <a:lnTo>
                        <a:pt x="660459" y="883002"/>
                      </a:lnTo>
                      <a:lnTo>
                        <a:pt x="659982" y="882697"/>
                      </a:lnTo>
                      <a:lnTo>
                        <a:pt x="677756" y="969080"/>
                      </a:lnTo>
                      <a:cubicBezTo>
                        <a:pt x="677756" y="1229667"/>
                        <a:pt x="528037" y="1442502"/>
                        <a:pt x="338878" y="1438533"/>
                      </a:cubicBezTo>
                      <a:cubicBezTo>
                        <a:pt x="149719" y="1434564"/>
                        <a:pt x="0" y="1248716"/>
                        <a:pt x="0" y="988130"/>
                      </a:cubicBezTo>
                      <a:cubicBezTo>
                        <a:pt x="0" y="955557"/>
                        <a:pt x="14194" y="902324"/>
                        <a:pt x="18549" y="871608"/>
                      </a:cubicBezTo>
                      <a:lnTo>
                        <a:pt x="23295" y="849546"/>
                      </a:lnTo>
                      <a:lnTo>
                        <a:pt x="36308" y="764099"/>
                      </a:lnTo>
                      <a:cubicBezTo>
                        <a:pt x="52144" y="634004"/>
                        <a:pt x="60962" y="473035"/>
                        <a:pt x="60962" y="305523"/>
                      </a:cubicBezTo>
                      <a:cubicBezTo>
                        <a:pt x="60962" y="249686"/>
                        <a:pt x="59983" y="194576"/>
                        <a:pt x="58090" y="141093"/>
                      </a:cubicBezTo>
                      <a:lnTo>
                        <a:pt x="50471" y="0"/>
                      </a:lnTo>
                    </a:path>
                  </a:pathLst>
                </a:custGeom>
                <a:noFill/>
                <a:ln w="12700" cap="rnd">
                  <a:solidFill>
                    <a:srgbClr val="9933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6" name="楕円 1215">
                  <a:extLst>
                    <a:ext uri="{FF2B5EF4-FFF2-40B4-BE49-F238E27FC236}">
                      <a16:creationId xmlns:a16="http://schemas.microsoft.com/office/drawing/2014/main" id="{6380AB2E-9458-0466-47E5-42D6591546B3}"/>
                    </a:ext>
                  </a:extLst>
                </p:cNvPr>
                <p:cNvSpPr/>
                <p:nvPr/>
              </p:nvSpPr>
              <p:spPr bwMode="auto">
                <a:xfrm>
                  <a:off x="5326613" y="3522734"/>
                  <a:ext cx="968407" cy="58140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50000">
                      <a:schemeClr val="accent4">
                        <a:lumMod val="10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7034771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165549</TotalTime>
  <Words>8</Words>
  <Application>Microsoft Office PowerPoint</Application>
  <PresentationFormat>A4 210 x 297 mm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pptxo00_スリッパマーク</dc:title>
  <dc:subject>pptxo00_スリッパマーク</dc:subject>
  <dc:creator>でじけろお</dc:creator>
  <cp:revision>1</cp:revision>
  <dcterms:created xsi:type="dcterms:W3CDTF">2018-05-20T00:31:01Z</dcterms:created>
  <dcterms:modified xsi:type="dcterms:W3CDTF">2025-03-22T16:53:56Z</dcterms:modified>
  <cp:version>1</cp:version>
</cp:coreProperties>
</file>