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59" r:id="rId2"/>
    <p:sldId id="956" r:id="rId3"/>
    <p:sldId id="96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BE64A0-A8CA-1C38-537D-144F8D19D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9ADB04-363A-1E25-69FD-FF7A63D10A17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奥行きのある矢印／まっすぐ（平面）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1484FA6-34D0-5450-027E-43C02659932A}"/>
              </a:ext>
            </a:extLst>
          </p:cNvPr>
          <p:cNvSpPr/>
          <p:nvPr/>
        </p:nvSpPr>
        <p:spPr bwMode="auto">
          <a:xfrm>
            <a:off x="831464" y="5154364"/>
            <a:ext cx="1695223" cy="857663"/>
          </a:xfrm>
          <a:custGeom>
            <a:avLst/>
            <a:gdLst>
              <a:gd name="connsiteX0" fmla="*/ 0 w 4819648"/>
              <a:gd name="connsiteY0" fmla="*/ 0 h 2438400"/>
              <a:gd name="connsiteX1" fmla="*/ 4102098 w 4819648"/>
              <a:gd name="connsiteY1" fmla="*/ 1130300 h 2438400"/>
              <a:gd name="connsiteX2" fmla="*/ 2696720 w 4819648"/>
              <a:gd name="connsiteY2" fmla="*/ 1237677 h 2438400"/>
              <a:gd name="connsiteX3" fmla="*/ 4819648 w 4819648"/>
              <a:gd name="connsiteY3" fmla="*/ 2438400 h 2438400"/>
              <a:gd name="connsiteX4" fmla="*/ 4698998 w 4819648"/>
              <a:gd name="connsiteY4" fmla="*/ 2438400 h 2438400"/>
              <a:gd name="connsiteX5" fmla="*/ 2270044 w 4819648"/>
              <a:gd name="connsiteY5" fmla="*/ 1270277 h 2438400"/>
              <a:gd name="connsiteX6" fmla="*/ 1276350 w 4819648"/>
              <a:gd name="connsiteY6" fmla="*/ 1346200 h 2438400"/>
              <a:gd name="connsiteX7" fmla="*/ 0 w 4819648"/>
              <a:gd name="connsiteY7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19648" h="2438400">
                <a:moveTo>
                  <a:pt x="0" y="0"/>
                </a:moveTo>
                <a:lnTo>
                  <a:pt x="4102098" y="1130300"/>
                </a:lnTo>
                <a:lnTo>
                  <a:pt x="2696720" y="1237677"/>
                </a:lnTo>
                <a:lnTo>
                  <a:pt x="4819648" y="2438400"/>
                </a:lnTo>
                <a:lnTo>
                  <a:pt x="4698998" y="2438400"/>
                </a:lnTo>
                <a:lnTo>
                  <a:pt x="2270044" y="1270277"/>
                </a:lnTo>
                <a:lnTo>
                  <a:pt x="1276350" y="13462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BB899C9-0785-B56D-DF81-4A1FC6BFF4ED}"/>
              </a:ext>
            </a:extLst>
          </p:cNvPr>
          <p:cNvSpPr/>
          <p:nvPr/>
        </p:nvSpPr>
        <p:spPr bwMode="auto">
          <a:xfrm>
            <a:off x="5084035" y="5154364"/>
            <a:ext cx="1733193" cy="857663"/>
          </a:xfrm>
          <a:custGeom>
            <a:avLst/>
            <a:gdLst>
              <a:gd name="connsiteX0" fmla="*/ 0 w 4927600"/>
              <a:gd name="connsiteY0" fmla="*/ 0 h 2438400"/>
              <a:gd name="connsiteX1" fmla="*/ 4591050 w 4927600"/>
              <a:gd name="connsiteY1" fmla="*/ 1689100 h 2438400"/>
              <a:gd name="connsiteX2" fmla="*/ 3822493 w 4927600"/>
              <a:gd name="connsiteY2" fmla="*/ 1711838 h 2438400"/>
              <a:gd name="connsiteX3" fmla="*/ 4927600 w 4927600"/>
              <a:gd name="connsiteY3" fmla="*/ 2438400 h 2438400"/>
              <a:gd name="connsiteX4" fmla="*/ 4635500 w 4927600"/>
              <a:gd name="connsiteY4" fmla="*/ 2432050 h 2438400"/>
              <a:gd name="connsiteX5" fmla="*/ 3014768 w 4927600"/>
              <a:gd name="connsiteY5" fmla="*/ 1735735 h 2438400"/>
              <a:gd name="connsiteX6" fmla="*/ 2444750 w 4927600"/>
              <a:gd name="connsiteY6" fmla="*/ 1752600 h 2438400"/>
              <a:gd name="connsiteX7" fmla="*/ 0 w 4927600"/>
              <a:gd name="connsiteY7" fmla="*/ 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27600" h="2438400">
                <a:moveTo>
                  <a:pt x="0" y="0"/>
                </a:moveTo>
                <a:lnTo>
                  <a:pt x="4591050" y="1689100"/>
                </a:lnTo>
                <a:lnTo>
                  <a:pt x="3822493" y="1711838"/>
                </a:lnTo>
                <a:lnTo>
                  <a:pt x="4927600" y="2438400"/>
                </a:lnTo>
                <a:lnTo>
                  <a:pt x="4635500" y="2432050"/>
                </a:lnTo>
                <a:lnTo>
                  <a:pt x="3014768" y="1735735"/>
                </a:lnTo>
                <a:lnTo>
                  <a:pt x="2444750" y="1752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093BE2EC-0D20-1DDA-6AA1-2932EE44BC9D}"/>
              </a:ext>
            </a:extLst>
          </p:cNvPr>
          <p:cNvSpPr/>
          <p:nvPr/>
        </p:nvSpPr>
        <p:spPr bwMode="auto">
          <a:xfrm>
            <a:off x="3006096" y="5155480"/>
            <a:ext cx="1688524" cy="855430"/>
          </a:xfrm>
          <a:custGeom>
            <a:avLst/>
            <a:gdLst>
              <a:gd name="connsiteX0" fmla="*/ 0 w 4800600"/>
              <a:gd name="connsiteY0" fmla="*/ 0 h 2432050"/>
              <a:gd name="connsiteX1" fmla="*/ 101600 w 4800600"/>
              <a:gd name="connsiteY1" fmla="*/ 0 h 2432050"/>
              <a:gd name="connsiteX2" fmla="*/ 2553328 w 4800600"/>
              <a:gd name="connsiteY2" fmla="*/ 1154485 h 2432050"/>
              <a:gd name="connsiteX3" fmla="*/ 3536950 w 4800600"/>
              <a:gd name="connsiteY3" fmla="*/ 1079500 h 2432050"/>
              <a:gd name="connsiteX4" fmla="*/ 4800600 w 4800600"/>
              <a:gd name="connsiteY4" fmla="*/ 2432050 h 2432050"/>
              <a:gd name="connsiteX5" fmla="*/ 704850 w 4800600"/>
              <a:gd name="connsiteY5" fmla="*/ 1295400 h 2432050"/>
              <a:gd name="connsiteX6" fmla="*/ 2124159 w 4800600"/>
              <a:gd name="connsiteY6" fmla="*/ 1187202 h 2432050"/>
              <a:gd name="connsiteX7" fmla="*/ 0 w 4800600"/>
              <a:gd name="connsiteY7" fmla="*/ 0 h 243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00600" h="2432050">
                <a:moveTo>
                  <a:pt x="0" y="0"/>
                </a:moveTo>
                <a:lnTo>
                  <a:pt x="101600" y="0"/>
                </a:lnTo>
                <a:lnTo>
                  <a:pt x="2553328" y="1154485"/>
                </a:lnTo>
                <a:lnTo>
                  <a:pt x="3536950" y="1079500"/>
                </a:lnTo>
                <a:lnTo>
                  <a:pt x="4800600" y="2432050"/>
                </a:lnTo>
                <a:lnTo>
                  <a:pt x="704850" y="1295400"/>
                </a:lnTo>
                <a:lnTo>
                  <a:pt x="2124159" y="118720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688C02E-3A5A-E785-B423-977D7A3CBEF7}"/>
              </a:ext>
            </a:extLst>
          </p:cNvPr>
          <p:cNvSpPr/>
          <p:nvPr/>
        </p:nvSpPr>
        <p:spPr bwMode="auto">
          <a:xfrm>
            <a:off x="7251968" y="5156597"/>
            <a:ext cx="1722026" cy="853196"/>
          </a:xfrm>
          <a:custGeom>
            <a:avLst/>
            <a:gdLst>
              <a:gd name="connsiteX0" fmla="*/ 0 w 4895850"/>
              <a:gd name="connsiteY0" fmla="*/ 0 h 2425700"/>
              <a:gd name="connsiteX1" fmla="*/ 311150 w 4895850"/>
              <a:gd name="connsiteY1" fmla="*/ 0 h 2425700"/>
              <a:gd name="connsiteX2" fmla="*/ 1862525 w 4895850"/>
              <a:gd name="connsiteY2" fmla="*/ 694196 h 2425700"/>
              <a:gd name="connsiteX3" fmla="*/ 2489200 w 4895850"/>
              <a:gd name="connsiteY3" fmla="*/ 679450 h 2425700"/>
              <a:gd name="connsiteX4" fmla="*/ 4895850 w 4895850"/>
              <a:gd name="connsiteY4" fmla="*/ 2425700 h 2425700"/>
              <a:gd name="connsiteX5" fmla="*/ 330200 w 4895850"/>
              <a:gd name="connsiteY5" fmla="*/ 730250 h 2425700"/>
              <a:gd name="connsiteX6" fmla="*/ 1107495 w 4895850"/>
              <a:gd name="connsiteY6" fmla="*/ 711961 h 2425700"/>
              <a:gd name="connsiteX7" fmla="*/ 0 w 4895850"/>
              <a:gd name="connsiteY7" fmla="*/ 0 h 242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95850" h="2425700">
                <a:moveTo>
                  <a:pt x="0" y="0"/>
                </a:moveTo>
                <a:lnTo>
                  <a:pt x="311150" y="0"/>
                </a:lnTo>
                <a:lnTo>
                  <a:pt x="1862525" y="694196"/>
                </a:lnTo>
                <a:lnTo>
                  <a:pt x="2489200" y="679450"/>
                </a:lnTo>
                <a:lnTo>
                  <a:pt x="4895850" y="2425700"/>
                </a:lnTo>
                <a:lnTo>
                  <a:pt x="330200" y="730250"/>
                </a:lnTo>
                <a:lnTo>
                  <a:pt x="1107495" y="7119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2AC286FD-B2F9-ED0F-CB7F-39253AE831CC}"/>
              </a:ext>
            </a:extLst>
          </p:cNvPr>
          <p:cNvSpPr/>
          <p:nvPr/>
        </p:nvSpPr>
        <p:spPr bwMode="auto">
          <a:xfrm>
            <a:off x="831464" y="945062"/>
            <a:ext cx="1740806" cy="1523124"/>
          </a:xfrm>
          <a:custGeom>
            <a:avLst/>
            <a:gdLst>
              <a:gd name="connsiteX0" fmla="*/ 1540204 w 3080402"/>
              <a:gd name="connsiteY0" fmla="*/ 0 h 2695207"/>
              <a:gd name="connsiteX1" fmla="*/ 3080402 w 3080402"/>
              <a:gd name="connsiteY1" fmla="*/ 1125124 h 2695207"/>
              <a:gd name="connsiteX2" fmla="*/ 1752107 w 3080402"/>
              <a:gd name="connsiteY2" fmla="*/ 1125124 h 2695207"/>
              <a:gd name="connsiteX3" fmla="*/ 1606254 w 3080402"/>
              <a:gd name="connsiteY3" fmla="*/ 2695207 h 2695207"/>
              <a:gd name="connsiteX4" fmla="*/ 1457646 w 3080402"/>
              <a:gd name="connsiteY4" fmla="*/ 2695207 h 2695207"/>
              <a:gd name="connsiteX5" fmla="*/ 1311795 w 3080402"/>
              <a:gd name="connsiteY5" fmla="*/ 1125124 h 2695207"/>
              <a:gd name="connsiteX6" fmla="*/ 0 w 3080402"/>
              <a:gd name="connsiteY6" fmla="*/ 1125124 h 2695207"/>
              <a:gd name="connsiteX7" fmla="*/ 1540204 w 3080402"/>
              <a:gd name="connsiteY7" fmla="*/ 0 h 2695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0402" h="2695207">
                <a:moveTo>
                  <a:pt x="1540204" y="0"/>
                </a:moveTo>
                <a:lnTo>
                  <a:pt x="3080402" y="1125124"/>
                </a:lnTo>
                <a:lnTo>
                  <a:pt x="1752107" y="1125124"/>
                </a:lnTo>
                <a:lnTo>
                  <a:pt x="1606254" y="2695207"/>
                </a:lnTo>
                <a:lnTo>
                  <a:pt x="1457646" y="2695207"/>
                </a:lnTo>
                <a:lnTo>
                  <a:pt x="1311795" y="1125124"/>
                </a:lnTo>
                <a:lnTo>
                  <a:pt x="0" y="1125124"/>
                </a:lnTo>
                <a:lnTo>
                  <a:pt x="154020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353E999-2045-A372-8759-AAE176906AA0}"/>
              </a:ext>
            </a:extLst>
          </p:cNvPr>
          <p:cNvSpPr/>
          <p:nvPr/>
        </p:nvSpPr>
        <p:spPr bwMode="auto">
          <a:xfrm>
            <a:off x="5313879" y="945062"/>
            <a:ext cx="1273504" cy="1476938"/>
          </a:xfrm>
          <a:custGeom>
            <a:avLst/>
            <a:gdLst>
              <a:gd name="connsiteX0" fmla="*/ 1126747 w 2253495"/>
              <a:gd name="connsiteY0" fmla="*/ 0 h 2613478"/>
              <a:gd name="connsiteX1" fmla="*/ 2253495 w 2253495"/>
              <a:gd name="connsiteY1" fmla="*/ 1593516 h 2613478"/>
              <a:gd name="connsiteX2" fmla="*/ 1554673 w 2253495"/>
              <a:gd name="connsiteY2" fmla="*/ 1593516 h 2613478"/>
              <a:gd name="connsiteX3" fmla="*/ 1292497 w 2253495"/>
              <a:gd name="connsiteY3" fmla="*/ 2613478 h 2613478"/>
              <a:gd name="connsiteX4" fmla="*/ 967887 w 2253495"/>
              <a:gd name="connsiteY4" fmla="*/ 2613478 h 2613478"/>
              <a:gd name="connsiteX5" fmla="*/ 705711 w 2253495"/>
              <a:gd name="connsiteY5" fmla="*/ 1593516 h 2613478"/>
              <a:gd name="connsiteX6" fmla="*/ 0 w 2253495"/>
              <a:gd name="connsiteY6" fmla="*/ 1593516 h 2613478"/>
              <a:gd name="connsiteX7" fmla="*/ 1126747 w 2253495"/>
              <a:gd name="connsiteY7" fmla="*/ 0 h 261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3495" h="2613478">
                <a:moveTo>
                  <a:pt x="1126747" y="0"/>
                </a:moveTo>
                <a:lnTo>
                  <a:pt x="2253495" y="1593516"/>
                </a:lnTo>
                <a:lnTo>
                  <a:pt x="1554673" y="1593516"/>
                </a:lnTo>
                <a:lnTo>
                  <a:pt x="1292497" y="2613478"/>
                </a:lnTo>
                <a:lnTo>
                  <a:pt x="967887" y="2613478"/>
                </a:lnTo>
                <a:lnTo>
                  <a:pt x="705711" y="1593516"/>
                </a:lnTo>
                <a:lnTo>
                  <a:pt x="0" y="1593516"/>
                </a:lnTo>
                <a:lnTo>
                  <a:pt x="1126747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E1665E7-5E02-F22F-FEA7-20E04CE84C99}"/>
              </a:ext>
            </a:extLst>
          </p:cNvPr>
          <p:cNvSpPr/>
          <p:nvPr/>
        </p:nvSpPr>
        <p:spPr bwMode="auto">
          <a:xfrm>
            <a:off x="2953812" y="945062"/>
            <a:ext cx="1740808" cy="1511332"/>
          </a:xfrm>
          <a:custGeom>
            <a:avLst/>
            <a:gdLst>
              <a:gd name="connsiteX0" fmla="*/ 1475283 w 3080406"/>
              <a:gd name="connsiteY0" fmla="*/ 0 h 2674342"/>
              <a:gd name="connsiteX1" fmla="*/ 1623893 w 3080406"/>
              <a:gd name="connsiteY1" fmla="*/ 0 h 2674342"/>
              <a:gd name="connsiteX2" fmla="*/ 1767806 w 3080406"/>
              <a:gd name="connsiteY2" fmla="*/ 1549218 h 2674342"/>
              <a:gd name="connsiteX3" fmla="*/ 3080406 w 3080406"/>
              <a:gd name="connsiteY3" fmla="*/ 1549218 h 2674342"/>
              <a:gd name="connsiteX4" fmla="*/ 1540202 w 3080406"/>
              <a:gd name="connsiteY4" fmla="*/ 2674342 h 2674342"/>
              <a:gd name="connsiteX5" fmla="*/ 0 w 3080406"/>
              <a:gd name="connsiteY5" fmla="*/ 1549218 h 2674342"/>
              <a:gd name="connsiteX6" fmla="*/ 1331370 w 3080406"/>
              <a:gd name="connsiteY6" fmla="*/ 1549218 h 2674342"/>
              <a:gd name="connsiteX7" fmla="*/ 1475283 w 3080406"/>
              <a:gd name="connsiteY7" fmla="*/ 0 h 26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0406" h="2674342">
                <a:moveTo>
                  <a:pt x="1475283" y="0"/>
                </a:moveTo>
                <a:lnTo>
                  <a:pt x="1623893" y="0"/>
                </a:lnTo>
                <a:lnTo>
                  <a:pt x="1767806" y="1549218"/>
                </a:lnTo>
                <a:lnTo>
                  <a:pt x="3080406" y="1549218"/>
                </a:lnTo>
                <a:lnTo>
                  <a:pt x="1540202" y="2674342"/>
                </a:lnTo>
                <a:lnTo>
                  <a:pt x="0" y="1549218"/>
                </a:lnTo>
                <a:lnTo>
                  <a:pt x="1331370" y="1549218"/>
                </a:lnTo>
                <a:lnTo>
                  <a:pt x="1475283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26B30D21-1334-37CC-C93E-BD962F17DA9F}"/>
              </a:ext>
            </a:extLst>
          </p:cNvPr>
          <p:cNvSpPr/>
          <p:nvPr/>
        </p:nvSpPr>
        <p:spPr bwMode="auto">
          <a:xfrm>
            <a:off x="7476229" y="927668"/>
            <a:ext cx="1273504" cy="1494332"/>
          </a:xfrm>
          <a:custGeom>
            <a:avLst/>
            <a:gdLst>
              <a:gd name="connsiteX0" fmla="*/ 979939 w 2253495"/>
              <a:gd name="connsiteY0" fmla="*/ 0 h 2644257"/>
              <a:gd name="connsiteX1" fmla="*/ 1304549 w 2253495"/>
              <a:gd name="connsiteY1" fmla="*/ 0 h 2644257"/>
              <a:gd name="connsiteX2" fmla="*/ 1574637 w 2253495"/>
              <a:gd name="connsiteY2" fmla="*/ 1050743 h 2644257"/>
              <a:gd name="connsiteX3" fmla="*/ 2253495 w 2253495"/>
              <a:gd name="connsiteY3" fmla="*/ 1050743 h 2644257"/>
              <a:gd name="connsiteX4" fmla="*/ 1126748 w 2253495"/>
              <a:gd name="connsiteY4" fmla="*/ 2644257 h 2644257"/>
              <a:gd name="connsiteX5" fmla="*/ 0 w 2253495"/>
              <a:gd name="connsiteY5" fmla="*/ 1050743 h 2644257"/>
              <a:gd name="connsiteX6" fmla="*/ 709851 w 2253495"/>
              <a:gd name="connsiteY6" fmla="*/ 1050743 h 2644257"/>
              <a:gd name="connsiteX7" fmla="*/ 979939 w 2253495"/>
              <a:gd name="connsiteY7" fmla="*/ 0 h 264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3495" h="2644257">
                <a:moveTo>
                  <a:pt x="979939" y="0"/>
                </a:moveTo>
                <a:lnTo>
                  <a:pt x="1304549" y="0"/>
                </a:lnTo>
                <a:lnTo>
                  <a:pt x="1574637" y="1050743"/>
                </a:lnTo>
                <a:lnTo>
                  <a:pt x="2253495" y="1050743"/>
                </a:lnTo>
                <a:lnTo>
                  <a:pt x="1126748" y="2644257"/>
                </a:lnTo>
                <a:lnTo>
                  <a:pt x="0" y="1050743"/>
                </a:lnTo>
                <a:lnTo>
                  <a:pt x="709851" y="1050743"/>
                </a:lnTo>
                <a:lnTo>
                  <a:pt x="979939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4E397A7-3DE7-867B-EC74-11F03BDC8932}"/>
              </a:ext>
            </a:extLst>
          </p:cNvPr>
          <p:cNvSpPr/>
          <p:nvPr/>
        </p:nvSpPr>
        <p:spPr bwMode="auto">
          <a:xfrm>
            <a:off x="926735" y="3107921"/>
            <a:ext cx="1606766" cy="995818"/>
          </a:xfrm>
          <a:custGeom>
            <a:avLst/>
            <a:gdLst>
              <a:gd name="connsiteX0" fmla="*/ 185738 w 2843213"/>
              <a:gd name="connsiteY0" fmla="*/ 0 h 1762125"/>
              <a:gd name="connsiteX1" fmla="*/ 2700338 w 2843213"/>
              <a:gd name="connsiteY1" fmla="*/ 685800 h 1762125"/>
              <a:gd name="connsiteX2" fmla="*/ 1473965 w 2843213"/>
              <a:gd name="connsiteY2" fmla="*/ 718244 h 1762125"/>
              <a:gd name="connsiteX3" fmla="*/ 2843213 w 2843213"/>
              <a:gd name="connsiteY3" fmla="*/ 1762125 h 1762125"/>
              <a:gd name="connsiteX4" fmla="*/ 2724150 w 2843213"/>
              <a:gd name="connsiteY4" fmla="*/ 1762125 h 1762125"/>
              <a:gd name="connsiteX5" fmla="*/ 1083175 w 2843213"/>
              <a:gd name="connsiteY5" fmla="*/ 728582 h 1762125"/>
              <a:gd name="connsiteX6" fmla="*/ 0 w 2843213"/>
              <a:gd name="connsiteY6" fmla="*/ 757238 h 1762125"/>
              <a:gd name="connsiteX7" fmla="*/ 185738 w 2843213"/>
              <a:gd name="connsiteY7" fmla="*/ 0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43213" h="1762125">
                <a:moveTo>
                  <a:pt x="185738" y="0"/>
                </a:moveTo>
                <a:lnTo>
                  <a:pt x="2700338" y="685800"/>
                </a:lnTo>
                <a:lnTo>
                  <a:pt x="1473965" y="718244"/>
                </a:lnTo>
                <a:lnTo>
                  <a:pt x="2843213" y="1762125"/>
                </a:lnTo>
                <a:lnTo>
                  <a:pt x="2724150" y="1762125"/>
                </a:lnTo>
                <a:lnTo>
                  <a:pt x="1083175" y="728582"/>
                </a:lnTo>
                <a:lnTo>
                  <a:pt x="0" y="757238"/>
                </a:lnTo>
                <a:lnTo>
                  <a:pt x="185738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0964266-81C6-3BCD-62E3-1C99D1AB9917}"/>
              </a:ext>
            </a:extLst>
          </p:cNvPr>
          <p:cNvSpPr/>
          <p:nvPr/>
        </p:nvSpPr>
        <p:spPr bwMode="auto">
          <a:xfrm>
            <a:off x="5174162" y="3127372"/>
            <a:ext cx="1552938" cy="1001202"/>
          </a:xfrm>
          <a:custGeom>
            <a:avLst/>
            <a:gdLst>
              <a:gd name="connsiteX0" fmla="*/ 0 w 2747961"/>
              <a:gd name="connsiteY0" fmla="*/ 0 h 1771650"/>
              <a:gd name="connsiteX1" fmla="*/ 2700336 w 2747961"/>
              <a:gd name="connsiteY1" fmla="*/ 1071563 h 1771650"/>
              <a:gd name="connsiteX2" fmla="*/ 1982966 w 2747961"/>
              <a:gd name="connsiteY2" fmla="*/ 1071563 h 1771650"/>
              <a:gd name="connsiteX3" fmla="*/ 2747961 w 2747961"/>
              <a:gd name="connsiteY3" fmla="*/ 1771650 h 1771650"/>
              <a:gd name="connsiteX4" fmla="*/ 2424113 w 2747961"/>
              <a:gd name="connsiteY4" fmla="*/ 1757363 h 1771650"/>
              <a:gd name="connsiteX5" fmla="*/ 1212532 w 2747961"/>
              <a:gd name="connsiteY5" fmla="*/ 1071563 h 1771650"/>
              <a:gd name="connsiteX6" fmla="*/ 576263 w 2747961"/>
              <a:gd name="connsiteY6" fmla="*/ 1071563 h 1771650"/>
              <a:gd name="connsiteX7" fmla="*/ 0 w 2747961"/>
              <a:gd name="connsiteY7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7961" h="1771650">
                <a:moveTo>
                  <a:pt x="0" y="0"/>
                </a:moveTo>
                <a:lnTo>
                  <a:pt x="2700336" y="1071563"/>
                </a:lnTo>
                <a:lnTo>
                  <a:pt x="1982966" y="1071563"/>
                </a:lnTo>
                <a:lnTo>
                  <a:pt x="2747961" y="1771650"/>
                </a:lnTo>
                <a:lnTo>
                  <a:pt x="2424113" y="1757363"/>
                </a:lnTo>
                <a:lnTo>
                  <a:pt x="1212532" y="1071563"/>
                </a:lnTo>
                <a:lnTo>
                  <a:pt x="576263" y="107156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B1FD4BA8-085A-2613-7DA1-66F6367CD55D}"/>
              </a:ext>
            </a:extLst>
          </p:cNvPr>
          <p:cNvSpPr/>
          <p:nvPr/>
        </p:nvSpPr>
        <p:spPr bwMode="auto">
          <a:xfrm>
            <a:off x="3006096" y="3099847"/>
            <a:ext cx="1596000" cy="1003892"/>
          </a:xfrm>
          <a:custGeom>
            <a:avLst/>
            <a:gdLst>
              <a:gd name="connsiteX0" fmla="*/ 0 w 2824163"/>
              <a:gd name="connsiteY0" fmla="*/ 0 h 1776413"/>
              <a:gd name="connsiteX1" fmla="*/ 123825 w 2824163"/>
              <a:gd name="connsiteY1" fmla="*/ 0 h 1776413"/>
              <a:gd name="connsiteX2" fmla="*/ 1791752 w 2824163"/>
              <a:gd name="connsiteY2" fmla="*/ 1049841 h 1776413"/>
              <a:gd name="connsiteX3" fmla="*/ 2824163 w 2824163"/>
              <a:gd name="connsiteY3" fmla="*/ 1023938 h 1776413"/>
              <a:gd name="connsiteX4" fmla="*/ 2666999 w 2824163"/>
              <a:gd name="connsiteY4" fmla="*/ 1776413 h 1776413"/>
              <a:gd name="connsiteX5" fmla="*/ 166687 w 2824163"/>
              <a:gd name="connsiteY5" fmla="*/ 1090613 h 1776413"/>
              <a:gd name="connsiteX6" fmla="*/ 1402294 w 2824163"/>
              <a:gd name="connsiteY6" fmla="*/ 1059612 h 1776413"/>
              <a:gd name="connsiteX7" fmla="*/ 0 w 2824163"/>
              <a:gd name="connsiteY7" fmla="*/ 0 h 17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4163" h="1776413">
                <a:moveTo>
                  <a:pt x="0" y="0"/>
                </a:moveTo>
                <a:lnTo>
                  <a:pt x="123825" y="0"/>
                </a:lnTo>
                <a:lnTo>
                  <a:pt x="1791752" y="1049841"/>
                </a:lnTo>
                <a:lnTo>
                  <a:pt x="2824163" y="1023938"/>
                </a:lnTo>
                <a:lnTo>
                  <a:pt x="2666999" y="1776413"/>
                </a:lnTo>
                <a:lnTo>
                  <a:pt x="166687" y="1090613"/>
                </a:lnTo>
                <a:lnTo>
                  <a:pt x="1402294" y="10596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CA6C1EE7-2D84-8C46-FD00-DFD98801CA99}"/>
              </a:ext>
            </a:extLst>
          </p:cNvPr>
          <p:cNvSpPr/>
          <p:nvPr/>
        </p:nvSpPr>
        <p:spPr bwMode="auto">
          <a:xfrm>
            <a:off x="7421056" y="3202507"/>
            <a:ext cx="1552938" cy="995818"/>
          </a:xfrm>
          <a:custGeom>
            <a:avLst/>
            <a:gdLst>
              <a:gd name="connsiteX0" fmla="*/ 0 w 2747963"/>
              <a:gd name="connsiteY0" fmla="*/ 0 h 1762125"/>
              <a:gd name="connsiteX1" fmla="*/ 319087 w 2747963"/>
              <a:gd name="connsiteY1" fmla="*/ 0 h 1762125"/>
              <a:gd name="connsiteX2" fmla="*/ 1535721 w 2747963"/>
              <a:gd name="connsiteY2" fmla="*/ 691989 h 1762125"/>
              <a:gd name="connsiteX3" fmla="*/ 2171700 w 2747963"/>
              <a:gd name="connsiteY3" fmla="*/ 690563 h 1762125"/>
              <a:gd name="connsiteX4" fmla="*/ 2747963 w 2747963"/>
              <a:gd name="connsiteY4" fmla="*/ 1762125 h 1762125"/>
              <a:gd name="connsiteX5" fmla="*/ 47625 w 2747963"/>
              <a:gd name="connsiteY5" fmla="*/ 695325 h 1762125"/>
              <a:gd name="connsiteX6" fmla="*/ 783596 w 2747963"/>
              <a:gd name="connsiteY6" fmla="*/ 693675 h 1762125"/>
              <a:gd name="connsiteX7" fmla="*/ 0 w 2747963"/>
              <a:gd name="connsiteY7" fmla="*/ 0 h 176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7963" h="1762125">
                <a:moveTo>
                  <a:pt x="0" y="0"/>
                </a:moveTo>
                <a:lnTo>
                  <a:pt x="319087" y="0"/>
                </a:lnTo>
                <a:lnTo>
                  <a:pt x="1535721" y="691989"/>
                </a:lnTo>
                <a:lnTo>
                  <a:pt x="2171700" y="690563"/>
                </a:lnTo>
                <a:lnTo>
                  <a:pt x="2747963" y="1762125"/>
                </a:lnTo>
                <a:lnTo>
                  <a:pt x="47625" y="695325"/>
                </a:lnTo>
                <a:lnTo>
                  <a:pt x="783596" y="69367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889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8680A-3AB3-30DD-C6BF-0B60714B45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6DCC1D-C439-1BAB-0B8B-944093B31603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奥行きのある矢印／まっすぐ（立体）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42F561A-4C2F-FBB2-CB68-649BBF4D93CE}"/>
              </a:ext>
            </a:extLst>
          </p:cNvPr>
          <p:cNvGrpSpPr/>
          <p:nvPr/>
        </p:nvGrpSpPr>
        <p:grpSpPr>
          <a:xfrm>
            <a:off x="806657" y="884251"/>
            <a:ext cx="1786527" cy="1689394"/>
            <a:chOff x="806657" y="884251"/>
            <a:chExt cx="1786527" cy="1689394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0EB89FF-D23D-CA0A-5091-A20A81E3C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59" y="884251"/>
              <a:ext cx="1786525" cy="1689394"/>
            </a:xfrm>
            <a:custGeom>
              <a:avLst/>
              <a:gdLst>
                <a:gd name="connsiteX0" fmla="*/ 1540204 w 3080400"/>
                <a:gd name="connsiteY0" fmla="*/ 0 h 2912923"/>
                <a:gd name="connsiteX1" fmla="*/ 3080399 w 3080400"/>
                <a:gd name="connsiteY1" fmla="*/ 1125124 h 2912923"/>
                <a:gd name="connsiteX2" fmla="*/ 2782367 w 3080400"/>
                <a:gd name="connsiteY2" fmla="*/ 1125124 h 2912923"/>
                <a:gd name="connsiteX3" fmla="*/ 3080400 w 3080400"/>
                <a:gd name="connsiteY3" fmla="*/ 1342840 h 2912923"/>
                <a:gd name="connsiteX4" fmla="*/ 1752110 w 3080400"/>
                <a:gd name="connsiteY4" fmla="*/ 1342840 h 2912923"/>
                <a:gd name="connsiteX5" fmla="*/ 1606255 w 3080400"/>
                <a:gd name="connsiteY5" fmla="*/ 2912923 h 2912923"/>
                <a:gd name="connsiteX6" fmla="*/ 1457648 w 3080400"/>
                <a:gd name="connsiteY6" fmla="*/ 2912923 h 2912923"/>
                <a:gd name="connsiteX7" fmla="*/ 1311797 w 3080400"/>
                <a:gd name="connsiteY7" fmla="*/ 1342840 h 2912923"/>
                <a:gd name="connsiteX8" fmla="*/ 2 w 3080400"/>
                <a:gd name="connsiteY8" fmla="*/ 1342840 h 2912923"/>
                <a:gd name="connsiteX9" fmla="*/ 298037 w 3080400"/>
                <a:gd name="connsiteY9" fmla="*/ 1125124 h 2912923"/>
                <a:gd name="connsiteX10" fmla="*/ 0 w 3080400"/>
                <a:gd name="connsiteY10" fmla="*/ 1125124 h 2912923"/>
                <a:gd name="connsiteX11" fmla="*/ 1540204 w 3080400"/>
                <a:gd name="connsiteY11" fmla="*/ 0 h 2912923"/>
                <a:gd name="connsiteX0" fmla="*/ 1540204 w 3080400"/>
                <a:gd name="connsiteY0" fmla="*/ 0 h 2912923"/>
                <a:gd name="connsiteX1" fmla="*/ 3080399 w 3080400"/>
                <a:gd name="connsiteY1" fmla="*/ 1125124 h 2912923"/>
                <a:gd name="connsiteX2" fmla="*/ 2782367 w 3080400"/>
                <a:gd name="connsiteY2" fmla="*/ 1125124 h 2912923"/>
                <a:gd name="connsiteX3" fmla="*/ 3080400 w 3080400"/>
                <a:gd name="connsiteY3" fmla="*/ 1342840 h 2912923"/>
                <a:gd name="connsiteX4" fmla="*/ 1752110 w 3080400"/>
                <a:gd name="connsiteY4" fmla="*/ 1342840 h 2912923"/>
                <a:gd name="connsiteX5" fmla="*/ 1606255 w 3080400"/>
                <a:gd name="connsiteY5" fmla="*/ 2912923 h 2912923"/>
                <a:gd name="connsiteX6" fmla="*/ 1457648 w 3080400"/>
                <a:gd name="connsiteY6" fmla="*/ 2912923 h 2912923"/>
                <a:gd name="connsiteX7" fmla="*/ 1311797 w 3080400"/>
                <a:gd name="connsiteY7" fmla="*/ 1342840 h 2912923"/>
                <a:gd name="connsiteX8" fmla="*/ 2 w 3080400"/>
                <a:gd name="connsiteY8" fmla="*/ 1342840 h 2912923"/>
                <a:gd name="connsiteX9" fmla="*/ 0 w 3080400"/>
                <a:gd name="connsiteY9" fmla="*/ 1125124 h 2912923"/>
                <a:gd name="connsiteX10" fmla="*/ 1540204 w 3080400"/>
                <a:gd name="connsiteY10" fmla="*/ 0 h 2912923"/>
                <a:gd name="connsiteX0" fmla="*/ 1540204 w 3080400"/>
                <a:gd name="connsiteY0" fmla="*/ 0 h 2912923"/>
                <a:gd name="connsiteX1" fmla="*/ 3080399 w 3080400"/>
                <a:gd name="connsiteY1" fmla="*/ 1125124 h 2912923"/>
                <a:gd name="connsiteX2" fmla="*/ 3080400 w 3080400"/>
                <a:gd name="connsiteY2" fmla="*/ 1342840 h 2912923"/>
                <a:gd name="connsiteX3" fmla="*/ 1752110 w 3080400"/>
                <a:gd name="connsiteY3" fmla="*/ 1342840 h 2912923"/>
                <a:gd name="connsiteX4" fmla="*/ 1606255 w 3080400"/>
                <a:gd name="connsiteY4" fmla="*/ 2912923 h 2912923"/>
                <a:gd name="connsiteX5" fmla="*/ 1457648 w 3080400"/>
                <a:gd name="connsiteY5" fmla="*/ 2912923 h 2912923"/>
                <a:gd name="connsiteX6" fmla="*/ 1311797 w 3080400"/>
                <a:gd name="connsiteY6" fmla="*/ 1342840 h 2912923"/>
                <a:gd name="connsiteX7" fmla="*/ 2 w 3080400"/>
                <a:gd name="connsiteY7" fmla="*/ 1342840 h 2912923"/>
                <a:gd name="connsiteX8" fmla="*/ 0 w 3080400"/>
                <a:gd name="connsiteY8" fmla="*/ 1125124 h 2912923"/>
                <a:gd name="connsiteX9" fmla="*/ 1540204 w 3080400"/>
                <a:gd name="connsiteY9" fmla="*/ 0 h 291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80400" h="2912923">
                  <a:moveTo>
                    <a:pt x="1540204" y="0"/>
                  </a:moveTo>
                  <a:lnTo>
                    <a:pt x="3080399" y="1125124"/>
                  </a:lnTo>
                  <a:cubicBezTo>
                    <a:pt x="3080399" y="1197696"/>
                    <a:pt x="3080400" y="1270268"/>
                    <a:pt x="3080400" y="1342840"/>
                  </a:cubicBezTo>
                  <a:lnTo>
                    <a:pt x="1752110" y="1342840"/>
                  </a:lnTo>
                  <a:lnTo>
                    <a:pt x="1606255" y="2912923"/>
                  </a:lnTo>
                  <a:lnTo>
                    <a:pt x="1457648" y="2912923"/>
                  </a:lnTo>
                  <a:lnTo>
                    <a:pt x="1311797" y="1342840"/>
                  </a:lnTo>
                  <a:lnTo>
                    <a:pt x="2" y="1342840"/>
                  </a:lnTo>
                  <a:cubicBezTo>
                    <a:pt x="1" y="1270268"/>
                    <a:pt x="1" y="1197696"/>
                    <a:pt x="0" y="1125124"/>
                  </a:cubicBezTo>
                  <a:lnTo>
                    <a:pt x="154020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FA99765-EC7F-A07D-DBE6-B7E9749C3273}"/>
                </a:ext>
              </a:extLst>
            </p:cNvPr>
            <p:cNvSpPr/>
            <p:nvPr/>
          </p:nvSpPr>
          <p:spPr bwMode="auto">
            <a:xfrm>
              <a:off x="806657" y="884251"/>
              <a:ext cx="1786526" cy="1563126"/>
            </a:xfrm>
            <a:custGeom>
              <a:avLst/>
              <a:gdLst>
                <a:gd name="connsiteX0" fmla="*/ 1540204 w 3080402"/>
                <a:gd name="connsiteY0" fmla="*/ 0 h 2695207"/>
                <a:gd name="connsiteX1" fmla="*/ 3080402 w 3080402"/>
                <a:gd name="connsiteY1" fmla="*/ 1125124 h 2695207"/>
                <a:gd name="connsiteX2" fmla="*/ 1752107 w 3080402"/>
                <a:gd name="connsiteY2" fmla="*/ 1125124 h 2695207"/>
                <a:gd name="connsiteX3" fmla="*/ 1606254 w 3080402"/>
                <a:gd name="connsiteY3" fmla="*/ 2695207 h 2695207"/>
                <a:gd name="connsiteX4" fmla="*/ 1457646 w 3080402"/>
                <a:gd name="connsiteY4" fmla="*/ 2695207 h 2695207"/>
                <a:gd name="connsiteX5" fmla="*/ 1311795 w 3080402"/>
                <a:gd name="connsiteY5" fmla="*/ 1125124 h 2695207"/>
                <a:gd name="connsiteX6" fmla="*/ 0 w 3080402"/>
                <a:gd name="connsiteY6" fmla="*/ 1125124 h 2695207"/>
                <a:gd name="connsiteX7" fmla="*/ 1540204 w 3080402"/>
                <a:gd name="connsiteY7" fmla="*/ 0 h 269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0402" h="2695207">
                  <a:moveTo>
                    <a:pt x="1540204" y="0"/>
                  </a:moveTo>
                  <a:lnTo>
                    <a:pt x="3080402" y="1125124"/>
                  </a:lnTo>
                  <a:lnTo>
                    <a:pt x="1752107" y="1125124"/>
                  </a:lnTo>
                  <a:lnTo>
                    <a:pt x="1606254" y="2695207"/>
                  </a:lnTo>
                  <a:lnTo>
                    <a:pt x="1457646" y="2695207"/>
                  </a:lnTo>
                  <a:lnTo>
                    <a:pt x="1311795" y="1125124"/>
                  </a:lnTo>
                  <a:lnTo>
                    <a:pt x="0" y="1125124"/>
                  </a:lnTo>
                  <a:lnTo>
                    <a:pt x="1540204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9A54D94-FCE6-3AEE-F90E-917B8FF635F0}"/>
              </a:ext>
            </a:extLst>
          </p:cNvPr>
          <p:cNvGrpSpPr/>
          <p:nvPr/>
        </p:nvGrpSpPr>
        <p:grpSpPr>
          <a:xfrm>
            <a:off x="5282619" y="884251"/>
            <a:ext cx="1306949" cy="1641994"/>
            <a:chOff x="5282619" y="884251"/>
            <a:chExt cx="1306949" cy="1641994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3E0D514-BF46-8599-7BDD-DA93AEE50831}"/>
                </a:ext>
              </a:extLst>
            </p:cNvPr>
            <p:cNvSpPr/>
            <p:nvPr/>
          </p:nvSpPr>
          <p:spPr bwMode="auto">
            <a:xfrm>
              <a:off x="5282619" y="884251"/>
              <a:ext cx="1306949" cy="1641994"/>
            </a:xfrm>
            <a:custGeom>
              <a:avLst/>
              <a:gdLst>
                <a:gd name="connsiteX0" fmla="*/ 1126747 w 2253495"/>
                <a:gd name="connsiteY0" fmla="*/ 0 h 2831194"/>
                <a:gd name="connsiteX1" fmla="*/ 2253495 w 2253495"/>
                <a:gd name="connsiteY1" fmla="*/ 1593516 h 2831194"/>
                <a:gd name="connsiteX2" fmla="*/ 2099552 w 2253495"/>
                <a:gd name="connsiteY2" fmla="*/ 1593516 h 2831194"/>
                <a:gd name="connsiteX3" fmla="*/ 2253495 w 2253495"/>
                <a:gd name="connsiteY3" fmla="*/ 1811232 h 2831194"/>
                <a:gd name="connsiteX4" fmla="*/ 1554673 w 2253495"/>
                <a:gd name="connsiteY4" fmla="*/ 1811232 h 2831194"/>
                <a:gd name="connsiteX5" fmla="*/ 1292497 w 2253495"/>
                <a:gd name="connsiteY5" fmla="*/ 2831194 h 2831194"/>
                <a:gd name="connsiteX6" fmla="*/ 967887 w 2253495"/>
                <a:gd name="connsiteY6" fmla="*/ 2831194 h 2831194"/>
                <a:gd name="connsiteX7" fmla="*/ 705711 w 2253495"/>
                <a:gd name="connsiteY7" fmla="*/ 1811232 h 2831194"/>
                <a:gd name="connsiteX8" fmla="*/ 0 w 2253495"/>
                <a:gd name="connsiteY8" fmla="*/ 1811232 h 2831194"/>
                <a:gd name="connsiteX9" fmla="*/ 153942 w 2253495"/>
                <a:gd name="connsiteY9" fmla="*/ 1593516 h 2831194"/>
                <a:gd name="connsiteX10" fmla="*/ 0 w 2253495"/>
                <a:gd name="connsiteY10" fmla="*/ 1593516 h 2831194"/>
                <a:gd name="connsiteX11" fmla="*/ 1126747 w 2253495"/>
                <a:gd name="connsiteY11" fmla="*/ 0 h 2831194"/>
                <a:gd name="connsiteX0" fmla="*/ 1126747 w 2253495"/>
                <a:gd name="connsiteY0" fmla="*/ 0 h 2831194"/>
                <a:gd name="connsiteX1" fmla="*/ 2253495 w 2253495"/>
                <a:gd name="connsiteY1" fmla="*/ 1593516 h 2831194"/>
                <a:gd name="connsiteX2" fmla="*/ 2099552 w 2253495"/>
                <a:gd name="connsiteY2" fmla="*/ 1593516 h 2831194"/>
                <a:gd name="connsiteX3" fmla="*/ 2253495 w 2253495"/>
                <a:gd name="connsiteY3" fmla="*/ 1811232 h 2831194"/>
                <a:gd name="connsiteX4" fmla="*/ 1554673 w 2253495"/>
                <a:gd name="connsiteY4" fmla="*/ 1811232 h 2831194"/>
                <a:gd name="connsiteX5" fmla="*/ 1292497 w 2253495"/>
                <a:gd name="connsiteY5" fmla="*/ 2831194 h 2831194"/>
                <a:gd name="connsiteX6" fmla="*/ 967887 w 2253495"/>
                <a:gd name="connsiteY6" fmla="*/ 2831194 h 2831194"/>
                <a:gd name="connsiteX7" fmla="*/ 705711 w 2253495"/>
                <a:gd name="connsiteY7" fmla="*/ 1811232 h 2831194"/>
                <a:gd name="connsiteX8" fmla="*/ 0 w 2253495"/>
                <a:gd name="connsiteY8" fmla="*/ 1811232 h 2831194"/>
                <a:gd name="connsiteX9" fmla="*/ 0 w 2253495"/>
                <a:gd name="connsiteY9" fmla="*/ 1593516 h 2831194"/>
                <a:gd name="connsiteX10" fmla="*/ 1126747 w 2253495"/>
                <a:gd name="connsiteY10" fmla="*/ 0 h 2831194"/>
                <a:gd name="connsiteX0" fmla="*/ 1126747 w 2253495"/>
                <a:gd name="connsiteY0" fmla="*/ 0 h 2831194"/>
                <a:gd name="connsiteX1" fmla="*/ 2253495 w 2253495"/>
                <a:gd name="connsiteY1" fmla="*/ 1593516 h 2831194"/>
                <a:gd name="connsiteX2" fmla="*/ 2253495 w 2253495"/>
                <a:gd name="connsiteY2" fmla="*/ 1811232 h 2831194"/>
                <a:gd name="connsiteX3" fmla="*/ 1554673 w 2253495"/>
                <a:gd name="connsiteY3" fmla="*/ 1811232 h 2831194"/>
                <a:gd name="connsiteX4" fmla="*/ 1292497 w 2253495"/>
                <a:gd name="connsiteY4" fmla="*/ 2831194 h 2831194"/>
                <a:gd name="connsiteX5" fmla="*/ 967887 w 2253495"/>
                <a:gd name="connsiteY5" fmla="*/ 2831194 h 2831194"/>
                <a:gd name="connsiteX6" fmla="*/ 705711 w 2253495"/>
                <a:gd name="connsiteY6" fmla="*/ 1811232 h 2831194"/>
                <a:gd name="connsiteX7" fmla="*/ 0 w 2253495"/>
                <a:gd name="connsiteY7" fmla="*/ 1811232 h 2831194"/>
                <a:gd name="connsiteX8" fmla="*/ 0 w 2253495"/>
                <a:gd name="connsiteY8" fmla="*/ 1593516 h 2831194"/>
                <a:gd name="connsiteX9" fmla="*/ 1126747 w 2253495"/>
                <a:gd name="connsiteY9" fmla="*/ 0 h 2831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3495" h="2831194">
                  <a:moveTo>
                    <a:pt x="1126747" y="0"/>
                  </a:moveTo>
                  <a:lnTo>
                    <a:pt x="2253495" y="1593516"/>
                  </a:lnTo>
                  <a:lnTo>
                    <a:pt x="2253495" y="1811232"/>
                  </a:lnTo>
                  <a:lnTo>
                    <a:pt x="1554673" y="1811232"/>
                  </a:lnTo>
                  <a:lnTo>
                    <a:pt x="1292497" y="2831194"/>
                  </a:lnTo>
                  <a:lnTo>
                    <a:pt x="967887" y="2831194"/>
                  </a:lnTo>
                  <a:lnTo>
                    <a:pt x="705711" y="1811232"/>
                  </a:lnTo>
                  <a:lnTo>
                    <a:pt x="0" y="1811232"/>
                  </a:lnTo>
                  <a:lnTo>
                    <a:pt x="0" y="1593516"/>
                  </a:lnTo>
                  <a:lnTo>
                    <a:pt x="112674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33D1A17-8853-2104-1B04-524D6328F62E}"/>
                </a:ext>
              </a:extLst>
            </p:cNvPr>
            <p:cNvSpPr/>
            <p:nvPr/>
          </p:nvSpPr>
          <p:spPr bwMode="auto">
            <a:xfrm>
              <a:off x="5282619" y="884251"/>
              <a:ext cx="1306949" cy="1515726"/>
            </a:xfrm>
            <a:custGeom>
              <a:avLst/>
              <a:gdLst>
                <a:gd name="connsiteX0" fmla="*/ 1126747 w 2253495"/>
                <a:gd name="connsiteY0" fmla="*/ 0 h 2613478"/>
                <a:gd name="connsiteX1" fmla="*/ 2253495 w 2253495"/>
                <a:gd name="connsiteY1" fmla="*/ 1593516 h 2613478"/>
                <a:gd name="connsiteX2" fmla="*/ 1554673 w 2253495"/>
                <a:gd name="connsiteY2" fmla="*/ 1593516 h 2613478"/>
                <a:gd name="connsiteX3" fmla="*/ 1292497 w 2253495"/>
                <a:gd name="connsiteY3" fmla="*/ 2613478 h 2613478"/>
                <a:gd name="connsiteX4" fmla="*/ 967887 w 2253495"/>
                <a:gd name="connsiteY4" fmla="*/ 2613478 h 2613478"/>
                <a:gd name="connsiteX5" fmla="*/ 705711 w 2253495"/>
                <a:gd name="connsiteY5" fmla="*/ 1593516 h 2613478"/>
                <a:gd name="connsiteX6" fmla="*/ 0 w 2253495"/>
                <a:gd name="connsiteY6" fmla="*/ 1593516 h 2613478"/>
                <a:gd name="connsiteX7" fmla="*/ 1126747 w 2253495"/>
                <a:gd name="connsiteY7" fmla="*/ 0 h 2613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3495" h="2613478">
                  <a:moveTo>
                    <a:pt x="1126747" y="0"/>
                  </a:moveTo>
                  <a:lnTo>
                    <a:pt x="2253495" y="1593516"/>
                  </a:lnTo>
                  <a:lnTo>
                    <a:pt x="1554673" y="1593516"/>
                  </a:lnTo>
                  <a:lnTo>
                    <a:pt x="1292497" y="2613478"/>
                  </a:lnTo>
                  <a:lnTo>
                    <a:pt x="967887" y="2613478"/>
                  </a:lnTo>
                  <a:lnTo>
                    <a:pt x="705711" y="1593516"/>
                  </a:lnTo>
                  <a:lnTo>
                    <a:pt x="0" y="1593516"/>
                  </a:lnTo>
                  <a:lnTo>
                    <a:pt x="112674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A34F989-04C4-8FCC-3F8C-E8A75AE7FA18}"/>
              </a:ext>
            </a:extLst>
          </p:cNvPr>
          <p:cNvGrpSpPr/>
          <p:nvPr/>
        </p:nvGrpSpPr>
        <p:grpSpPr>
          <a:xfrm>
            <a:off x="2874953" y="884251"/>
            <a:ext cx="1786531" cy="1677291"/>
            <a:chOff x="2874953" y="884251"/>
            <a:chExt cx="1786531" cy="16772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47AC9A8-7E21-9337-E6DC-6D9B20F24DFC}"/>
                </a:ext>
              </a:extLst>
            </p:cNvPr>
            <p:cNvSpPr/>
            <p:nvPr/>
          </p:nvSpPr>
          <p:spPr bwMode="auto">
            <a:xfrm>
              <a:off x="2874954" y="884251"/>
              <a:ext cx="1786530" cy="1677291"/>
            </a:xfrm>
            <a:custGeom>
              <a:avLst/>
              <a:gdLst>
                <a:gd name="connsiteX0" fmla="*/ 1475283 w 3080408"/>
                <a:gd name="connsiteY0" fmla="*/ 0 h 2892055"/>
                <a:gd name="connsiteX1" fmla="*/ 1623893 w 3080408"/>
                <a:gd name="connsiteY1" fmla="*/ 0 h 2892055"/>
                <a:gd name="connsiteX2" fmla="*/ 1767806 w 3080408"/>
                <a:gd name="connsiteY2" fmla="*/ 1549218 h 2892055"/>
                <a:gd name="connsiteX3" fmla="*/ 3080406 w 3080408"/>
                <a:gd name="connsiteY3" fmla="*/ 1549218 h 2892055"/>
                <a:gd name="connsiteX4" fmla="*/ 2782372 w 3080408"/>
                <a:gd name="connsiteY4" fmla="*/ 1766933 h 2892055"/>
                <a:gd name="connsiteX5" fmla="*/ 3080408 w 3080408"/>
                <a:gd name="connsiteY5" fmla="*/ 1766933 h 2892055"/>
                <a:gd name="connsiteX6" fmla="*/ 1540205 w 3080408"/>
                <a:gd name="connsiteY6" fmla="*/ 2892055 h 2892055"/>
                <a:gd name="connsiteX7" fmla="*/ 3 w 3080408"/>
                <a:gd name="connsiteY7" fmla="*/ 1766933 h 2892055"/>
                <a:gd name="connsiteX8" fmla="*/ 298034 w 3080408"/>
                <a:gd name="connsiteY8" fmla="*/ 1766933 h 2892055"/>
                <a:gd name="connsiteX9" fmla="*/ 0 w 3080408"/>
                <a:gd name="connsiteY9" fmla="*/ 1549218 h 2892055"/>
                <a:gd name="connsiteX10" fmla="*/ 1331370 w 3080408"/>
                <a:gd name="connsiteY10" fmla="*/ 1549218 h 2892055"/>
                <a:gd name="connsiteX11" fmla="*/ 1475283 w 3080408"/>
                <a:gd name="connsiteY11" fmla="*/ 0 h 2892055"/>
                <a:gd name="connsiteX0" fmla="*/ 1475283 w 3080408"/>
                <a:gd name="connsiteY0" fmla="*/ 0 h 2892055"/>
                <a:gd name="connsiteX1" fmla="*/ 1623893 w 3080408"/>
                <a:gd name="connsiteY1" fmla="*/ 0 h 2892055"/>
                <a:gd name="connsiteX2" fmla="*/ 1767806 w 3080408"/>
                <a:gd name="connsiteY2" fmla="*/ 1549218 h 2892055"/>
                <a:gd name="connsiteX3" fmla="*/ 3080406 w 3080408"/>
                <a:gd name="connsiteY3" fmla="*/ 1549218 h 2892055"/>
                <a:gd name="connsiteX4" fmla="*/ 2782372 w 3080408"/>
                <a:gd name="connsiteY4" fmla="*/ 1766933 h 2892055"/>
                <a:gd name="connsiteX5" fmla="*/ 3080408 w 3080408"/>
                <a:gd name="connsiteY5" fmla="*/ 1766933 h 2892055"/>
                <a:gd name="connsiteX6" fmla="*/ 1540205 w 3080408"/>
                <a:gd name="connsiteY6" fmla="*/ 2892055 h 2892055"/>
                <a:gd name="connsiteX7" fmla="*/ 3 w 3080408"/>
                <a:gd name="connsiteY7" fmla="*/ 1766933 h 2892055"/>
                <a:gd name="connsiteX8" fmla="*/ 0 w 3080408"/>
                <a:gd name="connsiteY8" fmla="*/ 1549218 h 2892055"/>
                <a:gd name="connsiteX9" fmla="*/ 1331370 w 3080408"/>
                <a:gd name="connsiteY9" fmla="*/ 1549218 h 2892055"/>
                <a:gd name="connsiteX10" fmla="*/ 1475283 w 3080408"/>
                <a:gd name="connsiteY10" fmla="*/ 0 h 2892055"/>
                <a:gd name="connsiteX0" fmla="*/ 1475283 w 3080408"/>
                <a:gd name="connsiteY0" fmla="*/ 0 h 2892055"/>
                <a:gd name="connsiteX1" fmla="*/ 1623893 w 3080408"/>
                <a:gd name="connsiteY1" fmla="*/ 0 h 2892055"/>
                <a:gd name="connsiteX2" fmla="*/ 1767806 w 3080408"/>
                <a:gd name="connsiteY2" fmla="*/ 1549218 h 2892055"/>
                <a:gd name="connsiteX3" fmla="*/ 3080406 w 3080408"/>
                <a:gd name="connsiteY3" fmla="*/ 1549218 h 2892055"/>
                <a:gd name="connsiteX4" fmla="*/ 3080408 w 3080408"/>
                <a:gd name="connsiteY4" fmla="*/ 1766933 h 2892055"/>
                <a:gd name="connsiteX5" fmla="*/ 1540205 w 3080408"/>
                <a:gd name="connsiteY5" fmla="*/ 2892055 h 2892055"/>
                <a:gd name="connsiteX6" fmla="*/ 3 w 3080408"/>
                <a:gd name="connsiteY6" fmla="*/ 1766933 h 2892055"/>
                <a:gd name="connsiteX7" fmla="*/ 0 w 3080408"/>
                <a:gd name="connsiteY7" fmla="*/ 1549218 h 2892055"/>
                <a:gd name="connsiteX8" fmla="*/ 1331370 w 3080408"/>
                <a:gd name="connsiteY8" fmla="*/ 1549218 h 2892055"/>
                <a:gd name="connsiteX9" fmla="*/ 1475283 w 3080408"/>
                <a:gd name="connsiteY9" fmla="*/ 0 h 289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80408" h="2892055">
                  <a:moveTo>
                    <a:pt x="1475283" y="0"/>
                  </a:moveTo>
                  <a:lnTo>
                    <a:pt x="1623893" y="0"/>
                  </a:lnTo>
                  <a:lnTo>
                    <a:pt x="1767806" y="1549218"/>
                  </a:lnTo>
                  <a:lnTo>
                    <a:pt x="3080406" y="1549218"/>
                  </a:lnTo>
                  <a:cubicBezTo>
                    <a:pt x="3080407" y="1621790"/>
                    <a:pt x="3080407" y="1694361"/>
                    <a:pt x="3080408" y="1766933"/>
                  </a:cubicBezTo>
                  <a:lnTo>
                    <a:pt x="1540205" y="2892055"/>
                  </a:lnTo>
                  <a:lnTo>
                    <a:pt x="3" y="1766933"/>
                  </a:lnTo>
                  <a:cubicBezTo>
                    <a:pt x="2" y="1694361"/>
                    <a:pt x="1" y="1621790"/>
                    <a:pt x="0" y="1549218"/>
                  </a:cubicBezTo>
                  <a:lnTo>
                    <a:pt x="1331370" y="1549218"/>
                  </a:lnTo>
                  <a:lnTo>
                    <a:pt x="147528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94F25BB-F2A0-E4D4-5377-576F6123A0B6}"/>
                </a:ext>
              </a:extLst>
            </p:cNvPr>
            <p:cNvSpPr/>
            <p:nvPr/>
          </p:nvSpPr>
          <p:spPr bwMode="auto">
            <a:xfrm>
              <a:off x="2874953" y="884251"/>
              <a:ext cx="1786529" cy="1551025"/>
            </a:xfrm>
            <a:custGeom>
              <a:avLst/>
              <a:gdLst>
                <a:gd name="connsiteX0" fmla="*/ 1475283 w 3080406"/>
                <a:gd name="connsiteY0" fmla="*/ 0 h 2674342"/>
                <a:gd name="connsiteX1" fmla="*/ 1623893 w 3080406"/>
                <a:gd name="connsiteY1" fmla="*/ 0 h 2674342"/>
                <a:gd name="connsiteX2" fmla="*/ 1767806 w 3080406"/>
                <a:gd name="connsiteY2" fmla="*/ 1549218 h 2674342"/>
                <a:gd name="connsiteX3" fmla="*/ 3080406 w 3080406"/>
                <a:gd name="connsiteY3" fmla="*/ 1549218 h 2674342"/>
                <a:gd name="connsiteX4" fmla="*/ 1540202 w 3080406"/>
                <a:gd name="connsiteY4" fmla="*/ 2674342 h 2674342"/>
                <a:gd name="connsiteX5" fmla="*/ 0 w 3080406"/>
                <a:gd name="connsiteY5" fmla="*/ 1549218 h 2674342"/>
                <a:gd name="connsiteX6" fmla="*/ 1331370 w 3080406"/>
                <a:gd name="connsiteY6" fmla="*/ 1549218 h 2674342"/>
                <a:gd name="connsiteX7" fmla="*/ 1475283 w 3080406"/>
                <a:gd name="connsiteY7" fmla="*/ 0 h 267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0406" h="2674342">
                  <a:moveTo>
                    <a:pt x="1475283" y="0"/>
                  </a:moveTo>
                  <a:lnTo>
                    <a:pt x="1623893" y="0"/>
                  </a:lnTo>
                  <a:lnTo>
                    <a:pt x="1767806" y="1549218"/>
                  </a:lnTo>
                  <a:lnTo>
                    <a:pt x="3080406" y="1549218"/>
                  </a:lnTo>
                  <a:lnTo>
                    <a:pt x="1540202" y="2674342"/>
                  </a:lnTo>
                  <a:lnTo>
                    <a:pt x="0" y="1549218"/>
                  </a:lnTo>
                  <a:lnTo>
                    <a:pt x="1331370" y="1549218"/>
                  </a:lnTo>
                  <a:lnTo>
                    <a:pt x="147528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05D6D7C-5671-996B-7BE6-958D5F069784}"/>
              </a:ext>
            </a:extLst>
          </p:cNvPr>
          <p:cNvGrpSpPr/>
          <p:nvPr/>
        </p:nvGrpSpPr>
        <p:grpSpPr>
          <a:xfrm>
            <a:off x="7488959" y="884251"/>
            <a:ext cx="1306949" cy="1659843"/>
            <a:chOff x="7488959" y="884251"/>
            <a:chExt cx="1306949" cy="1659843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4BF58E0-0F5B-17BF-DB0C-7B08ED340010}"/>
                </a:ext>
              </a:extLst>
            </p:cNvPr>
            <p:cNvSpPr/>
            <p:nvPr/>
          </p:nvSpPr>
          <p:spPr bwMode="auto">
            <a:xfrm>
              <a:off x="7488959" y="884251"/>
              <a:ext cx="1306948" cy="1659843"/>
            </a:xfrm>
            <a:custGeom>
              <a:avLst/>
              <a:gdLst>
                <a:gd name="connsiteX0" fmla="*/ 979938 w 2253494"/>
                <a:gd name="connsiteY0" fmla="*/ 0 h 2861970"/>
                <a:gd name="connsiteX1" fmla="*/ 1304548 w 2253494"/>
                <a:gd name="connsiteY1" fmla="*/ 0 h 2861970"/>
                <a:gd name="connsiteX2" fmla="*/ 1574636 w 2253494"/>
                <a:gd name="connsiteY2" fmla="*/ 1050743 h 2861970"/>
                <a:gd name="connsiteX3" fmla="*/ 2253494 w 2253494"/>
                <a:gd name="connsiteY3" fmla="*/ 1050743 h 2861970"/>
                <a:gd name="connsiteX4" fmla="*/ 2099551 w 2253494"/>
                <a:gd name="connsiteY4" fmla="*/ 1268459 h 2861970"/>
                <a:gd name="connsiteX5" fmla="*/ 2253494 w 2253494"/>
                <a:gd name="connsiteY5" fmla="*/ 1268459 h 2861970"/>
                <a:gd name="connsiteX6" fmla="*/ 1126748 w 2253494"/>
                <a:gd name="connsiteY6" fmla="*/ 2861970 h 2861970"/>
                <a:gd name="connsiteX7" fmla="*/ 0 w 2253494"/>
                <a:gd name="connsiteY7" fmla="*/ 1268459 h 2861970"/>
                <a:gd name="connsiteX8" fmla="*/ 153946 w 2253494"/>
                <a:gd name="connsiteY8" fmla="*/ 1268459 h 2861970"/>
                <a:gd name="connsiteX9" fmla="*/ 0 w 2253494"/>
                <a:gd name="connsiteY9" fmla="*/ 1050743 h 2861970"/>
                <a:gd name="connsiteX10" fmla="*/ 709850 w 2253494"/>
                <a:gd name="connsiteY10" fmla="*/ 1050743 h 2861970"/>
                <a:gd name="connsiteX11" fmla="*/ 979938 w 2253494"/>
                <a:gd name="connsiteY11" fmla="*/ 0 h 2861970"/>
                <a:gd name="connsiteX0" fmla="*/ 979938 w 2253494"/>
                <a:gd name="connsiteY0" fmla="*/ 0 h 2861970"/>
                <a:gd name="connsiteX1" fmla="*/ 1304548 w 2253494"/>
                <a:gd name="connsiteY1" fmla="*/ 0 h 2861970"/>
                <a:gd name="connsiteX2" fmla="*/ 1574636 w 2253494"/>
                <a:gd name="connsiteY2" fmla="*/ 1050743 h 2861970"/>
                <a:gd name="connsiteX3" fmla="*/ 2253494 w 2253494"/>
                <a:gd name="connsiteY3" fmla="*/ 1050743 h 2861970"/>
                <a:gd name="connsiteX4" fmla="*/ 2099551 w 2253494"/>
                <a:gd name="connsiteY4" fmla="*/ 1268459 h 2861970"/>
                <a:gd name="connsiteX5" fmla="*/ 2253494 w 2253494"/>
                <a:gd name="connsiteY5" fmla="*/ 1268459 h 2861970"/>
                <a:gd name="connsiteX6" fmla="*/ 1126748 w 2253494"/>
                <a:gd name="connsiteY6" fmla="*/ 2861970 h 2861970"/>
                <a:gd name="connsiteX7" fmla="*/ 0 w 2253494"/>
                <a:gd name="connsiteY7" fmla="*/ 1268459 h 2861970"/>
                <a:gd name="connsiteX8" fmla="*/ 0 w 2253494"/>
                <a:gd name="connsiteY8" fmla="*/ 1050743 h 2861970"/>
                <a:gd name="connsiteX9" fmla="*/ 709850 w 2253494"/>
                <a:gd name="connsiteY9" fmla="*/ 1050743 h 2861970"/>
                <a:gd name="connsiteX10" fmla="*/ 979938 w 2253494"/>
                <a:gd name="connsiteY10" fmla="*/ 0 h 2861970"/>
                <a:gd name="connsiteX0" fmla="*/ 979938 w 2253494"/>
                <a:gd name="connsiteY0" fmla="*/ 0 h 2861970"/>
                <a:gd name="connsiteX1" fmla="*/ 1304548 w 2253494"/>
                <a:gd name="connsiteY1" fmla="*/ 0 h 2861970"/>
                <a:gd name="connsiteX2" fmla="*/ 1574636 w 2253494"/>
                <a:gd name="connsiteY2" fmla="*/ 1050743 h 2861970"/>
                <a:gd name="connsiteX3" fmla="*/ 2253494 w 2253494"/>
                <a:gd name="connsiteY3" fmla="*/ 1050743 h 2861970"/>
                <a:gd name="connsiteX4" fmla="*/ 2253494 w 2253494"/>
                <a:gd name="connsiteY4" fmla="*/ 1268459 h 2861970"/>
                <a:gd name="connsiteX5" fmla="*/ 1126748 w 2253494"/>
                <a:gd name="connsiteY5" fmla="*/ 2861970 h 2861970"/>
                <a:gd name="connsiteX6" fmla="*/ 0 w 2253494"/>
                <a:gd name="connsiteY6" fmla="*/ 1268459 h 2861970"/>
                <a:gd name="connsiteX7" fmla="*/ 0 w 2253494"/>
                <a:gd name="connsiteY7" fmla="*/ 1050743 h 2861970"/>
                <a:gd name="connsiteX8" fmla="*/ 709850 w 2253494"/>
                <a:gd name="connsiteY8" fmla="*/ 1050743 h 2861970"/>
                <a:gd name="connsiteX9" fmla="*/ 979938 w 2253494"/>
                <a:gd name="connsiteY9" fmla="*/ 0 h 286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3494" h="2861970">
                  <a:moveTo>
                    <a:pt x="979938" y="0"/>
                  </a:moveTo>
                  <a:lnTo>
                    <a:pt x="1304548" y="0"/>
                  </a:lnTo>
                  <a:lnTo>
                    <a:pt x="1574636" y="1050743"/>
                  </a:lnTo>
                  <a:lnTo>
                    <a:pt x="2253494" y="1050743"/>
                  </a:lnTo>
                  <a:lnTo>
                    <a:pt x="2253494" y="1268459"/>
                  </a:lnTo>
                  <a:lnTo>
                    <a:pt x="1126748" y="2861970"/>
                  </a:lnTo>
                  <a:lnTo>
                    <a:pt x="0" y="1268459"/>
                  </a:lnTo>
                  <a:lnTo>
                    <a:pt x="0" y="1050743"/>
                  </a:lnTo>
                  <a:lnTo>
                    <a:pt x="709850" y="1050743"/>
                  </a:lnTo>
                  <a:lnTo>
                    <a:pt x="97993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4080862-37CC-13EB-0990-D62774B27768}"/>
                </a:ext>
              </a:extLst>
            </p:cNvPr>
            <p:cNvSpPr/>
            <p:nvPr/>
          </p:nvSpPr>
          <p:spPr bwMode="auto">
            <a:xfrm>
              <a:off x="7488959" y="884251"/>
              <a:ext cx="1306949" cy="1533577"/>
            </a:xfrm>
            <a:custGeom>
              <a:avLst/>
              <a:gdLst>
                <a:gd name="connsiteX0" fmla="*/ 979939 w 2253495"/>
                <a:gd name="connsiteY0" fmla="*/ 0 h 2644257"/>
                <a:gd name="connsiteX1" fmla="*/ 1304549 w 2253495"/>
                <a:gd name="connsiteY1" fmla="*/ 0 h 2644257"/>
                <a:gd name="connsiteX2" fmla="*/ 1574637 w 2253495"/>
                <a:gd name="connsiteY2" fmla="*/ 1050743 h 2644257"/>
                <a:gd name="connsiteX3" fmla="*/ 2253495 w 2253495"/>
                <a:gd name="connsiteY3" fmla="*/ 1050743 h 2644257"/>
                <a:gd name="connsiteX4" fmla="*/ 1126748 w 2253495"/>
                <a:gd name="connsiteY4" fmla="*/ 2644257 h 2644257"/>
                <a:gd name="connsiteX5" fmla="*/ 0 w 2253495"/>
                <a:gd name="connsiteY5" fmla="*/ 1050743 h 2644257"/>
                <a:gd name="connsiteX6" fmla="*/ 709851 w 2253495"/>
                <a:gd name="connsiteY6" fmla="*/ 1050743 h 2644257"/>
                <a:gd name="connsiteX7" fmla="*/ 979939 w 2253495"/>
                <a:gd name="connsiteY7" fmla="*/ 0 h 2644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3495" h="2644257">
                  <a:moveTo>
                    <a:pt x="979939" y="0"/>
                  </a:moveTo>
                  <a:lnTo>
                    <a:pt x="1304549" y="0"/>
                  </a:lnTo>
                  <a:lnTo>
                    <a:pt x="1574637" y="1050743"/>
                  </a:lnTo>
                  <a:lnTo>
                    <a:pt x="2253495" y="1050743"/>
                  </a:lnTo>
                  <a:lnTo>
                    <a:pt x="1126748" y="2644257"/>
                  </a:lnTo>
                  <a:lnTo>
                    <a:pt x="0" y="1050743"/>
                  </a:lnTo>
                  <a:lnTo>
                    <a:pt x="709851" y="1050743"/>
                  </a:lnTo>
                  <a:lnTo>
                    <a:pt x="97993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9266E709-87E5-8916-C082-45D84C5CB5EB}"/>
              </a:ext>
            </a:extLst>
          </p:cNvPr>
          <p:cNvGrpSpPr/>
          <p:nvPr/>
        </p:nvGrpSpPr>
        <p:grpSpPr>
          <a:xfrm>
            <a:off x="873332" y="3127961"/>
            <a:ext cx="1648967" cy="1148238"/>
            <a:chOff x="873332" y="3127961"/>
            <a:chExt cx="1648967" cy="114823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26C1B96-AFA5-66ED-3EA6-BEA6BB512D56}"/>
                </a:ext>
              </a:extLst>
            </p:cNvPr>
            <p:cNvSpPr/>
            <p:nvPr/>
          </p:nvSpPr>
          <p:spPr bwMode="auto">
            <a:xfrm>
              <a:off x="873332" y="3127961"/>
              <a:ext cx="1648967" cy="1148238"/>
            </a:xfrm>
            <a:custGeom>
              <a:avLst/>
              <a:gdLst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724150 w 2843216"/>
                <a:gd name="connsiteY6" fmla="*/ 1762125 h 1979839"/>
                <a:gd name="connsiteX7" fmla="*/ 1766398 w 2843216"/>
                <a:gd name="connsiteY7" fmla="*/ 1158899 h 1979839"/>
                <a:gd name="connsiteX8" fmla="*/ 2843216 w 2843216"/>
                <a:gd name="connsiteY8" fmla="*/ 1979839 h 1979839"/>
                <a:gd name="connsiteX9" fmla="*/ 2724153 w 2843216"/>
                <a:gd name="connsiteY9" fmla="*/ 1979839 h 1979839"/>
                <a:gd name="connsiteX10" fmla="*/ 1083178 w 2843216"/>
                <a:gd name="connsiteY10" fmla="*/ 946296 h 1979839"/>
                <a:gd name="connsiteX11" fmla="*/ 3 w 2843216"/>
                <a:gd name="connsiteY11" fmla="*/ 974952 h 1979839"/>
                <a:gd name="connsiteX12" fmla="*/ 53753 w 2843216"/>
                <a:gd name="connsiteY12" fmla="*/ 755816 h 1979839"/>
                <a:gd name="connsiteX13" fmla="*/ 0 w 2843216"/>
                <a:gd name="connsiteY13" fmla="*/ 757238 h 1979839"/>
                <a:gd name="connsiteX14" fmla="*/ 185738 w 2843216"/>
                <a:gd name="connsiteY14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724150 w 2843216"/>
                <a:gd name="connsiteY6" fmla="*/ 1762125 h 1979839"/>
                <a:gd name="connsiteX7" fmla="*/ 1766398 w 2843216"/>
                <a:gd name="connsiteY7" fmla="*/ 1158899 h 1979839"/>
                <a:gd name="connsiteX8" fmla="*/ 2843216 w 2843216"/>
                <a:gd name="connsiteY8" fmla="*/ 1979839 h 1979839"/>
                <a:gd name="connsiteX9" fmla="*/ 2724153 w 2843216"/>
                <a:gd name="connsiteY9" fmla="*/ 1979839 h 1979839"/>
                <a:gd name="connsiteX10" fmla="*/ 1083178 w 2843216"/>
                <a:gd name="connsiteY10" fmla="*/ 946296 h 1979839"/>
                <a:gd name="connsiteX11" fmla="*/ 3 w 2843216"/>
                <a:gd name="connsiteY11" fmla="*/ 974952 h 1979839"/>
                <a:gd name="connsiteX12" fmla="*/ 0 w 2843216"/>
                <a:gd name="connsiteY12" fmla="*/ 757238 h 1979839"/>
                <a:gd name="connsiteX13" fmla="*/ 185738 w 2843216"/>
                <a:gd name="connsiteY13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724150 w 2843216"/>
                <a:gd name="connsiteY6" fmla="*/ 1762125 h 1979839"/>
                <a:gd name="connsiteX7" fmla="*/ 2843216 w 2843216"/>
                <a:gd name="connsiteY7" fmla="*/ 1979839 h 1979839"/>
                <a:gd name="connsiteX8" fmla="*/ 2724153 w 2843216"/>
                <a:gd name="connsiteY8" fmla="*/ 1979839 h 1979839"/>
                <a:gd name="connsiteX9" fmla="*/ 1083178 w 2843216"/>
                <a:gd name="connsiteY9" fmla="*/ 946296 h 1979839"/>
                <a:gd name="connsiteX10" fmla="*/ 3 w 2843216"/>
                <a:gd name="connsiteY10" fmla="*/ 974952 h 1979839"/>
                <a:gd name="connsiteX11" fmla="*/ 0 w 2843216"/>
                <a:gd name="connsiteY11" fmla="*/ 757238 h 1979839"/>
                <a:gd name="connsiteX12" fmla="*/ 185738 w 2843216"/>
                <a:gd name="connsiteY12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843216 w 2843216"/>
                <a:gd name="connsiteY6" fmla="*/ 1979839 h 1979839"/>
                <a:gd name="connsiteX7" fmla="*/ 2724153 w 2843216"/>
                <a:gd name="connsiteY7" fmla="*/ 1979839 h 1979839"/>
                <a:gd name="connsiteX8" fmla="*/ 1083178 w 2843216"/>
                <a:gd name="connsiteY8" fmla="*/ 946296 h 1979839"/>
                <a:gd name="connsiteX9" fmla="*/ 3 w 2843216"/>
                <a:gd name="connsiteY9" fmla="*/ 974952 h 1979839"/>
                <a:gd name="connsiteX10" fmla="*/ 0 w 2843216"/>
                <a:gd name="connsiteY10" fmla="*/ 757238 h 1979839"/>
                <a:gd name="connsiteX11" fmla="*/ 185738 w 2843216"/>
                <a:gd name="connsiteY11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2700341 w 2843216"/>
                <a:gd name="connsiteY2" fmla="*/ 903514 h 1979839"/>
                <a:gd name="connsiteX3" fmla="*/ 1749961 w 2843216"/>
                <a:gd name="connsiteY3" fmla="*/ 928656 h 1979839"/>
                <a:gd name="connsiteX4" fmla="*/ 2843213 w 2843216"/>
                <a:gd name="connsiteY4" fmla="*/ 1762125 h 1979839"/>
                <a:gd name="connsiteX5" fmla="*/ 2843216 w 2843216"/>
                <a:gd name="connsiteY5" fmla="*/ 1979839 h 1979839"/>
                <a:gd name="connsiteX6" fmla="*/ 2724153 w 2843216"/>
                <a:gd name="connsiteY6" fmla="*/ 1979839 h 1979839"/>
                <a:gd name="connsiteX7" fmla="*/ 1083178 w 2843216"/>
                <a:gd name="connsiteY7" fmla="*/ 946296 h 1979839"/>
                <a:gd name="connsiteX8" fmla="*/ 3 w 2843216"/>
                <a:gd name="connsiteY8" fmla="*/ 974952 h 1979839"/>
                <a:gd name="connsiteX9" fmla="*/ 0 w 2843216"/>
                <a:gd name="connsiteY9" fmla="*/ 757238 h 1979839"/>
                <a:gd name="connsiteX10" fmla="*/ 185738 w 2843216"/>
                <a:gd name="connsiteY10" fmla="*/ 0 h 197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3216" h="1979839">
                  <a:moveTo>
                    <a:pt x="185738" y="0"/>
                  </a:moveTo>
                  <a:lnTo>
                    <a:pt x="2700338" y="685800"/>
                  </a:lnTo>
                  <a:cubicBezTo>
                    <a:pt x="2700339" y="758371"/>
                    <a:pt x="2700340" y="830943"/>
                    <a:pt x="2700341" y="903514"/>
                  </a:cubicBezTo>
                  <a:lnTo>
                    <a:pt x="1749961" y="928656"/>
                  </a:lnTo>
                  <a:lnTo>
                    <a:pt x="2843213" y="1762125"/>
                  </a:lnTo>
                  <a:cubicBezTo>
                    <a:pt x="2843214" y="1834696"/>
                    <a:pt x="2843215" y="1907268"/>
                    <a:pt x="2843216" y="1979839"/>
                  </a:cubicBezTo>
                  <a:lnTo>
                    <a:pt x="2724153" y="1979839"/>
                  </a:lnTo>
                  <a:lnTo>
                    <a:pt x="1083178" y="946296"/>
                  </a:lnTo>
                  <a:lnTo>
                    <a:pt x="3" y="974952"/>
                  </a:lnTo>
                  <a:cubicBezTo>
                    <a:pt x="2" y="902381"/>
                    <a:pt x="1" y="829809"/>
                    <a:pt x="0" y="757238"/>
                  </a:cubicBezTo>
                  <a:lnTo>
                    <a:pt x="18573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3865FE8-7492-6708-F775-71A28DEEC569}"/>
                </a:ext>
              </a:extLst>
            </p:cNvPr>
            <p:cNvSpPr/>
            <p:nvPr/>
          </p:nvSpPr>
          <p:spPr bwMode="auto">
            <a:xfrm>
              <a:off x="873332" y="3127961"/>
              <a:ext cx="1648965" cy="1021971"/>
            </a:xfrm>
            <a:custGeom>
              <a:avLst/>
              <a:gdLst>
                <a:gd name="connsiteX0" fmla="*/ 185738 w 2843213"/>
                <a:gd name="connsiteY0" fmla="*/ 0 h 1762125"/>
                <a:gd name="connsiteX1" fmla="*/ 2700338 w 2843213"/>
                <a:gd name="connsiteY1" fmla="*/ 685800 h 1762125"/>
                <a:gd name="connsiteX2" fmla="*/ 1473965 w 2843213"/>
                <a:gd name="connsiteY2" fmla="*/ 718244 h 1762125"/>
                <a:gd name="connsiteX3" fmla="*/ 2843213 w 2843213"/>
                <a:gd name="connsiteY3" fmla="*/ 1762125 h 1762125"/>
                <a:gd name="connsiteX4" fmla="*/ 2724150 w 2843213"/>
                <a:gd name="connsiteY4" fmla="*/ 1762125 h 1762125"/>
                <a:gd name="connsiteX5" fmla="*/ 1083175 w 2843213"/>
                <a:gd name="connsiteY5" fmla="*/ 728582 h 1762125"/>
                <a:gd name="connsiteX6" fmla="*/ 0 w 2843213"/>
                <a:gd name="connsiteY6" fmla="*/ 757238 h 1762125"/>
                <a:gd name="connsiteX7" fmla="*/ 185738 w 2843213"/>
                <a:gd name="connsiteY7" fmla="*/ 0 h 176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3213" h="1762125">
                  <a:moveTo>
                    <a:pt x="185738" y="0"/>
                  </a:moveTo>
                  <a:lnTo>
                    <a:pt x="2700338" y="685800"/>
                  </a:lnTo>
                  <a:lnTo>
                    <a:pt x="1473965" y="718244"/>
                  </a:lnTo>
                  <a:lnTo>
                    <a:pt x="2843213" y="1762125"/>
                  </a:lnTo>
                  <a:lnTo>
                    <a:pt x="2724150" y="1762125"/>
                  </a:lnTo>
                  <a:lnTo>
                    <a:pt x="1083175" y="728582"/>
                  </a:lnTo>
                  <a:lnTo>
                    <a:pt x="0" y="757238"/>
                  </a:lnTo>
                  <a:lnTo>
                    <a:pt x="18573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BEB99D8-DE36-DBD0-9F3D-A42F380A5A00}"/>
              </a:ext>
            </a:extLst>
          </p:cNvPr>
          <p:cNvGrpSpPr/>
          <p:nvPr/>
        </p:nvGrpSpPr>
        <p:grpSpPr>
          <a:xfrm>
            <a:off x="5200849" y="3127961"/>
            <a:ext cx="1593725" cy="1153762"/>
            <a:chOff x="5200849" y="3127961"/>
            <a:chExt cx="1593725" cy="1153762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5917E12-8FC4-F627-B604-4CE061B3DB25}"/>
                </a:ext>
              </a:extLst>
            </p:cNvPr>
            <p:cNvSpPr/>
            <p:nvPr/>
          </p:nvSpPr>
          <p:spPr bwMode="auto">
            <a:xfrm>
              <a:off x="5200850" y="3127961"/>
              <a:ext cx="1593724" cy="1153762"/>
            </a:xfrm>
            <a:custGeom>
              <a:avLst/>
              <a:gdLst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151702 w 2747965"/>
                <a:gd name="connsiteY2" fmla="*/ 1071563 h 1989364"/>
                <a:gd name="connsiteX3" fmla="*/ 2700340 w 2747965"/>
                <a:gd name="connsiteY3" fmla="*/ 1289277 h 1989364"/>
                <a:gd name="connsiteX4" fmla="*/ 2220865 w 2747965"/>
                <a:gd name="connsiteY4" fmla="*/ 1289277 h 1989364"/>
                <a:gd name="connsiteX5" fmla="*/ 2747962 w 2747965"/>
                <a:gd name="connsiteY5" fmla="*/ 1771650 h 1989364"/>
                <a:gd name="connsiteX6" fmla="*/ 2498017 w 2747965"/>
                <a:gd name="connsiteY6" fmla="*/ 1760624 h 1989364"/>
                <a:gd name="connsiteX7" fmla="*/ 2747965 w 2747965"/>
                <a:gd name="connsiteY7" fmla="*/ 1989364 h 1989364"/>
                <a:gd name="connsiteX8" fmla="*/ 2424116 w 2747965"/>
                <a:gd name="connsiteY8" fmla="*/ 1975077 h 1989364"/>
                <a:gd name="connsiteX9" fmla="*/ 1212535 w 2747965"/>
                <a:gd name="connsiteY9" fmla="*/ 1289277 h 1989364"/>
                <a:gd name="connsiteX10" fmla="*/ 576266 w 2747965"/>
                <a:gd name="connsiteY10" fmla="*/ 1289277 h 1989364"/>
                <a:gd name="connsiteX11" fmla="*/ 3 w 2747965"/>
                <a:gd name="connsiteY11" fmla="*/ 217714 h 1989364"/>
                <a:gd name="connsiteX12" fmla="*/ 148845 w 2747965"/>
                <a:gd name="connsiteY12" fmla="*/ 276778 h 1989364"/>
                <a:gd name="connsiteX13" fmla="*/ 0 w 2747965"/>
                <a:gd name="connsiteY13" fmla="*/ 0 h 1989364"/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151702 w 2747965"/>
                <a:gd name="connsiteY2" fmla="*/ 1071563 h 1989364"/>
                <a:gd name="connsiteX3" fmla="*/ 2700340 w 2747965"/>
                <a:gd name="connsiteY3" fmla="*/ 1289277 h 1989364"/>
                <a:gd name="connsiteX4" fmla="*/ 2220865 w 2747965"/>
                <a:gd name="connsiteY4" fmla="*/ 1289277 h 1989364"/>
                <a:gd name="connsiteX5" fmla="*/ 2747962 w 2747965"/>
                <a:gd name="connsiteY5" fmla="*/ 1771650 h 1989364"/>
                <a:gd name="connsiteX6" fmla="*/ 2498017 w 2747965"/>
                <a:gd name="connsiteY6" fmla="*/ 1760624 h 1989364"/>
                <a:gd name="connsiteX7" fmla="*/ 2747965 w 2747965"/>
                <a:gd name="connsiteY7" fmla="*/ 1989364 h 1989364"/>
                <a:gd name="connsiteX8" fmla="*/ 2424116 w 2747965"/>
                <a:gd name="connsiteY8" fmla="*/ 1975077 h 1989364"/>
                <a:gd name="connsiteX9" fmla="*/ 1212535 w 2747965"/>
                <a:gd name="connsiteY9" fmla="*/ 1289277 h 1989364"/>
                <a:gd name="connsiteX10" fmla="*/ 576266 w 2747965"/>
                <a:gd name="connsiteY10" fmla="*/ 1289277 h 1989364"/>
                <a:gd name="connsiteX11" fmla="*/ 3 w 2747965"/>
                <a:gd name="connsiteY11" fmla="*/ 217714 h 1989364"/>
                <a:gd name="connsiteX12" fmla="*/ 0 w 2747965"/>
                <a:gd name="connsiteY12" fmla="*/ 0 h 1989364"/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151702 w 2747965"/>
                <a:gd name="connsiteY2" fmla="*/ 1071563 h 1989364"/>
                <a:gd name="connsiteX3" fmla="*/ 2700340 w 2747965"/>
                <a:gd name="connsiteY3" fmla="*/ 1289277 h 1989364"/>
                <a:gd name="connsiteX4" fmla="*/ 2220865 w 2747965"/>
                <a:gd name="connsiteY4" fmla="*/ 1289277 h 1989364"/>
                <a:gd name="connsiteX5" fmla="*/ 2747962 w 2747965"/>
                <a:gd name="connsiteY5" fmla="*/ 1771650 h 1989364"/>
                <a:gd name="connsiteX6" fmla="*/ 2747965 w 2747965"/>
                <a:gd name="connsiteY6" fmla="*/ 1989364 h 1989364"/>
                <a:gd name="connsiteX7" fmla="*/ 2424116 w 2747965"/>
                <a:gd name="connsiteY7" fmla="*/ 1975077 h 1989364"/>
                <a:gd name="connsiteX8" fmla="*/ 1212535 w 2747965"/>
                <a:gd name="connsiteY8" fmla="*/ 1289277 h 1989364"/>
                <a:gd name="connsiteX9" fmla="*/ 576266 w 2747965"/>
                <a:gd name="connsiteY9" fmla="*/ 1289277 h 1989364"/>
                <a:gd name="connsiteX10" fmla="*/ 3 w 2747965"/>
                <a:gd name="connsiteY10" fmla="*/ 217714 h 1989364"/>
                <a:gd name="connsiteX11" fmla="*/ 0 w 2747965"/>
                <a:gd name="connsiteY11" fmla="*/ 0 h 1989364"/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700340 w 2747965"/>
                <a:gd name="connsiteY2" fmla="*/ 1289277 h 1989364"/>
                <a:gd name="connsiteX3" fmla="*/ 2220865 w 2747965"/>
                <a:gd name="connsiteY3" fmla="*/ 1289277 h 1989364"/>
                <a:gd name="connsiteX4" fmla="*/ 2747962 w 2747965"/>
                <a:gd name="connsiteY4" fmla="*/ 1771650 h 1989364"/>
                <a:gd name="connsiteX5" fmla="*/ 2747965 w 2747965"/>
                <a:gd name="connsiteY5" fmla="*/ 1989364 h 1989364"/>
                <a:gd name="connsiteX6" fmla="*/ 2424116 w 2747965"/>
                <a:gd name="connsiteY6" fmla="*/ 1975077 h 1989364"/>
                <a:gd name="connsiteX7" fmla="*/ 1212535 w 2747965"/>
                <a:gd name="connsiteY7" fmla="*/ 1289277 h 1989364"/>
                <a:gd name="connsiteX8" fmla="*/ 576266 w 2747965"/>
                <a:gd name="connsiteY8" fmla="*/ 1289277 h 1989364"/>
                <a:gd name="connsiteX9" fmla="*/ 3 w 2747965"/>
                <a:gd name="connsiteY9" fmla="*/ 217714 h 1989364"/>
                <a:gd name="connsiteX10" fmla="*/ 0 w 2747965"/>
                <a:gd name="connsiteY10" fmla="*/ 0 h 198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47965" h="1989364">
                  <a:moveTo>
                    <a:pt x="0" y="0"/>
                  </a:moveTo>
                  <a:lnTo>
                    <a:pt x="2700337" y="1071563"/>
                  </a:lnTo>
                  <a:cubicBezTo>
                    <a:pt x="2700338" y="1144134"/>
                    <a:pt x="2700339" y="1216706"/>
                    <a:pt x="2700340" y="1289277"/>
                  </a:cubicBezTo>
                  <a:lnTo>
                    <a:pt x="2220865" y="1289277"/>
                  </a:lnTo>
                  <a:lnTo>
                    <a:pt x="2747962" y="1771650"/>
                  </a:lnTo>
                  <a:cubicBezTo>
                    <a:pt x="2747963" y="1844221"/>
                    <a:pt x="2747964" y="1916793"/>
                    <a:pt x="2747965" y="1989364"/>
                  </a:cubicBezTo>
                  <a:lnTo>
                    <a:pt x="2424116" y="1975077"/>
                  </a:lnTo>
                  <a:lnTo>
                    <a:pt x="1212535" y="1289277"/>
                  </a:lnTo>
                  <a:lnTo>
                    <a:pt x="576266" y="1289277"/>
                  </a:lnTo>
                  <a:lnTo>
                    <a:pt x="3" y="217714"/>
                  </a:lnTo>
                  <a:cubicBezTo>
                    <a:pt x="2" y="145143"/>
                    <a:pt x="1" y="72571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36EDFB0-C605-4EDD-CE65-30714418C94E}"/>
                </a:ext>
              </a:extLst>
            </p:cNvPr>
            <p:cNvSpPr/>
            <p:nvPr/>
          </p:nvSpPr>
          <p:spPr bwMode="auto">
            <a:xfrm>
              <a:off x="5200849" y="3127961"/>
              <a:ext cx="1593722" cy="1027495"/>
            </a:xfrm>
            <a:custGeom>
              <a:avLst/>
              <a:gdLst>
                <a:gd name="connsiteX0" fmla="*/ 0 w 2747961"/>
                <a:gd name="connsiteY0" fmla="*/ 0 h 1771650"/>
                <a:gd name="connsiteX1" fmla="*/ 2700336 w 2747961"/>
                <a:gd name="connsiteY1" fmla="*/ 1071563 h 1771650"/>
                <a:gd name="connsiteX2" fmla="*/ 1982966 w 2747961"/>
                <a:gd name="connsiteY2" fmla="*/ 1071563 h 1771650"/>
                <a:gd name="connsiteX3" fmla="*/ 2747961 w 2747961"/>
                <a:gd name="connsiteY3" fmla="*/ 1771650 h 1771650"/>
                <a:gd name="connsiteX4" fmla="*/ 2424113 w 2747961"/>
                <a:gd name="connsiteY4" fmla="*/ 1757363 h 1771650"/>
                <a:gd name="connsiteX5" fmla="*/ 1212532 w 2747961"/>
                <a:gd name="connsiteY5" fmla="*/ 1071563 h 1771650"/>
                <a:gd name="connsiteX6" fmla="*/ 576263 w 2747961"/>
                <a:gd name="connsiteY6" fmla="*/ 1071563 h 1771650"/>
                <a:gd name="connsiteX7" fmla="*/ 0 w 2747961"/>
                <a:gd name="connsiteY7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47961" h="1771650">
                  <a:moveTo>
                    <a:pt x="0" y="0"/>
                  </a:moveTo>
                  <a:lnTo>
                    <a:pt x="2700336" y="1071563"/>
                  </a:lnTo>
                  <a:lnTo>
                    <a:pt x="1982966" y="1071563"/>
                  </a:lnTo>
                  <a:lnTo>
                    <a:pt x="2747961" y="1771650"/>
                  </a:lnTo>
                  <a:lnTo>
                    <a:pt x="2424113" y="1757363"/>
                  </a:lnTo>
                  <a:lnTo>
                    <a:pt x="1212532" y="1071563"/>
                  </a:lnTo>
                  <a:lnTo>
                    <a:pt x="576263" y="10715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766F581-81F1-17ED-1817-653B5B8853F0}"/>
              </a:ext>
            </a:extLst>
          </p:cNvPr>
          <p:cNvGrpSpPr/>
          <p:nvPr/>
        </p:nvGrpSpPr>
        <p:grpSpPr>
          <a:xfrm>
            <a:off x="3014041" y="3127961"/>
            <a:ext cx="1637920" cy="1156524"/>
            <a:chOff x="3014041" y="3127961"/>
            <a:chExt cx="1637920" cy="1156524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DB66E96-A986-5720-3117-77061880BC56}"/>
                </a:ext>
              </a:extLst>
            </p:cNvPr>
            <p:cNvSpPr/>
            <p:nvPr/>
          </p:nvSpPr>
          <p:spPr bwMode="auto">
            <a:xfrm>
              <a:off x="3014042" y="3127961"/>
              <a:ext cx="1637919" cy="1156524"/>
            </a:xfrm>
            <a:custGeom>
              <a:avLst/>
              <a:gdLst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893915 w 2824167"/>
                <a:gd name="connsiteY8" fmla="*/ 1290081 h 1994127"/>
                <a:gd name="connsiteX9" fmla="*/ 166688 w 2824167"/>
                <a:gd name="connsiteY9" fmla="*/ 1090613 h 1994127"/>
                <a:gd name="connsiteX10" fmla="*/ 1123433 w 2824167"/>
                <a:gd name="connsiteY10" fmla="*/ 1066609 h 1994127"/>
                <a:gd name="connsiteX11" fmla="*/ 0 w 2824167"/>
                <a:gd name="connsiteY11" fmla="*/ 217714 h 1994127"/>
                <a:gd name="connsiteX12" fmla="*/ 123829 w 2824167"/>
                <a:gd name="connsiteY12" fmla="*/ 217714 h 1994127"/>
                <a:gd name="connsiteX13" fmla="*/ 1107562 w 2824167"/>
                <a:gd name="connsiteY13" fmla="*/ 836904 h 1994127"/>
                <a:gd name="connsiteX14" fmla="*/ 0 w 2824167"/>
                <a:gd name="connsiteY14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893915 w 2824167"/>
                <a:gd name="connsiteY8" fmla="*/ 1290081 h 1994127"/>
                <a:gd name="connsiteX9" fmla="*/ 166688 w 2824167"/>
                <a:gd name="connsiteY9" fmla="*/ 1090613 h 1994127"/>
                <a:gd name="connsiteX10" fmla="*/ 1123433 w 2824167"/>
                <a:gd name="connsiteY10" fmla="*/ 1066609 h 1994127"/>
                <a:gd name="connsiteX11" fmla="*/ 0 w 2824167"/>
                <a:gd name="connsiteY11" fmla="*/ 217714 h 1994127"/>
                <a:gd name="connsiteX12" fmla="*/ 123829 w 2824167"/>
                <a:gd name="connsiteY12" fmla="*/ 217714 h 1994127"/>
                <a:gd name="connsiteX13" fmla="*/ 0 w 2824167"/>
                <a:gd name="connsiteY13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893915 w 2824167"/>
                <a:gd name="connsiteY8" fmla="*/ 1290081 h 1994127"/>
                <a:gd name="connsiteX9" fmla="*/ 166688 w 2824167"/>
                <a:gd name="connsiteY9" fmla="*/ 1090613 h 1994127"/>
                <a:gd name="connsiteX10" fmla="*/ 1123433 w 2824167"/>
                <a:gd name="connsiteY10" fmla="*/ 1066609 h 1994127"/>
                <a:gd name="connsiteX11" fmla="*/ 0 w 2824167"/>
                <a:gd name="connsiteY11" fmla="*/ 217714 h 1994127"/>
                <a:gd name="connsiteX12" fmla="*/ 0 w 2824167"/>
                <a:gd name="connsiteY12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166688 w 2824167"/>
                <a:gd name="connsiteY8" fmla="*/ 1090613 h 1994127"/>
                <a:gd name="connsiteX9" fmla="*/ 1123433 w 2824167"/>
                <a:gd name="connsiteY9" fmla="*/ 1066609 h 1994127"/>
                <a:gd name="connsiteX10" fmla="*/ 0 w 2824167"/>
                <a:gd name="connsiteY10" fmla="*/ 217714 h 1994127"/>
                <a:gd name="connsiteX11" fmla="*/ 0 w 2824167"/>
                <a:gd name="connsiteY11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824167 w 2824167"/>
                <a:gd name="connsiteY4" fmla="*/ 1241652 h 1994127"/>
                <a:gd name="connsiteX5" fmla="*/ 2667003 w 2824167"/>
                <a:gd name="connsiteY5" fmla="*/ 1994127 h 1994127"/>
                <a:gd name="connsiteX6" fmla="*/ 166691 w 2824167"/>
                <a:gd name="connsiteY6" fmla="*/ 1308327 h 1994127"/>
                <a:gd name="connsiteX7" fmla="*/ 166688 w 2824167"/>
                <a:gd name="connsiteY7" fmla="*/ 1090613 h 1994127"/>
                <a:gd name="connsiteX8" fmla="*/ 1123433 w 2824167"/>
                <a:gd name="connsiteY8" fmla="*/ 1066609 h 1994127"/>
                <a:gd name="connsiteX9" fmla="*/ 0 w 2824167"/>
                <a:gd name="connsiteY9" fmla="*/ 217714 h 1994127"/>
                <a:gd name="connsiteX10" fmla="*/ 0 w 2824167"/>
                <a:gd name="connsiteY10" fmla="*/ 0 h 199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24167" h="1994127">
                  <a:moveTo>
                    <a:pt x="0" y="0"/>
                  </a:moveTo>
                  <a:lnTo>
                    <a:pt x="123826" y="0"/>
                  </a:lnTo>
                  <a:lnTo>
                    <a:pt x="1791753" y="1049841"/>
                  </a:lnTo>
                  <a:lnTo>
                    <a:pt x="2824164" y="1023938"/>
                  </a:lnTo>
                  <a:cubicBezTo>
                    <a:pt x="2824165" y="1096509"/>
                    <a:pt x="2824166" y="1169081"/>
                    <a:pt x="2824167" y="1241652"/>
                  </a:cubicBezTo>
                  <a:lnTo>
                    <a:pt x="2667003" y="1994127"/>
                  </a:lnTo>
                  <a:lnTo>
                    <a:pt x="166691" y="1308327"/>
                  </a:lnTo>
                  <a:cubicBezTo>
                    <a:pt x="166690" y="1235756"/>
                    <a:pt x="166689" y="1163184"/>
                    <a:pt x="166688" y="1090613"/>
                  </a:cubicBezTo>
                  <a:lnTo>
                    <a:pt x="1123433" y="1066609"/>
                  </a:lnTo>
                  <a:lnTo>
                    <a:pt x="0" y="217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EF9C59A-2779-F67D-A8AF-2D5F641C3C4D}"/>
                </a:ext>
              </a:extLst>
            </p:cNvPr>
            <p:cNvSpPr/>
            <p:nvPr/>
          </p:nvSpPr>
          <p:spPr bwMode="auto">
            <a:xfrm>
              <a:off x="3014041" y="3127961"/>
              <a:ext cx="1637916" cy="1030258"/>
            </a:xfrm>
            <a:custGeom>
              <a:avLst/>
              <a:gdLst>
                <a:gd name="connsiteX0" fmla="*/ 0 w 2824163"/>
                <a:gd name="connsiteY0" fmla="*/ 0 h 1776413"/>
                <a:gd name="connsiteX1" fmla="*/ 123825 w 2824163"/>
                <a:gd name="connsiteY1" fmla="*/ 0 h 1776413"/>
                <a:gd name="connsiteX2" fmla="*/ 1791752 w 2824163"/>
                <a:gd name="connsiteY2" fmla="*/ 1049841 h 1776413"/>
                <a:gd name="connsiteX3" fmla="*/ 2824163 w 2824163"/>
                <a:gd name="connsiteY3" fmla="*/ 1023938 h 1776413"/>
                <a:gd name="connsiteX4" fmla="*/ 2666999 w 2824163"/>
                <a:gd name="connsiteY4" fmla="*/ 1776413 h 1776413"/>
                <a:gd name="connsiteX5" fmla="*/ 166687 w 2824163"/>
                <a:gd name="connsiteY5" fmla="*/ 1090613 h 1776413"/>
                <a:gd name="connsiteX6" fmla="*/ 1402294 w 2824163"/>
                <a:gd name="connsiteY6" fmla="*/ 1059612 h 1776413"/>
                <a:gd name="connsiteX7" fmla="*/ 0 w 2824163"/>
                <a:gd name="connsiteY7" fmla="*/ 0 h 17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24163" h="1776413">
                  <a:moveTo>
                    <a:pt x="0" y="0"/>
                  </a:moveTo>
                  <a:lnTo>
                    <a:pt x="123825" y="0"/>
                  </a:lnTo>
                  <a:lnTo>
                    <a:pt x="1791752" y="1049841"/>
                  </a:lnTo>
                  <a:lnTo>
                    <a:pt x="2824163" y="1023938"/>
                  </a:lnTo>
                  <a:lnTo>
                    <a:pt x="2666999" y="1776413"/>
                  </a:lnTo>
                  <a:lnTo>
                    <a:pt x="166687" y="1090613"/>
                  </a:lnTo>
                  <a:lnTo>
                    <a:pt x="1402294" y="10596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205162A-3777-D489-7ABE-F93C65B9986C}"/>
              </a:ext>
            </a:extLst>
          </p:cNvPr>
          <p:cNvGrpSpPr/>
          <p:nvPr/>
        </p:nvGrpSpPr>
        <p:grpSpPr>
          <a:xfrm>
            <a:off x="7343460" y="3127961"/>
            <a:ext cx="1593725" cy="1148238"/>
            <a:chOff x="7343460" y="3127961"/>
            <a:chExt cx="1593725" cy="1148238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8B986F5-7804-CE80-F760-FA28FCDC5BC7}"/>
                </a:ext>
              </a:extLst>
            </p:cNvPr>
            <p:cNvSpPr/>
            <p:nvPr/>
          </p:nvSpPr>
          <p:spPr bwMode="auto">
            <a:xfrm>
              <a:off x="7343460" y="3127961"/>
              <a:ext cx="1593725" cy="1148238"/>
            </a:xfrm>
            <a:custGeom>
              <a:avLst/>
              <a:gdLst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599300 w 2747966"/>
                <a:gd name="connsiteY5" fmla="*/ 1703394 h 1979839"/>
                <a:gd name="connsiteX6" fmla="*/ 2747966 w 2747966"/>
                <a:gd name="connsiteY6" fmla="*/ 1979839 h 1979839"/>
                <a:gd name="connsiteX7" fmla="*/ 47628 w 2747966"/>
                <a:gd name="connsiteY7" fmla="*/ 913039 h 1979839"/>
                <a:gd name="connsiteX8" fmla="*/ 595604 w 2747966"/>
                <a:gd name="connsiteY8" fmla="*/ 911811 h 1979839"/>
                <a:gd name="connsiteX9" fmla="*/ 47625 w 2747966"/>
                <a:gd name="connsiteY9" fmla="*/ 695325 h 1979839"/>
                <a:gd name="connsiteX10" fmla="*/ 538284 w 2747966"/>
                <a:gd name="connsiteY10" fmla="*/ 694225 h 1979839"/>
                <a:gd name="connsiteX11" fmla="*/ 3 w 2747966"/>
                <a:gd name="connsiteY11" fmla="*/ 217714 h 1979839"/>
                <a:gd name="connsiteX12" fmla="*/ 245936 w 2747966"/>
                <a:gd name="connsiteY12" fmla="*/ 217714 h 1979839"/>
                <a:gd name="connsiteX13" fmla="*/ 0 w 2747966"/>
                <a:gd name="connsiteY13" fmla="*/ 0 h 1979839"/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599300 w 2747966"/>
                <a:gd name="connsiteY5" fmla="*/ 1703394 h 1979839"/>
                <a:gd name="connsiteX6" fmla="*/ 2747966 w 2747966"/>
                <a:gd name="connsiteY6" fmla="*/ 1979839 h 1979839"/>
                <a:gd name="connsiteX7" fmla="*/ 47628 w 2747966"/>
                <a:gd name="connsiteY7" fmla="*/ 913039 h 1979839"/>
                <a:gd name="connsiteX8" fmla="*/ 595604 w 2747966"/>
                <a:gd name="connsiteY8" fmla="*/ 911811 h 1979839"/>
                <a:gd name="connsiteX9" fmla="*/ 47625 w 2747966"/>
                <a:gd name="connsiteY9" fmla="*/ 695325 h 1979839"/>
                <a:gd name="connsiteX10" fmla="*/ 538284 w 2747966"/>
                <a:gd name="connsiteY10" fmla="*/ 694225 h 1979839"/>
                <a:gd name="connsiteX11" fmla="*/ 3 w 2747966"/>
                <a:gd name="connsiteY11" fmla="*/ 217714 h 1979839"/>
                <a:gd name="connsiteX12" fmla="*/ 0 w 2747966"/>
                <a:gd name="connsiteY12" fmla="*/ 0 h 1979839"/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599300 w 2747966"/>
                <a:gd name="connsiteY5" fmla="*/ 1703394 h 1979839"/>
                <a:gd name="connsiteX6" fmla="*/ 2747966 w 2747966"/>
                <a:gd name="connsiteY6" fmla="*/ 1979839 h 1979839"/>
                <a:gd name="connsiteX7" fmla="*/ 47628 w 2747966"/>
                <a:gd name="connsiteY7" fmla="*/ 913039 h 1979839"/>
                <a:gd name="connsiteX8" fmla="*/ 47625 w 2747966"/>
                <a:gd name="connsiteY8" fmla="*/ 695325 h 1979839"/>
                <a:gd name="connsiteX9" fmla="*/ 538284 w 2747966"/>
                <a:gd name="connsiteY9" fmla="*/ 694225 h 1979839"/>
                <a:gd name="connsiteX10" fmla="*/ 3 w 2747966"/>
                <a:gd name="connsiteY10" fmla="*/ 217714 h 1979839"/>
                <a:gd name="connsiteX11" fmla="*/ 0 w 2747966"/>
                <a:gd name="connsiteY11" fmla="*/ 0 h 1979839"/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747966 w 2747966"/>
                <a:gd name="connsiteY5" fmla="*/ 1979839 h 1979839"/>
                <a:gd name="connsiteX6" fmla="*/ 47628 w 2747966"/>
                <a:gd name="connsiteY6" fmla="*/ 913039 h 1979839"/>
                <a:gd name="connsiteX7" fmla="*/ 47625 w 2747966"/>
                <a:gd name="connsiteY7" fmla="*/ 695325 h 1979839"/>
                <a:gd name="connsiteX8" fmla="*/ 538284 w 2747966"/>
                <a:gd name="connsiteY8" fmla="*/ 694225 h 1979839"/>
                <a:gd name="connsiteX9" fmla="*/ 3 w 2747966"/>
                <a:gd name="connsiteY9" fmla="*/ 217714 h 1979839"/>
                <a:gd name="connsiteX10" fmla="*/ 0 w 2747966"/>
                <a:gd name="connsiteY10" fmla="*/ 0 h 197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47966" h="1979839">
                  <a:moveTo>
                    <a:pt x="0" y="0"/>
                  </a:moveTo>
                  <a:lnTo>
                    <a:pt x="319087" y="0"/>
                  </a:lnTo>
                  <a:lnTo>
                    <a:pt x="1535721" y="691989"/>
                  </a:lnTo>
                  <a:lnTo>
                    <a:pt x="2171700" y="690563"/>
                  </a:lnTo>
                  <a:lnTo>
                    <a:pt x="2747963" y="1762125"/>
                  </a:lnTo>
                  <a:cubicBezTo>
                    <a:pt x="2747964" y="1834696"/>
                    <a:pt x="2747965" y="1907268"/>
                    <a:pt x="2747966" y="1979839"/>
                  </a:cubicBezTo>
                  <a:lnTo>
                    <a:pt x="47628" y="913039"/>
                  </a:lnTo>
                  <a:cubicBezTo>
                    <a:pt x="47627" y="840468"/>
                    <a:pt x="47626" y="767896"/>
                    <a:pt x="47625" y="695325"/>
                  </a:cubicBezTo>
                  <a:lnTo>
                    <a:pt x="538284" y="694225"/>
                  </a:lnTo>
                  <a:lnTo>
                    <a:pt x="3" y="217714"/>
                  </a:lnTo>
                  <a:cubicBezTo>
                    <a:pt x="2" y="145143"/>
                    <a:pt x="1" y="72571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F1656DD-F4AC-2CB7-7A43-B2A5968AEB28}"/>
                </a:ext>
              </a:extLst>
            </p:cNvPr>
            <p:cNvSpPr/>
            <p:nvPr/>
          </p:nvSpPr>
          <p:spPr bwMode="auto">
            <a:xfrm>
              <a:off x="7343460" y="3127961"/>
              <a:ext cx="1593723" cy="1021971"/>
            </a:xfrm>
            <a:custGeom>
              <a:avLst/>
              <a:gdLst>
                <a:gd name="connsiteX0" fmla="*/ 0 w 2747963"/>
                <a:gd name="connsiteY0" fmla="*/ 0 h 1762125"/>
                <a:gd name="connsiteX1" fmla="*/ 319087 w 2747963"/>
                <a:gd name="connsiteY1" fmla="*/ 0 h 1762125"/>
                <a:gd name="connsiteX2" fmla="*/ 1535721 w 2747963"/>
                <a:gd name="connsiteY2" fmla="*/ 691989 h 1762125"/>
                <a:gd name="connsiteX3" fmla="*/ 2171700 w 2747963"/>
                <a:gd name="connsiteY3" fmla="*/ 690563 h 1762125"/>
                <a:gd name="connsiteX4" fmla="*/ 2747963 w 2747963"/>
                <a:gd name="connsiteY4" fmla="*/ 1762125 h 1762125"/>
                <a:gd name="connsiteX5" fmla="*/ 47625 w 2747963"/>
                <a:gd name="connsiteY5" fmla="*/ 695325 h 1762125"/>
                <a:gd name="connsiteX6" fmla="*/ 783596 w 2747963"/>
                <a:gd name="connsiteY6" fmla="*/ 693675 h 1762125"/>
                <a:gd name="connsiteX7" fmla="*/ 0 w 2747963"/>
                <a:gd name="connsiteY7" fmla="*/ 0 h 176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47963" h="1762125">
                  <a:moveTo>
                    <a:pt x="0" y="0"/>
                  </a:moveTo>
                  <a:lnTo>
                    <a:pt x="319087" y="0"/>
                  </a:lnTo>
                  <a:lnTo>
                    <a:pt x="1535721" y="691989"/>
                  </a:lnTo>
                  <a:lnTo>
                    <a:pt x="2171700" y="690563"/>
                  </a:lnTo>
                  <a:lnTo>
                    <a:pt x="2747963" y="1762125"/>
                  </a:lnTo>
                  <a:lnTo>
                    <a:pt x="47625" y="695325"/>
                  </a:lnTo>
                  <a:lnTo>
                    <a:pt x="783596" y="693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6432950-2906-0DDB-CC03-B5FE5C0133A8}"/>
              </a:ext>
            </a:extLst>
          </p:cNvPr>
          <p:cNvGrpSpPr/>
          <p:nvPr/>
        </p:nvGrpSpPr>
        <p:grpSpPr>
          <a:xfrm>
            <a:off x="797132" y="5095751"/>
            <a:ext cx="1786268" cy="984414"/>
            <a:chOff x="797132" y="5095751"/>
            <a:chExt cx="1786268" cy="984414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D04148F-D5FA-BB48-70E1-94945B478116}"/>
                </a:ext>
              </a:extLst>
            </p:cNvPr>
            <p:cNvSpPr/>
            <p:nvPr/>
          </p:nvSpPr>
          <p:spPr bwMode="auto">
            <a:xfrm>
              <a:off x="797133" y="5095751"/>
              <a:ext cx="1786267" cy="984414"/>
            </a:xfrm>
            <a:custGeom>
              <a:avLst/>
              <a:gdLst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3483495 w 4819646"/>
                <a:gd name="connsiteY2" fmla="*/ 1177563 h 2656113"/>
                <a:gd name="connsiteX3" fmla="*/ 4102096 w 4819646"/>
                <a:gd name="connsiteY3" fmla="*/ 1348013 h 2656113"/>
                <a:gd name="connsiteX4" fmla="*/ 3035836 w 4819646"/>
                <a:gd name="connsiteY4" fmla="*/ 1429480 h 2656113"/>
                <a:gd name="connsiteX5" fmla="*/ 4819646 w 4819646"/>
                <a:gd name="connsiteY5" fmla="*/ 2438399 h 2656113"/>
                <a:gd name="connsiteX6" fmla="*/ 4698996 w 4819646"/>
                <a:gd name="connsiteY6" fmla="*/ 2438399 h 2656113"/>
                <a:gd name="connsiteX7" fmla="*/ 2933891 w 4819646"/>
                <a:gd name="connsiteY7" fmla="*/ 1589530 h 2656113"/>
                <a:gd name="connsiteX8" fmla="*/ 4819646 w 4819646"/>
                <a:gd name="connsiteY8" fmla="*/ 2656113 h 2656113"/>
                <a:gd name="connsiteX9" fmla="*/ 4698996 w 4819646"/>
                <a:gd name="connsiteY9" fmla="*/ 2656113 h 2656113"/>
                <a:gd name="connsiteX10" fmla="*/ 2270042 w 4819646"/>
                <a:gd name="connsiteY10" fmla="*/ 1487990 h 2656113"/>
                <a:gd name="connsiteX11" fmla="*/ 1276353 w 4819646"/>
                <a:gd name="connsiteY11" fmla="*/ 1563913 h 2656113"/>
                <a:gd name="connsiteX12" fmla="*/ 3 w 4819646"/>
                <a:gd name="connsiteY12" fmla="*/ 217717 h 2656113"/>
                <a:gd name="connsiteX13" fmla="*/ 279414 w 4819646"/>
                <a:gd name="connsiteY13" fmla="*/ 294706 h 2656113"/>
                <a:gd name="connsiteX14" fmla="*/ 0 w 4819646"/>
                <a:gd name="connsiteY14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3483495 w 4819646"/>
                <a:gd name="connsiteY2" fmla="*/ 1177563 h 2656113"/>
                <a:gd name="connsiteX3" fmla="*/ 4102096 w 4819646"/>
                <a:gd name="connsiteY3" fmla="*/ 1348013 h 2656113"/>
                <a:gd name="connsiteX4" fmla="*/ 3035836 w 4819646"/>
                <a:gd name="connsiteY4" fmla="*/ 1429480 h 2656113"/>
                <a:gd name="connsiteX5" fmla="*/ 4819646 w 4819646"/>
                <a:gd name="connsiteY5" fmla="*/ 2438399 h 2656113"/>
                <a:gd name="connsiteX6" fmla="*/ 4698996 w 4819646"/>
                <a:gd name="connsiteY6" fmla="*/ 2438399 h 2656113"/>
                <a:gd name="connsiteX7" fmla="*/ 2933891 w 4819646"/>
                <a:gd name="connsiteY7" fmla="*/ 1589530 h 2656113"/>
                <a:gd name="connsiteX8" fmla="*/ 4819646 w 4819646"/>
                <a:gd name="connsiteY8" fmla="*/ 2656113 h 2656113"/>
                <a:gd name="connsiteX9" fmla="*/ 4698996 w 4819646"/>
                <a:gd name="connsiteY9" fmla="*/ 2656113 h 2656113"/>
                <a:gd name="connsiteX10" fmla="*/ 2270042 w 4819646"/>
                <a:gd name="connsiteY10" fmla="*/ 1487990 h 2656113"/>
                <a:gd name="connsiteX11" fmla="*/ 1276353 w 4819646"/>
                <a:gd name="connsiteY11" fmla="*/ 1563913 h 2656113"/>
                <a:gd name="connsiteX12" fmla="*/ 3 w 4819646"/>
                <a:gd name="connsiteY12" fmla="*/ 217717 h 2656113"/>
                <a:gd name="connsiteX13" fmla="*/ 0 w 4819646"/>
                <a:gd name="connsiteY13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4102096 w 4819646"/>
                <a:gd name="connsiteY2" fmla="*/ 1348013 h 2656113"/>
                <a:gd name="connsiteX3" fmla="*/ 3035836 w 4819646"/>
                <a:gd name="connsiteY3" fmla="*/ 1429480 h 2656113"/>
                <a:gd name="connsiteX4" fmla="*/ 4819646 w 4819646"/>
                <a:gd name="connsiteY4" fmla="*/ 2438399 h 2656113"/>
                <a:gd name="connsiteX5" fmla="*/ 4698996 w 4819646"/>
                <a:gd name="connsiteY5" fmla="*/ 2438399 h 2656113"/>
                <a:gd name="connsiteX6" fmla="*/ 2933891 w 4819646"/>
                <a:gd name="connsiteY6" fmla="*/ 1589530 h 2656113"/>
                <a:gd name="connsiteX7" fmla="*/ 4819646 w 4819646"/>
                <a:gd name="connsiteY7" fmla="*/ 2656113 h 2656113"/>
                <a:gd name="connsiteX8" fmla="*/ 4698996 w 4819646"/>
                <a:gd name="connsiteY8" fmla="*/ 2656113 h 2656113"/>
                <a:gd name="connsiteX9" fmla="*/ 2270042 w 4819646"/>
                <a:gd name="connsiteY9" fmla="*/ 1487990 h 2656113"/>
                <a:gd name="connsiteX10" fmla="*/ 1276353 w 4819646"/>
                <a:gd name="connsiteY10" fmla="*/ 1563913 h 2656113"/>
                <a:gd name="connsiteX11" fmla="*/ 3 w 4819646"/>
                <a:gd name="connsiteY11" fmla="*/ 217717 h 2656113"/>
                <a:gd name="connsiteX12" fmla="*/ 0 w 4819646"/>
                <a:gd name="connsiteY12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4102096 w 4819646"/>
                <a:gd name="connsiteY2" fmla="*/ 1348013 h 2656113"/>
                <a:gd name="connsiteX3" fmla="*/ 3035836 w 4819646"/>
                <a:gd name="connsiteY3" fmla="*/ 1429480 h 2656113"/>
                <a:gd name="connsiteX4" fmla="*/ 4819646 w 4819646"/>
                <a:gd name="connsiteY4" fmla="*/ 2438399 h 2656113"/>
                <a:gd name="connsiteX5" fmla="*/ 4698996 w 4819646"/>
                <a:gd name="connsiteY5" fmla="*/ 2438399 h 2656113"/>
                <a:gd name="connsiteX6" fmla="*/ 4819646 w 4819646"/>
                <a:gd name="connsiteY6" fmla="*/ 2656113 h 2656113"/>
                <a:gd name="connsiteX7" fmla="*/ 4698996 w 4819646"/>
                <a:gd name="connsiteY7" fmla="*/ 2656113 h 2656113"/>
                <a:gd name="connsiteX8" fmla="*/ 2270042 w 4819646"/>
                <a:gd name="connsiteY8" fmla="*/ 1487990 h 2656113"/>
                <a:gd name="connsiteX9" fmla="*/ 1276353 w 4819646"/>
                <a:gd name="connsiteY9" fmla="*/ 1563913 h 2656113"/>
                <a:gd name="connsiteX10" fmla="*/ 3 w 4819646"/>
                <a:gd name="connsiteY10" fmla="*/ 217717 h 2656113"/>
                <a:gd name="connsiteX11" fmla="*/ 0 w 4819646"/>
                <a:gd name="connsiteY11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4102096 w 4819646"/>
                <a:gd name="connsiteY2" fmla="*/ 1348013 h 2656113"/>
                <a:gd name="connsiteX3" fmla="*/ 3035836 w 4819646"/>
                <a:gd name="connsiteY3" fmla="*/ 1429480 h 2656113"/>
                <a:gd name="connsiteX4" fmla="*/ 4819646 w 4819646"/>
                <a:gd name="connsiteY4" fmla="*/ 2438399 h 2656113"/>
                <a:gd name="connsiteX5" fmla="*/ 4819646 w 4819646"/>
                <a:gd name="connsiteY5" fmla="*/ 2656113 h 2656113"/>
                <a:gd name="connsiteX6" fmla="*/ 4698996 w 4819646"/>
                <a:gd name="connsiteY6" fmla="*/ 2656113 h 2656113"/>
                <a:gd name="connsiteX7" fmla="*/ 2270042 w 4819646"/>
                <a:gd name="connsiteY7" fmla="*/ 1487990 h 2656113"/>
                <a:gd name="connsiteX8" fmla="*/ 1276353 w 4819646"/>
                <a:gd name="connsiteY8" fmla="*/ 1563913 h 2656113"/>
                <a:gd name="connsiteX9" fmla="*/ 3 w 4819646"/>
                <a:gd name="connsiteY9" fmla="*/ 217717 h 2656113"/>
                <a:gd name="connsiteX10" fmla="*/ 0 w 4819646"/>
                <a:gd name="connsiteY10" fmla="*/ 0 h 265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646" h="2656113">
                  <a:moveTo>
                    <a:pt x="0" y="0"/>
                  </a:moveTo>
                  <a:lnTo>
                    <a:pt x="4102096" y="1130299"/>
                  </a:lnTo>
                  <a:lnTo>
                    <a:pt x="4102096" y="1348013"/>
                  </a:lnTo>
                  <a:lnTo>
                    <a:pt x="3035836" y="1429480"/>
                  </a:lnTo>
                  <a:lnTo>
                    <a:pt x="4819646" y="2438399"/>
                  </a:lnTo>
                  <a:lnTo>
                    <a:pt x="4819646" y="2656113"/>
                  </a:lnTo>
                  <a:lnTo>
                    <a:pt x="4698996" y="2656113"/>
                  </a:lnTo>
                  <a:lnTo>
                    <a:pt x="2270042" y="1487990"/>
                  </a:lnTo>
                  <a:lnTo>
                    <a:pt x="1276353" y="1563913"/>
                  </a:lnTo>
                  <a:lnTo>
                    <a:pt x="3" y="217717"/>
                  </a:lnTo>
                  <a:cubicBezTo>
                    <a:pt x="2" y="145145"/>
                    <a:pt x="1" y="72572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905271F-1665-136E-39E7-61099017CBFE}"/>
                </a:ext>
              </a:extLst>
            </p:cNvPr>
            <p:cNvSpPr/>
            <p:nvPr/>
          </p:nvSpPr>
          <p:spPr bwMode="auto">
            <a:xfrm>
              <a:off x="797132" y="5095751"/>
              <a:ext cx="1786268" cy="903724"/>
            </a:xfrm>
            <a:custGeom>
              <a:avLst/>
              <a:gdLst>
                <a:gd name="connsiteX0" fmla="*/ 0 w 4819648"/>
                <a:gd name="connsiteY0" fmla="*/ 0 h 2438400"/>
                <a:gd name="connsiteX1" fmla="*/ 4102098 w 4819648"/>
                <a:gd name="connsiteY1" fmla="*/ 1130300 h 2438400"/>
                <a:gd name="connsiteX2" fmla="*/ 2696720 w 4819648"/>
                <a:gd name="connsiteY2" fmla="*/ 1237677 h 2438400"/>
                <a:gd name="connsiteX3" fmla="*/ 4819648 w 4819648"/>
                <a:gd name="connsiteY3" fmla="*/ 2438400 h 2438400"/>
                <a:gd name="connsiteX4" fmla="*/ 4698998 w 4819648"/>
                <a:gd name="connsiteY4" fmla="*/ 2438400 h 2438400"/>
                <a:gd name="connsiteX5" fmla="*/ 2270044 w 4819648"/>
                <a:gd name="connsiteY5" fmla="*/ 1270277 h 2438400"/>
                <a:gd name="connsiteX6" fmla="*/ 1276350 w 4819648"/>
                <a:gd name="connsiteY6" fmla="*/ 1346200 h 2438400"/>
                <a:gd name="connsiteX7" fmla="*/ 0 w 4819648"/>
                <a:gd name="connsiteY7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9648" h="2438400">
                  <a:moveTo>
                    <a:pt x="0" y="0"/>
                  </a:moveTo>
                  <a:lnTo>
                    <a:pt x="4102098" y="1130300"/>
                  </a:lnTo>
                  <a:lnTo>
                    <a:pt x="2696720" y="1237677"/>
                  </a:lnTo>
                  <a:lnTo>
                    <a:pt x="4819648" y="2438400"/>
                  </a:lnTo>
                  <a:lnTo>
                    <a:pt x="4698998" y="2438400"/>
                  </a:lnTo>
                  <a:lnTo>
                    <a:pt x="2270044" y="1270277"/>
                  </a:lnTo>
                  <a:lnTo>
                    <a:pt x="1276350" y="134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F309614-8E84-A0F9-26A6-32FE3BFD4BDD}"/>
              </a:ext>
            </a:extLst>
          </p:cNvPr>
          <p:cNvGrpSpPr/>
          <p:nvPr/>
        </p:nvGrpSpPr>
        <p:grpSpPr>
          <a:xfrm>
            <a:off x="5034968" y="5095751"/>
            <a:ext cx="1826278" cy="984414"/>
            <a:chOff x="5034968" y="5095751"/>
            <a:chExt cx="1826278" cy="984414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7E911D7-AEAC-248C-B616-8CA7E4A82BBC}"/>
                </a:ext>
              </a:extLst>
            </p:cNvPr>
            <p:cNvSpPr/>
            <p:nvPr/>
          </p:nvSpPr>
          <p:spPr bwMode="auto">
            <a:xfrm>
              <a:off x="5034968" y="5095751"/>
              <a:ext cx="1826278" cy="984414"/>
            </a:xfrm>
            <a:custGeom>
              <a:avLst/>
              <a:gdLst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043337 w 4927600"/>
                <a:gd name="connsiteY2" fmla="*/ 1705303 h 2656113"/>
                <a:gd name="connsiteX3" fmla="*/ 4591050 w 4927600"/>
                <a:gd name="connsiteY3" fmla="*/ 1906813 h 2656113"/>
                <a:gd name="connsiteX4" fmla="*/ 4139378 w 4927600"/>
                <a:gd name="connsiteY4" fmla="*/ 1920176 h 2656113"/>
                <a:gd name="connsiteX5" fmla="*/ 4927600 w 4927600"/>
                <a:gd name="connsiteY5" fmla="*/ 2438399 h 2656113"/>
                <a:gd name="connsiteX6" fmla="*/ 4635500 w 4927600"/>
                <a:gd name="connsiteY6" fmla="*/ 2432049 h 2656113"/>
                <a:gd name="connsiteX7" fmla="*/ 4494954 w 4927600"/>
                <a:gd name="connsiteY7" fmla="*/ 2371666 h 2656113"/>
                <a:gd name="connsiteX8" fmla="*/ 4927600 w 4927600"/>
                <a:gd name="connsiteY8" fmla="*/ 2656113 h 2656113"/>
                <a:gd name="connsiteX9" fmla="*/ 4635500 w 4927600"/>
                <a:gd name="connsiteY9" fmla="*/ 2649763 h 2656113"/>
                <a:gd name="connsiteX10" fmla="*/ 3014768 w 4927600"/>
                <a:gd name="connsiteY10" fmla="*/ 1953448 h 2656113"/>
                <a:gd name="connsiteX11" fmla="*/ 2444750 w 4927600"/>
                <a:gd name="connsiteY11" fmla="*/ 1970313 h 2656113"/>
                <a:gd name="connsiteX12" fmla="*/ 0 w 4927600"/>
                <a:gd name="connsiteY12" fmla="*/ 217715 h 2656113"/>
                <a:gd name="connsiteX13" fmla="*/ 623876 w 4927600"/>
                <a:gd name="connsiteY13" fmla="*/ 447245 h 2656113"/>
                <a:gd name="connsiteX14" fmla="*/ 0 w 4927600"/>
                <a:gd name="connsiteY14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043337 w 4927600"/>
                <a:gd name="connsiteY2" fmla="*/ 1705303 h 2656113"/>
                <a:gd name="connsiteX3" fmla="*/ 4591050 w 4927600"/>
                <a:gd name="connsiteY3" fmla="*/ 1906813 h 2656113"/>
                <a:gd name="connsiteX4" fmla="*/ 4139378 w 4927600"/>
                <a:gd name="connsiteY4" fmla="*/ 1920176 h 2656113"/>
                <a:gd name="connsiteX5" fmla="*/ 4927600 w 4927600"/>
                <a:gd name="connsiteY5" fmla="*/ 2438399 h 2656113"/>
                <a:gd name="connsiteX6" fmla="*/ 4635500 w 4927600"/>
                <a:gd name="connsiteY6" fmla="*/ 2432049 h 2656113"/>
                <a:gd name="connsiteX7" fmla="*/ 4494954 w 4927600"/>
                <a:gd name="connsiteY7" fmla="*/ 2371666 h 2656113"/>
                <a:gd name="connsiteX8" fmla="*/ 4927600 w 4927600"/>
                <a:gd name="connsiteY8" fmla="*/ 2656113 h 2656113"/>
                <a:gd name="connsiteX9" fmla="*/ 4635500 w 4927600"/>
                <a:gd name="connsiteY9" fmla="*/ 2649763 h 2656113"/>
                <a:gd name="connsiteX10" fmla="*/ 3014768 w 4927600"/>
                <a:gd name="connsiteY10" fmla="*/ 1953448 h 2656113"/>
                <a:gd name="connsiteX11" fmla="*/ 2444750 w 4927600"/>
                <a:gd name="connsiteY11" fmla="*/ 1970313 h 2656113"/>
                <a:gd name="connsiteX12" fmla="*/ 0 w 4927600"/>
                <a:gd name="connsiteY12" fmla="*/ 217715 h 2656113"/>
                <a:gd name="connsiteX13" fmla="*/ 0 w 4927600"/>
                <a:gd name="connsiteY13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591050 w 4927600"/>
                <a:gd name="connsiteY2" fmla="*/ 1906813 h 2656113"/>
                <a:gd name="connsiteX3" fmla="*/ 4139378 w 4927600"/>
                <a:gd name="connsiteY3" fmla="*/ 1920176 h 2656113"/>
                <a:gd name="connsiteX4" fmla="*/ 4927600 w 4927600"/>
                <a:gd name="connsiteY4" fmla="*/ 2438399 h 2656113"/>
                <a:gd name="connsiteX5" fmla="*/ 4635500 w 4927600"/>
                <a:gd name="connsiteY5" fmla="*/ 2432049 h 2656113"/>
                <a:gd name="connsiteX6" fmla="*/ 4494954 w 4927600"/>
                <a:gd name="connsiteY6" fmla="*/ 2371666 h 2656113"/>
                <a:gd name="connsiteX7" fmla="*/ 4927600 w 4927600"/>
                <a:gd name="connsiteY7" fmla="*/ 2656113 h 2656113"/>
                <a:gd name="connsiteX8" fmla="*/ 4635500 w 4927600"/>
                <a:gd name="connsiteY8" fmla="*/ 2649763 h 2656113"/>
                <a:gd name="connsiteX9" fmla="*/ 3014768 w 4927600"/>
                <a:gd name="connsiteY9" fmla="*/ 1953448 h 2656113"/>
                <a:gd name="connsiteX10" fmla="*/ 2444750 w 4927600"/>
                <a:gd name="connsiteY10" fmla="*/ 1970313 h 2656113"/>
                <a:gd name="connsiteX11" fmla="*/ 0 w 4927600"/>
                <a:gd name="connsiteY11" fmla="*/ 217715 h 2656113"/>
                <a:gd name="connsiteX12" fmla="*/ 0 w 4927600"/>
                <a:gd name="connsiteY12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591050 w 4927600"/>
                <a:gd name="connsiteY2" fmla="*/ 1906813 h 2656113"/>
                <a:gd name="connsiteX3" fmla="*/ 4139378 w 4927600"/>
                <a:gd name="connsiteY3" fmla="*/ 1920176 h 2656113"/>
                <a:gd name="connsiteX4" fmla="*/ 4927600 w 4927600"/>
                <a:gd name="connsiteY4" fmla="*/ 2438399 h 2656113"/>
                <a:gd name="connsiteX5" fmla="*/ 4635500 w 4927600"/>
                <a:gd name="connsiteY5" fmla="*/ 2432049 h 2656113"/>
                <a:gd name="connsiteX6" fmla="*/ 4927600 w 4927600"/>
                <a:gd name="connsiteY6" fmla="*/ 2656113 h 2656113"/>
                <a:gd name="connsiteX7" fmla="*/ 4635500 w 4927600"/>
                <a:gd name="connsiteY7" fmla="*/ 2649763 h 2656113"/>
                <a:gd name="connsiteX8" fmla="*/ 3014768 w 4927600"/>
                <a:gd name="connsiteY8" fmla="*/ 1953448 h 2656113"/>
                <a:gd name="connsiteX9" fmla="*/ 2444750 w 4927600"/>
                <a:gd name="connsiteY9" fmla="*/ 1970313 h 2656113"/>
                <a:gd name="connsiteX10" fmla="*/ 0 w 4927600"/>
                <a:gd name="connsiteY10" fmla="*/ 217715 h 2656113"/>
                <a:gd name="connsiteX11" fmla="*/ 0 w 4927600"/>
                <a:gd name="connsiteY11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591050 w 4927600"/>
                <a:gd name="connsiteY2" fmla="*/ 1906813 h 2656113"/>
                <a:gd name="connsiteX3" fmla="*/ 4139378 w 4927600"/>
                <a:gd name="connsiteY3" fmla="*/ 1920176 h 2656113"/>
                <a:gd name="connsiteX4" fmla="*/ 4927600 w 4927600"/>
                <a:gd name="connsiteY4" fmla="*/ 2438399 h 2656113"/>
                <a:gd name="connsiteX5" fmla="*/ 4927600 w 4927600"/>
                <a:gd name="connsiteY5" fmla="*/ 2656113 h 2656113"/>
                <a:gd name="connsiteX6" fmla="*/ 4635500 w 4927600"/>
                <a:gd name="connsiteY6" fmla="*/ 2649763 h 2656113"/>
                <a:gd name="connsiteX7" fmla="*/ 3014768 w 4927600"/>
                <a:gd name="connsiteY7" fmla="*/ 1953448 h 2656113"/>
                <a:gd name="connsiteX8" fmla="*/ 2444750 w 4927600"/>
                <a:gd name="connsiteY8" fmla="*/ 1970313 h 2656113"/>
                <a:gd name="connsiteX9" fmla="*/ 0 w 4927600"/>
                <a:gd name="connsiteY9" fmla="*/ 217715 h 2656113"/>
                <a:gd name="connsiteX10" fmla="*/ 0 w 4927600"/>
                <a:gd name="connsiteY10" fmla="*/ 0 h 265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7600" h="2656113">
                  <a:moveTo>
                    <a:pt x="0" y="0"/>
                  </a:moveTo>
                  <a:lnTo>
                    <a:pt x="4591050" y="1689099"/>
                  </a:lnTo>
                  <a:lnTo>
                    <a:pt x="4591050" y="1906813"/>
                  </a:lnTo>
                  <a:lnTo>
                    <a:pt x="4139378" y="1920176"/>
                  </a:lnTo>
                  <a:lnTo>
                    <a:pt x="4927600" y="2438399"/>
                  </a:lnTo>
                  <a:lnTo>
                    <a:pt x="4927600" y="2656113"/>
                  </a:lnTo>
                  <a:lnTo>
                    <a:pt x="4635500" y="2649763"/>
                  </a:lnTo>
                  <a:lnTo>
                    <a:pt x="3014768" y="1953448"/>
                  </a:lnTo>
                  <a:lnTo>
                    <a:pt x="2444750" y="1970313"/>
                  </a:lnTo>
                  <a:lnTo>
                    <a:pt x="0" y="2177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3F8DDC7-A60F-9BAA-79D1-DAA30E146EF4}"/>
                </a:ext>
              </a:extLst>
            </p:cNvPr>
            <p:cNvSpPr/>
            <p:nvPr/>
          </p:nvSpPr>
          <p:spPr bwMode="auto">
            <a:xfrm>
              <a:off x="5034968" y="5095751"/>
              <a:ext cx="1826278" cy="903724"/>
            </a:xfrm>
            <a:custGeom>
              <a:avLst/>
              <a:gdLst>
                <a:gd name="connsiteX0" fmla="*/ 0 w 4927600"/>
                <a:gd name="connsiteY0" fmla="*/ 0 h 2438400"/>
                <a:gd name="connsiteX1" fmla="*/ 4591050 w 4927600"/>
                <a:gd name="connsiteY1" fmla="*/ 1689100 h 2438400"/>
                <a:gd name="connsiteX2" fmla="*/ 3822493 w 4927600"/>
                <a:gd name="connsiteY2" fmla="*/ 1711838 h 2438400"/>
                <a:gd name="connsiteX3" fmla="*/ 4927600 w 4927600"/>
                <a:gd name="connsiteY3" fmla="*/ 2438400 h 2438400"/>
                <a:gd name="connsiteX4" fmla="*/ 4635500 w 4927600"/>
                <a:gd name="connsiteY4" fmla="*/ 2432050 h 2438400"/>
                <a:gd name="connsiteX5" fmla="*/ 3014768 w 4927600"/>
                <a:gd name="connsiteY5" fmla="*/ 1735735 h 2438400"/>
                <a:gd name="connsiteX6" fmla="*/ 2444750 w 4927600"/>
                <a:gd name="connsiteY6" fmla="*/ 1752600 h 2438400"/>
                <a:gd name="connsiteX7" fmla="*/ 0 w 4927600"/>
                <a:gd name="connsiteY7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7600" h="2438400">
                  <a:moveTo>
                    <a:pt x="0" y="0"/>
                  </a:moveTo>
                  <a:lnTo>
                    <a:pt x="4591050" y="1689100"/>
                  </a:lnTo>
                  <a:lnTo>
                    <a:pt x="3822493" y="1711838"/>
                  </a:lnTo>
                  <a:lnTo>
                    <a:pt x="4927600" y="2438400"/>
                  </a:lnTo>
                  <a:lnTo>
                    <a:pt x="4635500" y="2432050"/>
                  </a:lnTo>
                  <a:lnTo>
                    <a:pt x="3014768" y="1735735"/>
                  </a:lnTo>
                  <a:lnTo>
                    <a:pt x="2444750" y="1752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8A9E6637-1688-0CFE-92E9-15613DD9BC54}"/>
              </a:ext>
            </a:extLst>
          </p:cNvPr>
          <p:cNvGrpSpPr/>
          <p:nvPr/>
        </p:nvGrpSpPr>
        <p:grpSpPr>
          <a:xfrm>
            <a:off x="2966177" y="5095751"/>
            <a:ext cx="1779208" cy="982061"/>
            <a:chOff x="2966177" y="5095751"/>
            <a:chExt cx="1779208" cy="982061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E1382B2-46D0-1608-7940-B5B5421015DF}"/>
                </a:ext>
              </a:extLst>
            </p:cNvPr>
            <p:cNvSpPr/>
            <p:nvPr/>
          </p:nvSpPr>
          <p:spPr bwMode="auto">
            <a:xfrm>
              <a:off x="2966177" y="5095751"/>
              <a:ext cx="1779208" cy="982061"/>
            </a:xfrm>
            <a:custGeom>
              <a:avLst/>
              <a:gdLst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1320292 w 4800600"/>
                <a:gd name="connsiteY8" fmla="*/ 1466197 h 2649764"/>
                <a:gd name="connsiteX9" fmla="*/ 704850 w 4800600"/>
                <a:gd name="connsiteY9" fmla="*/ 1295400 h 2649764"/>
                <a:gd name="connsiteX10" fmla="*/ 1781376 w 4800600"/>
                <a:gd name="connsiteY10" fmla="*/ 1213334 h 2649764"/>
                <a:gd name="connsiteX11" fmla="*/ 0 w 4800600"/>
                <a:gd name="connsiteY11" fmla="*/ 217714 h 2649764"/>
                <a:gd name="connsiteX12" fmla="*/ 101600 w 4800600"/>
                <a:gd name="connsiteY12" fmla="*/ 217714 h 2649764"/>
                <a:gd name="connsiteX13" fmla="*/ 1929961 w 4800600"/>
                <a:gd name="connsiteY13" fmla="*/ 1078665 h 2649764"/>
                <a:gd name="connsiteX14" fmla="*/ 0 w 4800600"/>
                <a:gd name="connsiteY14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1320292 w 4800600"/>
                <a:gd name="connsiteY8" fmla="*/ 1466197 h 2649764"/>
                <a:gd name="connsiteX9" fmla="*/ 704850 w 4800600"/>
                <a:gd name="connsiteY9" fmla="*/ 1295400 h 2649764"/>
                <a:gd name="connsiteX10" fmla="*/ 1781376 w 4800600"/>
                <a:gd name="connsiteY10" fmla="*/ 1213334 h 2649764"/>
                <a:gd name="connsiteX11" fmla="*/ 0 w 4800600"/>
                <a:gd name="connsiteY11" fmla="*/ 217714 h 2649764"/>
                <a:gd name="connsiteX12" fmla="*/ 101600 w 4800600"/>
                <a:gd name="connsiteY12" fmla="*/ 217714 h 2649764"/>
                <a:gd name="connsiteX13" fmla="*/ 0 w 4800600"/>
                <a:gd name="connsiteY13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1320292 w 4800600"/>
                <a:gd name="connsiteY8" fmla="*/ 1466197 h 2649764"/>
                <a:gd name="connsiteX9" fmla="*/ 704850 w 4800600"/>
                <a:gd name="connsiteY9" fmla="*/ 1295400 h 2649764"/>
                <a:gd name="connsiteX10" fmla="*/ 1781376 w 4800600"/>
                <a:gd name="connsiteY10" fmla="*/ 1213334 h 2649764"/>
                <a:gd name="connsiteX11" fmla="*/ 0 w 4800600"/>
                <a:gd name="connsiteY11" fmla="*/ 217714 h 2649764"/>
                <a:gd name="connsiteX12" fmla="*/ 0 w 4800600"/>
                <a:gd name="connsiteY12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704850 w 4800600"/>
                <a:gd name="connsiteY8" fmla="*/ 1295400 h 2649764"/>
                <a:gd name="connsiteX9" fmla="*/ 1781376 w 4800600"/>
                <a:gd name="connsiteY9" fmla="*/ 1213334 h 2649764"/>
                <a:gd name="connsiteX10" fmla="*/ 0 w 4800600"/>
                <a:gd name="connsiteY10" fmla="*/ 217714 h 2649764"/>
                <a:gd name="connsiteX11" fmla="*/ 0 w 4800600"/>
                <a:gd name="connsiteY11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497422 w 4800600"/>
                <a:gd name="connsiteY5" fmla="*/ 2346318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704850 w 4800600"/>
                <a:gd name="connsiteY8" fmla="*/ 1295400 h 2649764"/>
                <a:gd name="connsiteX9" fmla="*/ 1781376 w 4800600"/>
                <a:gd name="connsiteY9" fmla="*/ 1213334 h 2649764"/>
                <a:gd name="connsiteX10" fmla="*/ 0 w 4800600"/>
                <a:gd name="connsiteY10" fmla="*/ 217714 h 2649764"/>
                <a:gd name="connsiteX11" fmla="*/ 0 w 4800600"/>
                <a:gd name="connsiteY11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800600 w 4800600"/>
                <a:gd name="connsiteY5" fmla="*/ 2649764 h 2649764"/>
                <a:gd name="connsiteX6" fmla="*/ 704850 w 4800600"/>
                <a:gd name="connsiteY6" fmla="*/ 1513114 h 2649764"/>
                <a:gd name="connsiteX7" fmla="*/ 704850 w 4800600"/>
                <a:gd name="connsiteY7" fmla="*/ 1295400 h 2649764"/>
                <a:gd name="connsiteX8" fmla="*/ 1781376 w 4800600"/>
                <a:gd name="connsiteY8" fmla="*/ 1213334 h 2649764"/>
                <a:gd name="connsiteX9" fmla="*/ 0 w 4800600"/>
                <a:gd name="connsiteY9" fmla="*/ 217714 h 2649764"/>
                <a:gd name="connsiteX10" fmla="*/ 0 w 4800600"/>
                <a:gd name="connsiteY10" fmla="*/ 0 h 264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00600" h="2649764">
                  <a:moveTo>
                    <a:pt x="0" y="0"/>
                  </a:moveTo>
                  <a:lnTo>
                    <a:pt x="101600" y="0"/>
                  </a:lnTo>
                  <a:lnTo>
                    <a:pt x="2553328" y="1154485"/>
                  </a:lnTo>
                  <a:lnTo>
                    <a:pt x="3536950" y="1079500"/>
                  </a:lnTo>
                  <a:lnTo>
                    <a:pt x="4800600" y="2432050"/>
                  </a:lnTo>
                  <a:lnTo>
                    <a:pt x="4800600" y="2649764"/>
                  </a:lnTo>
                  <a:lnTo>
                    <a:pt x="704850" y="1513114"/>
                  </a:lnTo>
                  <a:lnTo>
                    <a:pt x="704850" y="1295400"/>
                  </a:lnTo>
                  <a:lnTo>
                    <a:pt x="1781376" y="1213334"/>
                  </a:lnTo>
                  <a:lnTo>
                    <a:pt x="0" y="217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1C32AF5-F3A3-7C40-2081-6D9CB8B0D804}"/>
                </a:ext>
              </a:extLst>
            </p:cNvPr>
            <p:cNvSpPr/>
            <p:nvPr/>
          </p:nvSpPr>
          <p:spPr bwMode="auto">
            <a:xfrm>
              <a:off x="2966177" y="5095751"/>
              <a:ext cx="1779208" cy="901371"/>
            </a:xfrm>
            <a:custGeom>
              <a:avLst/>
              <a:gdLst>
                <a:gd name="connsiteX0" fmla="*/ 0 w 4800600"/>
                <a:gd name="connsiteY0" fmla="*/ 0 h 2432050"/>
                <a:gd name="connsiteX1" fmla="*/ 101600 w 4800600"/>
                <a:gd name="connsiteY1" fmla="*/ 0 h 2432050"/>
                <a:gd name="connsiteX2" fmla="*/ 2553328 w 4800600"/>
                <a:gd name="connsiteY2" fmla="*/ 1154485 h 2432050"/>
                <a:gd name="connsiteX3" fmla="*/ 3536950 w 4800600"/>
                <a:gd name="connsiteY3" fmla="*/ 1079500 h 2432050"/>
                <a:gd name="connsiteX4" fmla="*/ 4800600 w 4800600"/>
                <a:gd name="connsiteY4" fmla="*/ 2432050 h 2432050"/>
                <a:gd name="connsiteX5" fmla="*/ 704850 w 4800600"/>
                <a:gd name="connsiteY5" fmla="*/ 1295400 h 2432050"/>
                <a:gd name="connsiteX6" fmla="*/ 2124159 w 4800600"/>
                <a:gd name="connsiteY6" fmla="*/ 1187202 h 2432050"/>
                <a:gd name="connsiteX7" fmla="*/ 0 w 4800600"/>
                <a:gd name="connsiteY7" fmla="*/ 0 h 24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0600" h="2432050">
                  <a:moveTo>
                    <a:pt x="0" y="0"/>
                  </a:moveTo>
                  <a:lnTo>
                    <a:pt x="101600" y="0"/>
                  </a:lnTo>
                  <a:lnTo>
                    <a:pt x="2553328" y="1154485"/>
                  </a:lnTo>
                  <a:lnTo>
                    <a:pt x="3536950" y="1079500"/>
                  </a:lnTo>
                  <a:lnTo>
                    <a:pt x="4800600" y="2432050"/>
                  </a:lnTo>
                  <a:lnTo>
                    <a:pt x="704850" y="1295400"/>
                  </a:lnTo>
                  <a:lnTo>
                    <a:pt x="2124159" y="1187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C0327A-6398-C470-E5FF-3B465D7AE4C6}"/>
              </a:ext>
            </a:extLst>
          </p:cNvPr>
          <p:cNvGrpSpPr/>
          <p:nvPr/>
        </p:nvGrpSpPr>
        <p:grpSpPr>
          <a:xfrm>
            <a:off x="7211813" y="5095751"/>
            <a:ext cx="1814510" cy="979707"/>
            <a:chOff x="7211813" y="5095751"/>
            <a:chExt cx="1814510" cy="979707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3AD9720-1841-B7E6-B05E-E83678511D94}"/>
                </a:ext>
              </a:extLst>
            </p:cNvPr>
            <p:cNvSpPr/>
            <p:nvPr/>
          </p:nvSpPr>
          <p:spPr bwMode="auto">
            <a:xfrm>
              <a:off x="7211813" y="5095751"/>
              <a:ext cx="1814510" cy="979707"/>
            </a:xfrm>
            <a:custGeom>
              <a:avLst/>
              <a:gdLst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881545 w 4895850"/>
                <a:gd name="connsiteY8" fmla="*/ 934992 h 2643414"/>
                <a:gd name="connsiteX9" fmla="*/ 330200 w 4895850"/>
                <a:gd name="connsiteY9" fmla="*/ 730250 h 2643414"/>
                <a:gd name="connsiteX10" fmla="*/ 780786 w 4895850"/>
                <a:gd name="connsiteY10" fmla="*/ 719648 h 2643414"/>
                <a:gd name="connsiteX11" fmla="*/ 0 w 4895850"/>
                <a:gd name="connsiteY11" fmla="*/ 217714 h 2643414"/>
                <a:gd name="connsiteX12" fmla="*/ 311150 w 4895850"/>
                <a:gd name="connsiteY12" fmla="*/ 217714 h 2643414"/>
                <a:gd name="connsiteX13" fmla="*/ 401684 w 4895850"/>
                <a:gd name="connsiteY13" fmla="*/ 258226 h 2643414"/>
                <a:gd name="connsiteX14" fmla="*/ 0 w 4895850"/>
                <a:gd name="connsiteY14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330200 w 4895850"/>
                <a:gd name="connsiteY8" fmla="*/ 730250 h 2643414"/>
                <a:gd name="connsiteX9" fmla="*/ 780786 w 4895850"/>
                <a:gd name="connsiteY9" fmla="*/ 719648 h 2643414"/>
                <a:gd name="connsiteX10" fmla="*/ 0 w 4895850"/>
                <a:gd name="connsiteY10" fmla="*/ 217714 h 2643414"/>
                <a:gd name="connsiteX11" fmla="*/ 311150 w 4895850"/>
                <a:gd name="connsiteY11" fmla="*/ 217714 h 2643414"/>
                <a:gd name="connsiteX12" fmla="*/ 401684 w 4895850"/>
                <a:gd name="connsiteY12" fmla="*/ 258226 h 2643414"/>
                <a:gd name="connsiteX13" fmla="*/ 0 w 4895850"/>
                <a:gd name="connsiteY13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330200 w 4895850"/>
                <a:gd name="connsiteY8" fmla="*/ 730250 h 2643414"/>
                <a:gd name="connsiteX9" fmla="*/ 780786 w 4895850"/>
                <a:gd name="connsiteY9" fmla="*/ 719648 h 2643414"/>
                <a:gd name="connsiteX10" fmla="*/ 0 w 4895850"/>
                <a:gd name="connsiteY10" fmla="*/ 217714 h 2643414"/>
                <a:gd name="connsiteX11" fmla="*/ 311150 w 4895850"/>
                <a:gd name="connsiteY11" fmla="*/ 217714 h 2643414"/>
                <a:gd name="connsiteX12" fmla="*/ 0 w 4895850"/>
                <a:gd name="connsiteY12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330200 w 4895850"/>
                <a:gd name="connsiteY8" fmla="*/ 730250 h 2643414"/>
                <a:gd name="connsiteX9" fmla="*/ 780786 w 4895850"/>
                <a:gd name="connsiteY9" fmla="*/ 719648 h 2643414"/>
                <a:gd name="connsiteX10" fmla="*/ 0 w 4895850"/>
                <a:gd name="connsiteY10" fmla="*/ 217714 h 2643414"/>
                <a:gd name="connsiteX11" fmla="*/ 0 w 4895850"/>
                <a:gd name="connsiteY11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895850 w 4895850"/>
                <a:gd name="connsiteY5" fmla="*/ 2643414 h 2643414"/>
                <a:gd name="connsiteX6" fmla="*/ 330200 w 4895850"/>
                <a:gd name="connsiteY6" fmla="*/ 947964 h 2643414"/>
                <a:gd name="connsiteX7" fmla="*/ 330200 w 4895850"/>
                <a:gd name="connsiteY7" fmla="*/ 730250 h 2643414"/>
                <a:gd name="connsiteX8" fmla="*/ 780786 w 4895850"/>
                <a:gd name="connsiteY8" fmla="*/ 719648 h 2643414"/>
                <a:gd name="connsiteX9" fmla="*/ 0 w 4895850"/>
                <a:gd name="connsiteY9" fmla="*/ 217714 h 2643414"/>
                <a:gd name="connsiteX10" fmla="*/ 0 w 4895850"/>
                <a:gd name="connsiteY10" fmla="*/ 0 h 264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95850" h="2643414">
                  <a:moveTo>
                    <a:pt x="0" y="0"/>
                  </a:moveTo>
                  <a:lnTo>
                    <a:pt x="311150" y="0"/>
                  </a:lnTo>
                  <a:lnTo>
                    <a:pt x="1862525" y="694196"/>
                  </a:lnTo>
                  <a:lnTo>
                    <a:pt x="2489200" y="679450"/>
                  </a:lnTo>
                  <a:lnTo>
                    <a:pt x="4895850" y="2425700"/>
                  </a:lnTo>
                  <a:lnTo>
                    <a:pt x="4895850" y="2643414"/>
                  </a:lnTo>
                  <a:lnTo>
                    <a:pt x="330200" y="947964"/>
                  </a:lnTo>
                  <a:lnTo>
                    <a:pt x="330200" y="730250"/>
                  </a:lnTo>
                  <a:lnTo>
                    <a:pt x="780786" y="719648"/>
                  </a:lnTo>
                  <a:lnTo>
                    <a:pt x="0" y="217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9FA7B01-F693-F1A4-781C-B692B58E6BBB}"/>
                </a:ext>
              </a:extLst>
            </p:cNvPr>
            <p:cNvSpPr/>
            <p:nvPr/>
          </p:nvSpPr>
          <p:spPr bwMode="auto">
            <a:xfrm>
              <a:off x="7211813" y="5095751"/>
              <a:ext cx="1814510" cy="899018"/>
            </a:xfrm>
            <a:custGeom>
              <a:avLst/>
              <a:gdLst>
                <a:gd name="connsiteX0" fmla="*/ 0 w 4895850"/>
                <a:gd name="connsiteY0" fmla="*/ 0 h 2425700"/>
                <a:gd name="connsiteX1" fmla="*/ 311150 w 4895850"/>
                <a:gd name="connsiteY1" fmla="*/ 0 h 2425700"/>
                <a:gd name="connsiteX2" fmla="*/ 1862525 w 4895850"/>
                <a:gd name="connsiteY2" fmla="*/ 694196 h 2425700"/>
                <a:gd name="connsiteX3" fmla="*/ 2489200 w 4895850"/>
                <a:gd name="connsiteY3" fmla="*/ 679450 h 2425700"/>
                <a:gd name="connsiteX4" fmla="*/ 4895850 w 4895850"/>
                <a:gd name="connsiteY4" fmla="*/ 2425700 h 2425700"/>
                <a:gd name="connsiteX5" fmla="*/ 330200 w 4895850"/>
                <a:gd name="connsiteY5" fmla="*/ 730250 h 2425700"/>
                <a:gd name="connsiteX6" fmla="*/ 1107495 w 4895850"/>
                <a:gd name="connsiteY6" fmla="*/ 711961 h 2425700"/>
                <a:gd name="connsiteX7" fmla="*/ 0 w 4895850"/>
                <a:gd name="connsiteY7" fmla="*/ 0 h 242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95850" h="2425700">
                  <a:moveTo>
                    <a:pt x="0" y="0"/>
                  </a:moveTo>
                  <a:lnTo>
                    <a:pt x="311150" y="0"/>
                  </a:lnTo>
                  <a:lnTo>
                    <a:pt x="1862525" y="694196"/>
                  </a:lnTo>
                  <a:lnTo>
                    <a:pt x="2489200" y="679450"/>
                  </a:lnTo>
                  <a:lnTo>
                    <a:pt x="4895850" y="2425700"/>
                  </a:lnTo>
                  <a:lnTo>
                    <a:pt x="330200" y="730250"/>
                  </a:lnTo>
                  <a:lnTo>
                    <a:pt x="1107495" y="7119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083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82A41-4201-F802-7CCE-463ACCC35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7EF126-14AE-362E-1A64-63E32EE11B35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奥行きのある矢印／まっすぐ（立体）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3C26B10-B695-33F3-8C75-CE2B6B549180}"/>
              </a:ext>
            </a:extLst>
          </p:cNvPr>
          <p:cNvGrpSpPr/>
          <p:nvPr/>
        </p:nvGrpSpPr>
        <p:grpSpPr>
          <a:xfrm>
            <a:off x="806657" y="884251"/>
            <a:ext cx="1786527" cy="1689394"/>
            <a:chOff x="806657" y="884251"/>
            <a:chExt cx="1786527" cy="1689394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73C6BAA-5C46-89E7-1EC8-8970D9320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59" y="884251"/>
              <a:ext cx="1786525" cy="1689394"/>
            </a:xfrm>
            <a:custGeom>
              <a:avLst/>
              <a:gdLst>
                <a:gd name="connsiteX0" fmla="*/ 1540204 w 3080400"/>
                <a:gd name="connsiteY0" fmla="*/ 0 h 2912923"/>
                <a:gd name="connsiteX1" fmla="*/ 3080399 w 3080400"/>
                <a:gd name="connsiteY1" fmla="*/ 1125124 h 2912923"/>
                <a:gd name="connsiteX2" fmla="*/ 2782367 w 3080400"/>
                <a:gd name="connsiteY2" fmla="*/ 1125124 h 2912923"/>
                <a:gd name="connsiteX3" fmla="*/ 3080400 w 3080400"/>
                <a:gd name="connsiteY3" fmla="*/ 1342840 h 2912923"/>
                <a:gd name="connsiteX4" fmla="*/ 1752110 w 3080400"/>
                <a:gd name="connsiteY4" fmla="*/ 1342840 h 2912923"/>
                <a:gd name="connsiteX5" fmla="*/ 1606255 w 3080400"/>
                <a:gd name="connsiteY5" fmla="*/ 2912923 h 2912923"/>
                <a:gd name="connsiteX6" fmla="*/ 1457648 w 3080400"/>
                <a:gd name="connsiteY6" fmla="*/ 2912923 h 2912923"/>
                <a:gd name="connsiteX7" fmla="*/ 1311797 w 3080400"/>
                <a:gd name="connsiteY7" fmla="*/ 1342840 h 2912923"/>
                <a:gd name="connsiteX8" fmla="*/ 2 w 3080400"/>
                <a:gd name="connsiteY8" fmla="*/ 1342840 h 2912923"/>
                <a:gd name="connsiteX9" fmla="*/ 298037 w 3080400"/>
                <a:gd name="connsiteY9" fmla="*/ 1125124 h 2912923"/>
                <a:gd name="connsiteX10" fmla="*/ 0 w 3080400"/>
                <a:gd name="connsiteY10" fmla="*/ 1125124 h 2912923"/>
                <a:gd name="connsiteX11" fmla="*/ 1540204 w 3080400"/>
                <a:gd name="connsiteY11" fmla="*/ 0 h 2912923"/>
                <a:gd name="connsiteX0" fmla="*/ 1540204 w 3080400"/>
                <a:gd name="connsiteY0" fmla="*/ 0 h 2912923"/>
                <a:gd name="connsiteX1" fmla="*/ 3080399 w 3080400"/>
                <a:gd name="connsiteY1" fmla="*/ 1125124 h 2912923"/>
                <a:gd name="connsiteX2" fmla="*/ 2782367 w 3080400"/>
                <a:gd name="connsiteY2" fmla="*/ 1125124 h 2912923"/>
                <a:gd name="connsiteX3" fmla="*/ 3080400 w 3080400"/>
                <a:gd name="connsiteY3" fmla="*/ 1342840 h 2912923"/>
                <a:gd name="connsiteX4" fmla="*/ 1752110 w 3080400"/>
                <a:gd name="connsiteY4" fmla="*/ 1342840 h 2912923"/>
                <a:gd name="connsiteX5" fmla="*/ 1606255 w 3080400"/>
                <a:gd name="connsiteY5" fmla="*/ 2912923 h 2912923"/>
                <a:gd name="connsiteX6" fmla="*/ 1457648 w 3080400"/>
                <a:gd name="connsiteY6" fmla="*/ 2912923 h 2912923"/>
                <a:gd name="connsiteX7" fmla="*/ 1311797 w 3080400"/>
                <a:gd name="connsiteY7" fmla="*/ 1342840 h 2912923"/>
                <a:gd name="connsiteX8" fmla="*/ 2 w 3080400"/>
                <a:gd name="connsiteY8" fmla="*/ 1342840 h 2912923"/>
                <a:gd name="connsiteX9" fmla="*/ 0 w 3080400"/>
                <a:gd name="connsiteY9" fmla="*/ 1125124 h 2912923"/>
                <a:gd name="connsiteX10" fmla="*/ 1540204 w 3080400"/>
                <a:gd name="connsiteY10" fmla="*/ 0 h 2912923"/>
                <a:gd name="connsiteX0" fmla="*/ 1540204 w 3080400"/>
                <a:gd name="connsiteY0" fmla="*/ 0 h 2912923"/>
                <a:gd name="connsiteX1" fmla="*/ 3080399 w 3080400"/>
                <a:gd name="connsiteY1" fmla="*/ 1125124 h 2912923"/>
                <a:gd name="connsiteX2" fmla="*/ 3080400 w 3080400"/>
                <a:gd name="connsiteY2" fmla="*/ 1342840 h 2912923"/>
                <a:gd name="connsiteX3" fmla="*/ 1752110 w 3080400"/>
                <a:gd name="connsiteY3" fmla="*/ 1342840 h 2912923"/>
                <a:gd name="connsiteX4" fmla="*/ 1606255 w 3080400"/>
                <a:gd name="connsiteY4" fmla="*/ 2912923 h 2912923"/>
                <a:gd name="connsiteX5" fmla="*/ 1457648 w 3080400"/>
                <a:gd name="connsiteY5" fmla="*/ 2912923 h 2912923"/>
                <a:gd name="connsiteX6" fmla="*/ 1311797 w 3080400"/>
                <a:gd name="connsiteY6" fmla="*/ 1342840 h 2912923"/>
                <a:gd name="connsiteX7" fmla="*/ 2 w 3080400"/>
                <a:gd name="connsiteY7" fmla="*/ 1342840 h 2912923"/>
                <a:gd name="connsiteX8" fmla="*/ 0 w 3080400"/>
                <a:gd name="connsiteY8" fmla="*/ 1125124 h 2912923"/>
                <a:gd name="connsiteX9" fmla="*/ 1540204 w 3080400"/>
                <a:gd name="connsiteY9" fmla="*/ 0 h 291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80400" h="2912923">
                  <a:moveTo>
                    <a:pt x="1540204" y="0"/>
                  </a:moveTo>
                  <a:lnTo>
                    <a:pt x="3080399" y="1125124"/>
                  </a:lnTo>
                  <a:cubicBezTo>
                    <a:pt x="3080399" y="1197696"/>
                    <a:pt x="3080400" y="1270268"/>
                    <a:pt x="3080400" y="1342840"/>
                  </a:cubicBezTo>
                  <a:lnTo>
                    <a:pt x="1752110" y="1342840"/>
                  </a:lnTo>
                  <a:lnTo>
                    <a:pt x="1606255" y="2912923"/>
                  </a:lnTo>
                  <a:lnTo>
                    <a:pt x="1457648" y="2912923"/>
                  </a:lnTo>
                  <a:lnTo>
                    <a:pt x="1311797" y="1342840"/>
                  </a:lnTo>
                  <a:lnTo>
                    <a:pt x="2" y="1342840"/>
                  </a:lnTo>
                  <a:cubicBezTo>
                    <a:pt x="1" y="1270268"/>
                    <a:pt x="1" y="1197696"/>
                    <a:pt x="0" y="1125124"/>
                  </a:cubicBezTo>
                  <a:lnTo>
                    <a:pt x="154020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E0DC4EE-23A8-7E3A-22ED-BFDE116F0FD7}"/>
                </a:ext>
              </a:extLst>
            </p:cNvPr>
            <p:cNvSpPr/>
            <p:nvPr/>
          </p:nvSpPr>
          <p:spPr bwMode="auto">
            <a:xfrm>
              <a:off x="806657" y="1010519"/>
              <a:ext cx="1786526" cy="1563126"/>
            </a:xfrm>
            <a:custGeom>
              <a:avLst/>
              <a:gdLst>
                <a:gd name="connsiteX0" fmla="*/ 1540204 w 3080402"/>
                <a:gd name="connsiteY0" fmla="*/ 0 h 2695207"/>
                <a:gd name="connsiteX1" fmla="*/ 3080402 w 3080402"/>
                <a:gd name="connsiteY1" fmla="*/ 1125124 h 2695207"/>
                <a:gd name="connsiteX2" fmla="*/ 1752107 w 3080402"/>
                <a:gd name="connsiteY2" fmla="*/ 1125124 h 2695207"/>
                <a:gd name="connsiteX3" fmla="*/ 1606254 w 3080402"/>
                <a:gd name="connsiteY3" fmla="*/ 2695207 h 2695207"/>
                <a:gd name="connsiteX4" fmla="*/ 1457646 w 3080402"/>
                <a:gd name="connsiteY4" fmla="*/ 2695207 h 2695207"/>
                <a:gd name="connsiteX5" fmla="*/ 1311795 w 3080402"/>
                <a:gd name="connsiteY5" fmla="*/ 1125124 h 2695207"/>
                <a:gd name="connsiteX6" fmla="*/ 0 w 3080402"/>
                <a:gd name="connsiteY6" fmla="*/ 1125124 h 2695207"/>
                <a:gd name="connsiteX7" fmla="*/ 1540204 w 3080402"/>
                <a:gd name="connsiteY7" fmla="*/ 0 h 269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0402" h="2695207">
                  <a:moveTo>
                    <a:pt x="1540204" y="0"/>
                  </a:moveTo>
                  <a:lnTo>
                    <a:pt x="3080402" y="1125124"/>
                  </a:lnTo>
                  <a:lnTo>
                    <a:pt x="1752107" y="1125124"/>
                  </a:lnTo>
                  <a:lnTo>
                    <a:pt x="1606254" y="2695207"/>
                  </a:lnTo>
                  <a:lnTo>
                    <a:pt x="1457646" y="2695207"/>
                  </a:lnTo>
                  <a:lnTo>
                    <a:pt x="1311795" y="1125124"/>
                  </a:lnTo>
                  <a:lnTo>
                    <a:pt x="0" y="1125124"/>
                  </a:lnTo>
                  <a:lnTo>
                    <a:pt x="154020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8988CC5-97CD-23B9-0C5F-F5E64FD341FA}"/>
              </a:ext>
            </a:extLst>
          </p:cNvPr>
          <p:cNvGrpSpPr/>
          <p:nvPr/>
        </p:nvGrpSpPr>
        <p:grpSpPr>
          <a:xfrm>
            <a:off x="5282619" y="931651"/>
            <a:ext cx="1306949" cy="1641994"/>
            <a:chOff x="5282619" y="931651"/>
            <a:chExt cx="1306949" cy="1641994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FA79310-3E29-F063-B66D-9FC2E135EC03}"/>
                </a:ext>
              </a:extLst>
            </p:cNvPr>
            <p:cNvSpPr/>
            <p:nvPr/>
          </p:nvSpPr>
          <p:spPr bwMode="auto">
            <a:xfrm>
              <a:off x="5282619" y="931651"/>
              <a:ext cx="1306949" cy="1641994"/>
            </a:xfrm>
            <a:custGeom>
              <a:avLst/>
              <a:gdLst>
                <a:gd name="connsiteX0" fmla="*/ 1126747 w 2253495"/>
                <a:gd name="connsiteY0" fmla="*/ 0 h 2831194"/>
                <a:gd name="connsiteX1" fmla="*/ 2253495 w 2253495"/>
                <a:gd name="connsiteY1" fmla="*/ 1593516 h 2831194"/>
                <a:gd name="connsiteX2" fmla="*/ 2099552 w 2253495"/>
                <a:gd name="connsiteY2" fmla="*/ 1593516 h 2831194"/>
                <a:gd name="connsiteX3" fmla="*/ 2253495 w 2253495"/>
                <a:gd name="connsiteY3" fmla="*/ 1811232 h 2831194"/>
                <a:gd name="connsiteX4" fmla="*/ 1554673 w 2253495"/>
                <a:gd name="connsiteY4" fmla="*/ 1811232 h 2831194"/>
                <a:gd name="connsiteX5" fmla="*/ 1292497 w 2253495"/>
                <a:gd name="connsiteY5" fmla="*/ 2831194 h 2831194"/>
                <a:gd name="connsiteX6" fmla="*/ 967887 w 2253495"/>
                <a:gd name="connsiteY6" fmla="*/ 2831194 h 2831194"/>
                <a:gd name="connsiteX7" fmla="*/ 705711 w 2253495"/>
                <a:gd name="connsiteY7" fmla="*/ 1811232 h 2831194"/>
                <a:gd name="connsiteX8" fmla="*/ 0 w 2253495"/>
                <a:gd name="connsiteY8" fmla="*/ 1811232 h 2831194"/>
                <a:gd name="connsiteX9" fmla="*/ 153942 w 2253495"/>
                <a:gd name="connsiteY9" fmla="*/ 1593516 h 2831194"/>
                <a:gd name="connsiteX10" fmla="*/ 0 w 2253495"/>
                <a:gd name="connsiteY10" fmla="*/ 1593516 h 2831194"/>
                <a:gd name="connsiteX11" fmla="*/ 1126747 w 2253495"/>
                <a:gd name="connsiteY11" fmla="*/ 0 h 2831194"/>
                <a:gd name="connsiteX0" fmla="*/ 1126747 w 2253495"/>
                <a:gd name="connsiteY0" fmla="*/ 0 h 2831194"/>
                <a:gd name="connsiteX1" fmla="*/ 2253495 w 2253495"/>
                <a:gd name="connsiteY1" fmla="*/ 1593516 h 2831194"/>
                <a:gd name="connsiteX2" fmla="*/ 2099552 w 2253495"/>
                <a:gd name="connsiteY2" fmla="*/ 1593516 h 2831194"/>
                <a:gd name="connsiteX3" fmla="*/ 2253495 w 2253495"/>
                <a:gd name="connsiteY3" fmla="*/ 1811232 h 2831194"/>
                <a:gd name="connsiteX4" fmla="*/ 1554673 w 2253495"/>
                <a:gd name="connsiteY4" fmla="*/ 1811232 h 2831194"/>
                <a:gd name="connsiteX5" fmla="*/ 1292497 w 2253495"/>
                <a:gd name="connsiteY5" fmla="*/ 2831194 h 2831194"/>
                <a:gd name="connsiteX6" fmla="*/ 967887 w 2253495"/>
                <a:gd name="connsiteY6" fmla="*/ 2831194 h 2831194"/>
                <a:gd name="connsiteX7" fmla="*/ 705711 w 2253495"/>
                <a:gd name="connsiteY7" fmla="*/ 1811232 h 2831194"/>
                <a:gd name="connsiteX8" fmla="*/ 0 w 2253495"/>
                <a:gd name="connsiteY8" fmla="*/ 1811232 h 2831194"/>
                <a:gd name="connsiteX9" fmla="*/ 0 w 2253495"/>
                <a:gd name="connsiteY9" fmla="*/ 1593516 h 2831194"/>
                <a:gd name="connsiteX10" fmla="*/ 1126747 w 2253495"/>
                <a:gd name="connsiteY10" fmla="*/ 0 h 2831194"/>
                <a:gd name="connsiteX0" fmla="*/ 1126747 w 2253495"/>
                <a:gd name="connsiteY0" fmla="*/ 0 h 2831194"/>
                <a:gd name="connsiteX1" fmla="*/ 2253495 w 2253495"/>
                <a:gd name="connsiteY1" fmla="*/ 1593516 h 2831194"/>
                <a:gd name="connsiteX2" fmla="*/ 2253495 w 2253495"/>
                <a:gd name="connsiteY2" fmla="*/ 1811232 h 2831194"/>
                <a:gd name="connsiteX3" fmla="*/ 1554673 w 2253495"/>
                <a:gd name="connsiteY3" fmla="*/ 1811232 h 2831194"/>
                <a:gd name="connsiteX4" fmla="*/ 1292497 w 2253495"/>
                <a:gd name="connsiteY4" fmla="*/ 2831194 h 2831194"/>
                <a:gd name="connsiteX5" fmla="*/ 967887 w 2253495"/>
                <a:gd name="connsiteY5" fmla="*/ 2831194 h 2831194"/>
                <a:gd name="connsiteX6" fmla="*/ 705711 w 2253495"/>
                <a:gd name="connsiteY6" fmla="*/ 1811232 h 2831194"/>
                <a:gd name="connsiteX7" fmla="*/ 0 w 2253495"/>
                <a:gd name="connsiteY7" fmla="*/ 1811232 h 2831194"/>
                <a:gd name="connsiteX8" fmla="*/ 0 w 2253495"/>
                <a:gd name="connsiteY8" fmla="*/ 1593516 h 2831194"/>
                <a:gd name="connsiteX9" fmla="*/ 1126747 w 2253495"/>
                <a:gd name="connsiteY9" fmla="*/ 0 h 2831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3495" h="2831194">
                  <a:moveTo>
                    <a:pt x="1126747" y="0"/>
                  </a:moveTo>
                  <a:lnTo>
                    <a:pt x="2253495" y="1593516"/>
                  </a:lnTo>
                  <a:lnTo>
                    <a:pt x="2253495" y="1811232"/>
                  </a:lnTo>
                  <a:lnTo>
                    <a:pt x="1554673" y="1811232"/>
                  </a:lnTo>
                  <a:lnTo>
                    <a:pt x="1292497" y="2831194"/>
                  </a:lnTo>
                  <a:lnTo>
                    <a:pt x="967887" y="2831194"/>
                  </a:lnTo>
                  <a:lnTo>
                    <a:pt x="705711" y="1811232"/>
                  </a:lnTo>
                  <a:lnTo>
                    <a:pt x="0" y="1811232"/>
                  </a:lnTo>
                  <a:lnTo>
                    <a:pt x="0" y="1593516"/>
                  </a:lnTo>
                  <a:lnTo>
                    <a:pt x="112674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F0A7BC6-3EAC-B91A-5029-C7C33472688F}"/>
                </a:ext>
              </a:extLst>
            </p:cNvPr>
            <p:cNvSpPr/>
            <p:nvPr/>
          </p:nvSpPr>
          <p:spPr bwMode="auto">
            <a:xfrm>
              <a:off x="5282619" y="1057919"/>
              <a:ext cx="1306949" cy="1515726"/>
            </a:xfrm>
            <a:custGeom>
              <a:avLst/>
              <a:gdLst>
                <a:gd name="connsiteX0" fmla="*/ 1126747 w 2253495"/>
                <a:gd name="connsiteY0" fmla="*/ 0 h 2613478"/>
                <a:gd name="connsiteX1" fmla="*/ 2253495 w 2253495"/>
                <a:gd name="connsiteY1" fmla="*/ 1593516 h 2613478"/>
                <a:gd name="connsiteX2" fmla="*/ 1554673 w 2253495"/>
                <a:gd name="connsiteY2" fmla="*/ 1593516 h 2613478"/>
                <a:gd name="connsiteX3" fmla="*/ 1292497 w 2253495"/>
                <a:gd name="connsiteY3" fmla="*/ 2613478 h 2613478"/>
                <a:gd name="connsiteX4" fmla="*/ 967887 w 2253495"/>
                <a:gd name="connsiteY4" fmla="*/ 2613478 h 2613478"/>
                <a:gd name="connsiteX5" fmla="*/ 705711 w 2253495"/>
                <a:gd name="connsiteY5" fmla="*/ 1593516 h 2613478"/>
                <a:gd name="connsiteX6" fmla="*/ 0 w 2253495"/>
                <a:gd name="connsiteY6" fmla="*/ 1593516 h 2613478"/>
                <a:gd name="connsiteX7" fmla="*/ 1126747 w 2253495"/>
                <a:gd name="connsiteY7" fmla="*/ 0 h 2613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3495" h="2613478">
                  <a:moveTo>
                    <a:pt x="1126747" y="0"/>
                  </a:moveTo>
                  <a:lnTo>
                    <a:pt x="2253495" y="1593516"/>
                  </a:lnTo>
                  <a:lnTo>
                    <a:pt x="1554673" y="1593516"/>
                  </a:lnTo>
                  <a:lnTo>
                    <a:pt x="1292497" y="2613478"/>
                  </a:lnTo>
                  <a:lnTo>
                    <a:pt x="967887" y="2613478"/>
                  </a:lnTo>
                  <a:lnTo>
                    <a:pt x="705711" y="1593516"/>
                  </a:lnTo>
                  <a:lnTo>
                    <a:pt x="0" y="1593516"/>
                  </a:lnTo>
                  <a:lnTo>
                    <a:pt x="112674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8171724-0F60-5CE5-42BE-39FF33DECD6F}"/>
              </a:ext>
            </a:extLst>
          </p:cNvPr>
          <p:cNvGrpSpPr/>
          <p:nvPr/>
        </p:nvGrpSpPr>
        <p:grpSpPr>
          <a:xfrm>
            <a:off x="2874953" y="896354"/>
            <a:ext cx="1786531" cy="1677291"/>
            <a:chOff x="2874953" y="896354"/>
            <a:chExt cx="1786531" cy="16772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09E27E3-67DC-A308-69FB-493A750D2F6C}"/>
                </a:ext>
              </a:extLst>
            </p:cNvPr>
            <p:cNvSpPr/>
            <p:nvPr/>
          </p:nvSpPr>
          <p:spPr bwMode="auto">
            <a:xfrm>
              <a:off x="2874954" y="896354"/>
              <a:ext cx="1786530" cy="1677291"/>
            </a:xfrm>
            <a:custGeom>
              <a:avLst/>
              <a:gdLst>
                <a:gd name="connsiteX0" fmla="*/ 1475283 w 3080408"/>
                <a:gd name="connsiteY0" fmla="*/ 0 h 2892055"/>
                <a:gd name="connsiteX1" fmla="*/ 1623893 w 3080408"/>
                <a:gd name="connsiteY1" fmla="*/ 0 h 2892055"/>
                <a:gd name="connsiteX2" fmla="*/ 1767806 w 3080408"/>
                <a:gd name="connsiteY2" fmla="*/ 1549218 h 2892055"/>
                <a:gd name="connsiteX3" fmla="*/ 3080406 w 3080408"/>
                <a:gd name="connsiteY3" fmla="*/ 1549218 h 2892055"/>
                <a:gd name="connsiteX4" fmla="*/ 2782372 w 3080408"/>
                <a:gd name="connsiteY4" fmla="*/ 1766933 h 2892055"/>
                <a:gd name="connsiteX5" fmla="*/ 3080408 w 3080408"/>
                <a:gd name="connsiteY5" fmla="*/ 1766933 h 2892055"/>
                <a:gd name="connsiteX6" fmla="*/ 1540205 w 3080408"/>
                <a:gd name="connsiteY6" fmla="*/ 2892055 h 2892055"/>
                <a:gd name="connsiteX7" fmla="*/ 3 w 3080408"/>
                <a:gd name="connsiteY7" fmla="*/ 1766933 h 2892055"/>
                <a:gd name="connsiteX8" fmla="*/ 298034 w 3080408"/>
                <a:gd name="connsiteY8" fmla="*/ 1766933 h 2892055"/>
                <a:gd name="connsiteX9" fmla="*/ 0 w 3080408"/>
                <a:gd name="connsiteY9" fmla="*/ 1549218 h 2892055"/>
                <a:gd name="connsiteX10" fmla="*/ 1331370 w 3080408"/>
                <a:gd name="connsiteY10" fmla="*/ 1549218 h 2892055"/>
                <a:gd name="connsiteX11" fmla="*/ 1475283 w 3080408"/>
                <a:gd name="connsiteY11" fmla="*/ 0 h 2892055"/>
                <a:gd name="connsiteX0" fmla="*/ 1475283 w 3080408"/>
                <a:gd name="connsiteY0" fmla="*/ 0 h 2892055"/>
                <a:gd name="connsiteX1" fmla="*/ 1623893 w 3080408"/>
                <a:gd name="connsiteY1" fmla="*/ 0 h 2892055"/>
                <a:gd name="connsiteX2" fmla="*/ 1767806 w 3080408"/>
                <a:gd name="connsiteY2" fmla="*/ 1549218 h 2892055"/>
                <a:gd name="connsiteX3" fmla="*/ 3080406 w 3080408"/>
                <a:gd name="connsiteY3" fmla="*/ 1549218 h 2892055"/>
                <a:gd name="connsiteX4" fmla="*/ 2782372 w 3080408"/>
                <a:gd name="connsiteY4" fmla="*/ 1766933 h 2892055"/>
                <a:gd name="connsiteX5" fmla="*/ 3080408 w 3080408"/>
                <a:gd name="connsiteY5" fmla="*/ 1766933 h 2892055"/>
                <a:gd name="connsiteX6" fmla="*/ 1540205 w 3080408"/>
                <a:gd name="connsiteY6" fmla="*/ 2892055 h 2892055"/>
                <a:gd name="connsiteX7" fmla="*/ 3 w 3080408"/>
                <a:gd name="connsiteY7" fmla="*/ 1766933 h 2892055"/>
                <a:gd name="connsiteX8" fmla="*/ 0 w 3080408"/>
                <a:gd name="connsiteY8" fmla="*/ 1549218 h 2892055"/>
                <a:gd name="connsiteX9" fmla="*/ 1331370 w 3080408"/>
                <a:gd name="connsiteY9" fmla="*/ 1549218 h 2892055"/>
                <a:gd name="connsiteX10" fmla="*/ 1475283 w 3080408"/>
                <a:gd name="connsiteY10" fmla="*/ 0 h 2892055"/>
                <a:gd name="connsiteX0" fmla="*/ 1475283 w 3080408"/>
                <a:gd name="connsiteY0" fmla="*/ 0 h 2892055"/>
                <a:gd name="connsiteX1" fmla="*/ 1623893 w 3080408"/>
                <a:gd name="connsiteY1" fmla="*/ 0 h 2892055"/>
                <a:gd name="connsiteX2" fmla="*/ 1767806 w 3080408"/>
                <a:gd name="connsiteY2" fmla="*/ 1549218 h 2892055"/>
                <a:gd name="connsiteX3" fmla="*/ 3080406 w 3080408"/>
                <a:gd name="connsiteY3" fmla="*/ 1549218 h 2892055"/>
                <a:gd name="connsiteX4" fmla="*/ 3080408 w 3080408"/>
                <a:gd name="connsiteY4" fmla="*/ 1766933 h 2892055"/>
                <a:gd name="connsiteX5" fmla="*/ 1540205 w 3080408"/>
                <a:gd name="connsiteY5" fmla="*/ 2892055 h 2892055"/>
                <a:gd name="connsiteX6" fmla="*/ 3 w 3080408"/>
                <a:gd name="connsiteY6" fmla="*/ 1766933 h 2892055"/>
                <a:gd name="connsiteX7" fmla="*/ 0 w 3080408"/>
                <a:gd name="connsiteY7" fmla="*/ 1549218 h 2892055"/>
                <a:gd name="connsiteX8" fmla="*/ 1331370 w 3080408"/>
                <a:gd name="connsiteY8" fmla="*/ 1549218 h 2892055"/>
                <a:gd name="connsiteX9" fmla="*/ 1475283 w 3080408"/>
                <a:gd name="connsiteY9" fmla="*/ 0 h 289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80408" h="2892055">
                  <a:moveTo>
                    <a:pt x="1475283" y="0"/>
                  </a:moveTo>
                  <a:lnTo>
                    <a:pt x="1623893" y="0"/>
                  </a:lnTo>
                  <a:lnTo>
                    <a:pt x="1767806" y="1549218"/>
                  </a:lnTo>
                  <a:lnTo>
                    <a:pt x="3080406" y="1549218"/>
                  </a:lnTo>
                  <a:cubicBezTo>
                    <a:pt x="3080407" y="1621790"/>
                    <a:pt x="3080407" y="1694361"/>
                    <a:pt x="3080408" y="1766933"/>
                  </a:cubicBezTo>
                  <a:lnTo>
                    <a:pt x="1540205" y="2892055"/>
                  </a:lnTo>
                  <a:lnTo>
                    <a:pt x="3" y="1766933"/>
                  </a:lnTo>
                  <a:cubicBezTo>
                    <a:pt x="2" y="1694361"/>
                    <a:pt x="1" y="1621790"/>
                    <a:pt x="0" y="1549218"/>
                  </a:cubicBezTo>
                  <a:lnTo>
                    <a:pt x="1331370" y="1549218"/>
                  </a:lnTo>
                  <a:lnTo>
                    <a:pt x="147528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8D96AF7-B47D-6B82-A037-3A91E565769F}"/>
                </a:ext>
              </a:extLst>
            </p:cNvPr>
            <p:cNvSpPr/>
            <p:nvPr/>
          </p:nvSpPr>
          <p:spPr bwMode="auto">
            <a:xfrm>
              <a:off x="2874953" y="1022620"/>
              <a:ext cx="1786529" cy="1551025"/>
            </a:xfrm>
            <a:custGeom>
              <a:avLst/>
              <a:gdLst>
                <a:gd name="connsiteX0" fmla="*/ 1475283 w 3080406"/>
                <a:gd name="connsiteY0" fmla="*/ 0 h 2674342"/>
                <a:gd name="connsiteX1" fmla="*/ 1623893 w 3080406"/>
                <a:gd name="connsiteY1" fmla="*/ 0 h 2674342"/>
                <a:gd name="connsiteX2" fmla="*/ 1767806 w 3080406"/>
                <a:gd name="connsiteY2" fmla="*/ 1549218 h 2674342"/>
                <a:gd name="connsiteX3" fmla="*/ 3080406 w 3080406"/>
                <a:gd name="connsiteY3" fmla="*/ 1549218 h 2674342"/>
                <a:gd name="connsiteX4" fmla="*/ 1540202 w 3080406"/>
                <a:gd name="connsiteY4" fmla="*/ 2674342 h 2674342"/>
                <a:gd name="connsiteX5" fmla="*/ 0 w 3080406"/>
                <a:gd name="connsiteY5" fmla="*/ 1549218 h 2674342"/>
                <a:gd name="connsiteX6" fmla="*/ 1331370 w 3080406"/>
                <a:gd name="connsiteY6" fmla="*/ 1549218 h 2674342"/>
                <a:gd name="connsiteX7" fmla="*/ 1475283 w 3080406"/>
                <a:gd name="connsiteY7" fmla="*/ 0 h 2674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80406" h="2674342">
                  <a:moveTo>
                    <a:pt x="1475283" y="0"/>
                  </a:moveTo>
                  <a:lnTo>
                    <a:pt x="1623893" y="0"/>
                  </a:lnTo>
                  <a:lnTo>
                    <a:pt x="1767806" y="1549218"/>
                  </a:lnTo>
                  <a:lnTo>
                    <a:pt x="3080406" y="1549218"/>
                  </a:lnTo>
                  <a:lnTo>
                    <a:pt x="1540202" y="2674342"/>
                  </a:lnTo>
                  <a:lnTo>
                    <a:pt x="0" y="1549218"/>
                  </a:lnTo>
                  <a:lnTo>
                    <a:pt x="1331370" y="1549218"/>
                  </a:lnTo>
                  <a:lnTo>
                    <a:pt x="147528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5CEFDB9-C5A7-CAD9-0E27-3EABFB4BD433}"/>
              </a:ext>
            </a:extLst>
          </p:cNvPr>
          <p:cNvGrpSpPr/>
          <p:nvPr/>
        </p:nvGrpSpPr>
        <p:grpSpPr>
          <a:xfrm>
            <a:off x="7488959" y="913802"/>
            <a:ext cx="1306949" cy="1659843"/>
            <a:chOff x="7488959" y="913802"/>
            <a:chExt cx="1306949" cy="1659843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263DAD6-CCA9-D834-9B6D-BC8CE25E6F1F}"/>
                </a:ext>
              </a:extLst>
            </p:cNvPr>
            <p:cNvSpPr/>
            <p:nvPr/>
          </p:nvSpPr>
          <p:spPr bwMode="auto">
            <a:xfrm>
              <a:off x="7488959" y="913802"/>
              <a:ext cx="1306948" cy="1659843"/>
            </a:xfrm>
            <a:custGeom>
              <a:avLst/>
              <a:gdLst>
                <a:gd name="connsiteX0" fmla="*/ 979938 w 2253494"/>
                <a:gd name="connsiteY0" fmla="*/ 0 h 2861970"/>
                <a:gd name="connsiteX1" fmla="*/ 1304548 w 2253494"/>
                <a:gd name="connsiteY1" fmla="*/ 0 h 2861970"/>
                <a:gd name="connsiteX2" fmla="*/ 1574636 w 2253494"/>
                <a:gd name="connsiteY2" fmla="*/ 1050743 h 2861970"/>
                <a:gd name="connsiteX3" fmla="*/ 2253494 w 2253494"/>
                <a:gd name="connsiteY3" fmla="*/ 1050743 h 2861970"/>
                <a:gd name="connsiteX4" fmla="*/ 2099551 w 2253494"/>
                <a:gd name="connsiteY4" fmla="*/ 1268459 h 2861970"/>
                <a:gd name="connsiteX5" fmla="*/ 2253494 w 2253494"/>
                <a:gd name="connsiteY5" fmla="*/ 1268459 h 2861970"/>
                <a:gd name="connsiteX6" fmla="*/ 1126748 w 2253494"/>
                <a:gd name="connsiteY6" fmla="*/ 2861970 h 2861970"/>
                <a:gd name="connsiteX7" fmla="*/ 0 w 2253494"/>
                <a:gd name="connsiteY7" fmla="*/ 1268459 h 2861970"/>
                <a:gd name="connsiteX8" fmla="*/ 153946 w 2253494"/>
                <a:gd name="connsiteY8" fmla="*/ 1268459 h 2861970"/>
                <a:gd name="connsiteX9" fmla="*/ 0 w 2253494"/>
                <a:gd name="connsiteY9" fmla="*/ 1050743 h 2861970"/>
                <a:gd name="connsiteX10" fmla="*/ 709850 w 2253494"/>
                <a:gd name="connsiteY10" fmla="*/ 1050743 h 2861970"/>
                <a:gd name="connsiteX11" fmla="*/ 979938 w 2253494"/>
                <a:gd name="connsiteY11" fmla="*/ 0 h 2861970"/>
                <a:gd name="connsiteX0" fmla="*/ 979938 w 2253494"/>
                <a:gd name="connsiteY0" fmla="*/ 0 h 2861970"/>
                <a:gd name="connsiteX1" fmla="*/ 1304548 w 2253494"/>
                <a:gd name="connsiteY1" fmla="*/ 0 h 2861970"/>
                <a:gd name="connsiteX2" fmla="*/ 1574636 w 2253494"/>
                <a:gd name="connsiteY2" fmla="*/ 1050743 h 2861970"/>
                <a:gd name="connsiteX3" fmla="*/ 2253494 w 2253494"/>
                <a:gd name="connsiteY3" fmla="*/ 1050743 h 2861970"/>
                <a:gd name="connsiteX4" fmla="*/ 2099551 w 2253494"/>
                <a:gd name="connsiteY4" fmla="*/ 1268459 h 2861970"/>
                <a:gd name="connsiteX5" fmla="*/ 2253494 w 2253494"/>
                <a:gd name="connsiteY5" fmla="*/ 1268459 h 2861970"/>
                <a:gd name="connsiteX6" fmla="*/ 1126748 w 2253494"/>
                <a:gd name="connsiteY6" fmla="*/ 2861970 h 2861970"/>
                <a:gd name="connsiteX7" fmla="*/ 0 w 2253494"/>
                <a:gd name="connsiteY7" fmla="*/ 1268459 h 2861970"/>
                <a:gd name="connsiteX8" fmla="*/ 0 w 2253494"/>
                <a:gd name="connsiteY8" fmla="*/ 1050743 h 2861970"/>
                <a:gd name="connsiteX9" fmla="*/ 709850 w 2253494"/>
                <a:gd name="connsiteY9" fmla="*/ 1050743 h 2861970"/>
                <a:gd name="connsiteX10" fmla="*/ 979938 w 2253494"/>
                <a:gd name="connsiteY10" fmla="*/ 0 h 2861970"/>
                <a:gd name="connsiteX0" fmla="*/ 979938 w 2253494"/>
                <a:gd name="connsiteY0" fmla="*/ 0 h 2861970"/>
                <a:gd name="connsiteX1" fmla="*/ 1304548 w 2253494"/>
                <a:gd name="connsiteY1" fmla="*/ 0 h 2861970"/>
                <a:gd name="connsiteX2" fmla="*/ 1574636 w 2253494"/>
                <a:gd name="connsiteY2" fmla="*/ 1050743 h 2861970"/>
                <a:gd name="connsiteX3" fmla="*/ 2253494 w 2253494"/>
                <a:gd name="connsiteY3" fmla="*/ 1050743 h 2861970"/>
                <a:gd name="connsiteX4" fmla="*/ 2253494 w 2253494"/>
                <a:gd name="connsiteY4" fmla="*/ 1268459 h 2861970"/>
                <a:gd name="connsiteX5" fmla="*/ 1126748 w 2253494"/>
                <a:gd name="connsiteY5" fmla="*/ 2861970 h 2861970"/>
                <a:gd name="connsiteX6" fmla="*/ 0 w 2253494"/>
                <a:gd name="connsiteY6" fmla="*/ 1268459 h 2861970"/>
                <a:gd name="connsiteX7" fmla="*/ 0 w 2253494"/>
                <a:gd name="connsiteY7" fmla="*/ 1050743 h 2861970"/>
                <a:gd name="connsiteX8" fmla="*/ 709850 w 2253494"/>
                <a:gd name="connsiteY8" fmla="*/ 1050743 h 2861970"/>
                <a:gd name="connsiteX9" fmla="*/ 979938 w 2253494"/>
                <a:gd name="connsiteY9" fmla="*/ 0 h 286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3494" h="2861970">
                  <a:moveTo>
                    <a:pt x="979938" y="0"/>
                  </a:moveTo>
                  <a:lnTo>
                    <a:pt x="1304548" y="0"/>
                  </a:lnTo>
                  <a:lnTo>
                    <a:pt x="1574636" y="1050743"/>
                  </a:lnTo>
                  <a:lnTo>
                    <a:pt x="2253494" y="1050743"/>
                  </a:lnTo>
                  <a:lnTo>
                    <a:pt x="2253494" y="1268459"/>
                  </a:lnTo>
                  <a:lnTo>
                    <a:pt x="1126748" y="2861970"/>
                  </a:lnTo>
                  <a:lnTo>
                    <a:pt x="0" y="1268459"/>
                  </a:lnTo>
                  <a:lnTo>
                    <a:pt x="0" y="1050743"/>
                  </a:lnTo>
                  <a:lnTo>
                    <a:pt x="709850" y="1050743"/>
                  </a:lnTo>
                  <a:lnTo>
                    <a:pt x="97993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523F4B4-2855-DA48-13D7-851C6AD221E7}"/>
                </a:ext>
              </a:extLst>
            </p:cNvPr>
            <p:cNvSpPr/>
            <p:nvPr/>
          </p:nvSpPr>
          <p:spPr bwMode="auto">
            <a:xfrm>
              <a:off x="7488959" y="1040068"/>
              <a:ext cx="1306949" cy="1533577"/>
            </a:xfrm>
            <a:custGeom>
              <a:avLst/>
              <a:gdLst>
                <a:gd name="connsiteX0" fmla="*/ 979939 w 2253495"/>
                <a:gd name="connsiteY0" fmla="*/ 0 h 2644257"/>
                <a:gd name="connsiteX1" fmla="*/ 1304549 w 2253495"/>
                <a:gd name="connsiteY1" fmla="*/ 0 h 2644257"/>
                <a:gd name="connsiteX2" fmla="*/ 1574637 w 2253495"/>
                <a:gd name="connsiteY2" fmla="*/ 1050743 h 2644257"/>
                <a:gd name="connsiteX3" fmla="*/ 2253495 w 2253495"/>
                <a:gd name="connsiteY3" fmla="*/ 1050743 h 2644257"/>
                <a:gd name="connsiteX4" fmla="*/ 1126748 w 2253495"/>
                <a:gd name="connsiteY4" fmla="*/ 2644257 h 2644257"/>
                <a:gd name="connsiteX5" fmla="*/ 0 w 2253495"/>
                <a:gd name="connsiteY5" fmla="*/ 1050743 h 2644257"/>
                <a:gd name="connsiteX6" fmla="*/ 709851 w 2253495"/>
                <a:gd name="connsiteY6" fmla="*/ 1050743 h 2644257"/>
                <a:gd name="connsiteX7" fmla="*/ 979939 w 2253495"/>
                <a:gd name="connsiteY7" fmla="*/ 0 h 2644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3495" h="2644257">
                  <a:moveTo>
                    <a:pt x="979939" y="0"/>
                  </a:moveTo>
                  <a:lnTo>
                    <a:pt x="1304549" y="0"/>
                  </a:lnTo>
                  <a:lnTo>
                    <a:pt x="1574637" y="1050743"/>
                  </a:lnTo>
                  <a:lnTo>
                    <a:pt x="2253495" y="1050743"/>
                  </a:lnTo>
                  <a:lnTo>
                    <a:pt x="1126748" y="2644257"/>
                  </a:lnTo>
                  <a:lnTo>
                    <a:pt x="0" y="1050743"/>
                  </a:lnTo>
                  <a:lnTo>
                    <a:pt x="709851" y="1050743"/>
                  </a:lnTo>
                  <a:lnTo>
                    <a:pt x="97993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5D7851-1EAB-3752-B5B6-ADFB16B47A3A}"/>
              </a:ext>
            </a:extLst>
          </p:cNvPr>
          <p:cNvGrpSpPr/>
          <p:nvPr/>
        </p:nvGrpSpPr>
        <p:grpSpPr>
          <a:xfrm>
            <a:off x="873332" y="3136247"/>
            <a:ext cx="1648967" cy="1148238"/>
            <a:chOff x="873332" y="3136247"/>
            <a:chExt cx="1648967" cy="1148238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C6F0CD9-1A3F-571C-7650-C66ECDDF6B66}"/>
                </a:ext>
              </a:extLst>
            </p:cNvPr>
            <p:cNvSpPr/>
            <p:nvPr/>
          </p:nvSpPr>
          <p:spPr bwMode="auto">
            <a:xfrm>
              <a:off x="873332" y="3136247"/>
              <a:ext cx="1648967" cy="1148238"/>
            </a:xfrm>
            <a:custGeom>
              <a:avLst/>
              <a:gdLst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724150 w 2843216"/>
                <a:gd name="connsiteY6" fmla="*/ 1762125 h 1979839"/>
                <a:gd name="connsiteX7" fmla="*/ 1766398 w 2843216"/>
                <a:gd name="connsiteY7" fmla="*/ 1158899 h 1979839"/>
                <a:gd name="connsiteX8" fmla="*/ 2843216 w 2843216"/>
                <a:gd name="connsiteY8" fmla="*/ 1979839 h 1979839"/>
                <a:gd name="connsiteX9" fmla="*/ 2724153 w 2843216"/>
                <a:gd name="connsiteY9" fmla="*/ 1979839 h 1979839"/>
                <a:gd name="connsiteX10" fmla="*/ 1083178 w 2843216"/>
                <a:gd name="connsiteY10" fmla="*/ 946296 h 1979839"/>
                <a:gd name="connsiteX11" fmla="*/ 3 w 2843216"/>
                <a:gd name="connsiteY11" fmla="*/ 974952 h 1979839"/>
                <a:gd name="connsiteX12" fmla="*/ 53753 w 2843216"/>
                <a:gd name="connsiteY12" fmla="*/ 755816 h 1979839"/>
                <a:gd name="connsiteX13" fmla="*/ 0 w 2843216"/>
                <a:gd name="connsiteY13" fmla="*/ 757238 h 1979839"/>
                <a:gd name="connsiteX14" fmla="*/ 185738 w 2843216"/>
                <a:gd name="connsiteY14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724150 w 2843216"/>
                <a:gd name="connsiteY6" fmla="*/ 1762125 h 1979839"/>
                <a:gd name="connsiteX7" fmla="*/ 1766398 w 2843216"/>
                <a:gd name="connsiteY7" fmla="*/ 1158899 h 1979839"/>
                <a:gd name="connsiteX8" fmla="*/ 2843216 w 2843216"/>
                <a:gd name="connsiteY8" fmla="*/ 1979839 h 1979839"/>
                <a:gd name="connsiteX9" fmla="*/ 2724153 w 2843216"/>
                <a:gd name="connsiteY9" fmla="*/ 1979839 h 1979839"/>
                <a:gd name="connsiteX10" fmla="*/ 1083178 w 2843216"/>
                <a:gd name="connsiteY10" fmla="*/ 946296 h 1979839"/>
                <a:gd name="connsiteX11" fmla="*/ 3 w 2843216"/>
                <a:gd name="connsiteY11" fmla="*/ 974952 h 1979839"/>
                <a:gd name="connsiteX12" fmla="*/ 0 w 2843216"/>
                <a:gd name="connsiteY12" fmla="*/ 757238 h 1979839"/>
                <a:gd name="connsiteX13" fmla="*/ 185738 w 2843216"/>
                <a:gd name="connsiteY13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724150 w 2843216"/>
                <a:gd name="connsiteY6" fmla="*/ 1762125 h 1979839"/>
                <a:gd name="connsiteX7" fmla="*/ 2843216 w 2843216"/>
                <a:gd name="connsiteY7" fmla="*/ 1979839 h 1979839"/>
                <a:gd name="connsiteX8" fmla="*/ 2724153 w 2843216"/>
                <a:gd name="connsiteY8" fmla="*/ 1979839 h 1979839"/>
                <a:gd name="connsiteX9" fmla="*/ 1083178 w 2843216"/>
                <a:gd name="connsiteY9" fmla="*/ 946296 h 1979839"/>
                <a:gd name="connsiteX10" fmla="*/ 3 w 2843216"/>
                <a:gd name="connsiteY10" fmla="*/ 974952 h 1979839"/>
                <a:gd name="connsiteX11" fmla="*/ 0 w 2843216"/>
                <a:gd name="connsiteY11" fmla="*/ 757238 h 1979839"/>
                <a:gd name="connsiteX12" fmla="*/ 185738 w 2843216"/>
                <a:gd name="connsiteY12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1972645 w 2843216"/>
                <a:gd name="connsiteY2" fmla="*/ 705051 h 1979839"/>
                <a:gd name="connsiteX3" fmla="*/ 2700341 w 2843216"/>
                <a:gd name="connsiteY3" fmla="*/ 903514 h 1979839"/>
                <a:gd name="connsiteX4" fmla="*/ 1749961 w 2843216"/>
                <a:gd name="connsiteY4" fmla="*/ 928656 h 1979839"/>
                <a:gd name="connsiteX5" fmla="*/ 2843213 w 2843216"/>
                <a:gd name="connsiteY5" fmla="*/ 1762125 h 1979839"/>
                <a:gd name="connsiteX6" fmla="*/ 2843216 w 2843216"/>
                <a:gd name="connsiteY6" fmla="*/ 1979839 h 1979839"/>
                <a:gd name="connsiteX7" fmla="*/ 2724153 w 2843216"/>
                <a:gd name="connsiteY7" fmla="*/ 1979839 h 1979839"/>
                <a:gd name="connsiteX8" fmla="*/ 1083178 w 2843216"/>
                <a:gd name="connsiteY8" fmla="*/ 946296 h 1979839"/>
                <a:gd name="connsiteX9" fmla="*/ 3 w 2843216"/>
                <a:gd name="connsiteY9" fmla="*/ 974952 h 1979839"/>
                <a:gd name="connsiteX10" fmla="*/ 0 w 2843216"/>
                <a:gd name="connsiteY10" fmla="*/ 757238 h 1979839"/>
                <a:gd name="connsiteX11" fmla="*/ 185738 w 2843216"/>
                <a:gd name="connsiteY11" fmla="*/ 0 h 1979839"/>
                <a:gd name="connsiteX0" fmla="*/ 185738 w 2843216"/>
                <a:gd name="connsiteY0" fmla="*/ 0 h 1979839"/>
                <a:gd name="connsiteX1" fmla="*/ 2700338 w 2843216"/>
                <a:gd name="connsiteY1" fmla="*/ 685800 h 1979839"/>
                <a:gd name="connsiteX2" fmla="*/ 2700341 w 2843216"/>
                <a:gd name="connsiteY2" fmla="*/ 903514 h 1979839"/>
                <a:gd name="connsiteX3" fmla="*/ 1749961 w 2843216"/>
                <a:gd name="connsiteY3" fmla="*/ 928656 h 1979839"/>
                <a:gd name="connsiteX4" fmla="*/ 2843213 w 2843216"/>
                <a:gd name="connsiteY4" fmla="*/ 1762125 h 1979839"/>
                <a:gd name="connsiteX5" fmla="*/ 2843216 w 2843216"/>
                <a:gd name="connsiteY5" fmla="*/ 1979839 h 1979839"/>
                <a:gd name="connsiteX6" fmla="*/ 2724153 w 2843216"/>
                <a:gd name="connsiteY6" fmla="*/ 1979839 h 1979839"/>
                <a:gd name="connsiteX7" fmla="*/ 1083178 w 2843216"/>
                <a:gd name="connsiteY7" fmla="*/ 946296 h 1979839"/>
                <a:gd name="connsiteX8" fmla="*/ 3 w 2843216"/>
                <a:gd name="connsiteY8" fmla="*/ 974952 h 1979839"/>
                <a:gd name="connsiteX9" fmla="*/ 0 w 2843216"/>
                <a:gd name="connsiteY9" fmla="*/ 757238 h 1979839"/>
                <a:gd name="connsiteX10" fmla="*/ 185738 w 2843216"/>
                <a:gd name="connsiteY10" fmla="*/ 0 h 197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3216" h="1979839">
                  <a:moveTo>
                    <a:pt x="185738" y="0"/>
                  </a:moveTo>
                  <a:lnTo>
                    <a:pt x="2700338" y="685800"/>
                  </a:lnTo>
                  <a:cubicBezTo>
                    <a:pt x="2700339" y="758371"/>
                    <a:pt x="2700340" y="830943"/>
                    <a:pt x="2700341" y="903514"/>
                  </a:cubicBezTo>
                  <a:lnTo>
                    <a:pt x="1749961" y="928656"/>
                  </a:lnTo>
                  <a:lnTo>
                    <a:pt x="2843213" y="1762125"/>
                  </a:lnTo>
                  <a:cubicBezTo>
                    <a:pt x="2843214" y="1834696"/>
                    <a:pt x="2843215" y="1907268"/>
                    <a:pt x="2843216" y="1979839"/>
                  </a:cubicBezTo>
                  <a:lnTo>
                    <a:pt x="2724153" y="1979839"/>
                  </a:lnTo>
                  <a:lnTo>
                    <a:pt x="1083178" y="946296"/>
                  </a:lnTo>
                  <a:lnTo>
                    <a:pt x="3" y="974952"/>
                  </a:lnTo>
                  <a:cubicBezTo>
                    <a:pt x="2" y="902381"/>
                    <a:pt x="1" y="829809"/>
                    <a:pt x="0" y="757238"/>
                  </a:cubicBezTo>
                  <a:lnTo>
                    <a:pt x="18573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9F8B0E5-439E-E6D5-C878-09DE3538ADF9}"/>
                </a:ext>
              </a:extLst>
            </p:cNvPr>
            <p:cNvSpPr/>
            <p:nvPr/>
          </p:nvSpPr>
          <p:spPr bwMode="auto">
            <a:xfrm>
              <a:off x="873332" y="3262514"/>
              <a:ext cx="1648965" cy="1021971"/>
            </a:xfrm>
            <a:custGeom>
              <a:avLst/>
              <a:gdLst>
                <a:gd name="connsiteX0" fmla="*/ 185738 w 2843213"/>
                <a:gd name="connsiteY0" fmla="*/ 0 h 1762125"/>
                <a:gd name="connsiteX1" fmla="*/ 2700338 w 2843213"/>
                <a:gd name="connsiteY1" fmla="*/ 685800 h 1762125"/>
                <a:gd name="connsiteX2" fmla="*/ 1473965 w 2843213"/>
                <a:gd name="connsiteY2" fmla="*/ 718244 h 1762125"/>
                <a:gd name="connsiteX3" fmla="*/ 2843213 w 2843213"/>
                <a:gd name="connsiteY3" fmla="*/ 1762125 h 1762125"/>
                <a:gd name="connsiteX4" fmla="*/ 2724150 w 2843213"/>
                <a:gd name="connsiteY4" fmla="*/ 1762125 h 1762125"/>
                <a:gd name="connsiteX5" fmla="*/ 1083175 w 2843213"/>
                <a:gd name="connsiteY5" fmla="*/ 728582 h 1762125"/>
                <a:gd name="connsiteX6" fmla="*/ 0 w 2843213"/>
                <a:gd name="connsiteY6" fmla="*/ 757238 h 1762125"/>
                <a:gd name="connsiteX7" fmla="*/ 185738 w 2843213"/>
                <a:gd name="connsiteY7" fmla="*/ 0 h 176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43213" h="1762125">
                  <a:moveTo>
                    <a:pt x="185738" y="0"/>
                  </a:moveTo>
                  <a:lnTo>
                    <a:pt x="2700338" y="685800"/>
                  </a:lnTo>
                  <a:lnTo>
                    <a:pt x="1473965" y="718244"/>
                  </a:lnTo>
                  <a:lnTo>
                    <a:pt x="2843213" y="1762125"/>
                  </a:lnTo>
                  <a:lnTo>
                    <a:pt x="2724150" y="1762125"/>
                  </a:lnTo>
                  <a:lnTo>
                    <a:pt x="1083175" y="728582"/>
                  </a:lnTo>
                  <a:lnTo>
                    <a:pt x="0" y="757238"/>
                  </a:lnTo>
                  <a:lnTo>
                    <a:pt x="18573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BFE3048-4F39-0998-9C86-BE792B020AD9}"/>
              </a:ext>
            </a:extLst>
          </p:cNvPr>
          <p:cNvGrpSpPr/>
          <p:nvPr/>
        </p:nvGrpSpPr>
        <p:grpSpPr>
          <a:xfrm>
            <a:off x="5200849" y="3130723"/>
            <a:ext cx="1593725" cy="1153762"/>
            <a:chOff x="5200849" y="3130723"/>
            <a:chExt cx="1593725" cy="1153762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626CB39-761D-55A2-45C0-AA0F93493692}"/>
                </a:ext>
              </a:extLst>
            </p:cNvPr>
            <p:cNvSpPr/>
            <p:nvPr/>
          </p:nvSpPr>
          <p:spPr bwMode="auto">
            <a:xfrm>
              <a:off x="5200850" y="3130723"/>
              <a:ext cx="1593724" cy="1153762"/>
            </a:xfrm>
            <a:custGeom>
              <a:avLst/>
              <a:gdLst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151702 w 2747965"/>
                <a:gd name="connsiteY2" fmla="*/ 1071563 h 1989364"/>
                <a:gd name="connsiteX3" fmla="*/ 2700340 w 2747965"/>
                <a:gd name="connsiteY3" fmla="*/ 1289277 h 1989364"/>
                <a:gd name="connsiteX4" fmla="*/ 2220865 w 2747965"/>
                <a:gd name="connsiteY4" fmla="*/ 1289277 h 1989364"/>
                <a:gd name="connsiteX5" fmla="*/ 2747962 w 2747965"/>
                <a:gd name="connsiteY5" fmla="*/ 1771650 h 1989364"/>
                <a:gd name="connsiteX6" fmla="*/ 2498017 w 2747965"/>
                <a:gd name="connsiteY6" fmla="*/ 1760624 h 1989364"/>
                <a:gd name="connsiteX7" fmla="*/ 2747965 w 2747965"/>
                <a:gd name="connsiteY7" fmla="*/ 1989364 h 1989364"/>
                <a:gd name="connsiteX8" fmla="*/ 2424116 w 2747965"/>
                <a:gd name="connsiteY8" fmla="*/ 1975077 h 1989364"/>
                <a:gd name="connsiteX9" fmla="*/ 1212535 w 2747965"/>
                <a:gd name="connsiteY9" fmla="*/ 1289277 h 1989364"/>
                <a:gd name="connsiteX10" fmla="*/ 576266 w 2747965"/>
                <a:gd name="connsiteY10" fmla="*/ 1289277 h 1989364"/>
                <a:gd name="connsiteX11" fmla="*/ 3 w 2747965"/>
                <a:gd name="connsiteY11" fmla="*/ 217714 h 1989364"/>
                <a:gd name="connsiteX12" fmla="*/ 148845 w 2747965"/>
                <a:gd name="connsiteY12" fmla="*/ 276778 h 1989364"/>
                <a:gd name="connsiteX13" fmla="*/ 0 w 2747965"/>
                <a:gd name="connsiteY13" fmla="*/ 0 h 1989364"/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151702 w 2747965"/>
                <a:gd name="connsiteY2" fmla="*/ 1071563 h 1989364"/>
                <a:gd name="connsiteX3" fmla="*/ 2700340 w 2747965"/>
                <a:gd name="connsiteY3" fmla="*/ 1289277 h 1989364"/>
                <a:gd name="connsiteX4" fmla="*/ 2220865 w 2747965"/>
                <a:gd name="connsiteY4" fmla="*/ 1289277 h 1989364"/>
                <a:gd name="connsiteX5" fmla="*/ 2747962 w 2747965"/>
                <a:gd name="connsiteY5" fmla="*/ 1771650 h 1989364"/>
                <a:gd name="connsiteX6" fmla="*/ 2498017 w 2747965"/>
                <a:gd name="connsiteY6" fmla="*/ 1760624 h 1989364"/>
                <a:gd name="connsiteX7" fmla="*/ 2747965 w 2747965"/>
                <a:gd name="connsiteY7" fmla="*/ 1989364 h 1989364"/>
                <a:gd name="connsiteX8" fmla="*/ 2424116 w 2747965"/>
                <a:gd name="connsiteY8" fmla="*/ 1975077 h 1989364"/>
                <a:gd name="connsiteX9" fmla="*/ 1212535 w 2747965"/>
                <a:gd name="connsiteY9" fmla="*/ 1289277 h 1989364"/>
                <a:gd name="connsiteX10" fmla="*/ 576266 w 2747965"/>
                <a:gd name="connsiteY10" fmla="*/ 1289277 h 1989364"/>
                <a:gd name="connsiteX11" fmla="*/ 3 w 2747965"/>
                <a:gd name="connsiteY11" fmla="*/ 217714 h 1989364"/>
                <a:gd name="connsiteX12" fmla="*/ 0 w 2747965"/>
                <a:gd name="connsiteY12" fmla="*/ 0 h 1989364"/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151702 w 2747965"/>
                <a:gd name="connsiteY2" fmla="*/ 1071563 h 1989364"/>
                <a:gd name="connsiteX3" fmla="*/ 2700340 w 2747965"/>
                <a:gd name="connsiteY3" fmla="*/ 1289277 h 1989364"/>
                <a:gd name="connsiteX4" fmla="*/ 2220865 w 2747965"/>
                <a:gd name="connsiteY4" fmla="*/ 1289277 h 1989364"/>
                <a:gd name="connsiteX5" fmla="*/ 2747962 w 2747965"/>
                <a:gd name="connsiteY5" fmla="*/ 1771650 h 1989364"/>
                <a:gd name="connsiteX6" fmla="*/ 2747965 w 2747965"/>
                <a:gd name="connsiteY6" fmla="*/ 1989364 h 1989364"/>
                <a:gd name="connsiteX7" fmla="*/ 2424116 w 2747965"/>
                <a:gd name="connsiteY7" fmla="*/ 1975077 h 1989364"/>
                <a:gd name="connsiteX8" fmla="*/ 1212535 w 2747965"/>
                <a:gd name="connsiteY8" fmla="*/ 1289277 h 1989364"/>
                <a:gd name="connsiteX9" fmla="*/ 576266 w 2747965"/>
                <a:gd name="connsiteY9" fmla="*/ 1289277 h 1989364"/>
                <a:gd name="connsiteX10" fmla="*/ 3 w 2747965"/>
                <a:gd name="connsiteY10" fmla="*/ 217714 h 1989364"/>
                <a:gd name="connsiteX11" fmla="*/ 0 w 2747965"/>
                <a:gd name="connsiteY11" fmla="*/ 0 h 1989364"/>
                <a:gd name="connsiteX0" fmla="*/ 0 w 2747965"/>
                <a:gd name="connsiteY0" fmla="*/ 0 h 1989364"/>
                <a:gd name="connsiteX1" fmla="*/ 2700337 w 2747965"/>
                <a:gd name="connsiteY1" fmla="*/ 1071563 h 1989364"/>
                <a:gd name="connsiteX2" fmla="*/ 2700340 w 2747965"/>
                <a:gd name="connsiteY2" fmla="*/ 1289277 h 1989364"/>
                <a:gd name="connsiteX3" fmla="*/ 2220865 w 2747965"/>
                <a:gd name="connsiteY3" fmla="*/ 1289277 h 1989364"/>
                <a:gd name="connsiteX4" fmla="*/ 2747962 w 2747965"/>
                <a:gd name="connsiteY4" fmla="*/ 1771650 h 1989364"/>
                <a:gd name="connsiteX5" fmla="*/ 2747965 w 2747965"/>
                <a:gd name="connsiteY5" fmla="*/ 1989364 h 1989364"/>
                <a:gd name="connsiteX6" fmla="*/ 2424116 w 2747965"/>
                <a:gd name="connsiteY6" fmla="*/ 1975077 h 1989364"/>
                <a:gd name="connsiteX7" fmla="*/ 1212535 w 2747965"/>
                <a:gd name="connsiteY7" fmla="*/ 1289277 h 1989364"/>
                <a:gd name="connsiteX8" fmla="*/ 576266 w 2747965"/>
                <a:gd name="connsiteY8" fmla="*/ 1289277 h 1989364"/>
                <a:gd name="connsiteX9" fmla="*/ 3 w 2747965"/>
                <a:gd name="connsiteY9" fmla="*/ 217714 h 1989364"/>
                <a:gd name="connsiteX10" fmla="*/ 0 w 2747965"/>
                <a:gd name="connsiteY10" fmla="*/ 0 h 198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47965" h="1989364">
                  <a:moveTo>
                    <a:pt x="0" y="0"/>
                  </a:moveTo>
                  <a:lnTo>
                    <a:pt x="2700337" y="1071563"/>
                  </a:lnTo>
                  <a:cubicBezTo>
                    <a:pt x="2700338" y="1144134"/>
                    <a:pt x="2700339" y="1216706"/>
                    <a:pt x="2700340" y="1289277"/>
                  </a:cubicBezTo>
                  <a:lnTo>
                    <a:pt x="2220865" y="1289277"/>
                  </a:lnTo>
                  <a:lnTo>
                    <a:pt x="2747962" y="1771650"/>
                  </a:lnTo>
                  <a:cubicBezTo>
                    <a:pt x="2747963" y="1844221"/>
                    <a:pt x="2747964" y="1916793"/>
                    <a:pt x="2747965" y="1989364"/>
                  </a:cubicBezTo>
                  <a:lnTo>
                    <a:pt x="2424116" y="1975077"/>
                  </a:lnTo>
                  <a:lnTo>
                    <a:pt x="1212535" y="1289277"/>
                  </a:lnTo>
                  <a:lnTo>
                    <a:pt x="576266" y="1289277"/>
                  </a:lnTo>
                  <a:lnTo>
                    <a:pt x="3" y="217714"/>
                  </a:lnTo>
                  <a:cubicBezTo>
                    <a:pt x="2" y="145143"/>
                    <a:pt x="1" y="72571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BBE8C68-AF8B-2E84-4E1D-016CEDBA35EE}"/>
                </a:ext>
              </a:extLst>
            </p:cNvPr>
            <p:cNvSpPr/>
            <p:nvPr/>
          </p:nvSpPr>
          <p:spPr bwMode="auto">
            <a:xfrm>
              <a:off x="5200849" y="3256990"/>
              <a:ext cx="1593722" cy="1027495"/>
            </a:xfrm>
            <a:custGeom>
              <a:avLst/>
              <a:gdLst>
                <a:gd name="connsiteX0" fmla="*/ 0 w 2747961"/>
                <a:gd name="connsiteY0" fmla="*/ 0 h 1771650"/>
                <a:gd name="connsiteX1" fmla="*/ 2700336 w 2747961"/>
                <a:gd name="connsiteY1" fmla="*/ 1071563 h 1771650"/>
                <a:gd name="connsiteX2" fmla="*/ 1982966 w 2747961"/>
                <a:gd name="connsiteY2" fmla="*/ 1071563 h 1771650"/>
                <a:gd name="connsiteX3" fmla="*/ 2747961 w 2747961"/>
                <a:gd name="connsiteY3" fmla="*/ 1771650 h 1771650"/>
                <a:gd name="connsiteX4" fmla="*/ 2424113 w 2747961"/>
                <a:gd name="connsiteY4" fmla="*/ 1757363 h 1771650"/>
                <a:gd name="connsiteX5" fmla="*/ 1212532 w 2747961"/>
                <a:gd name="connsiteY5" fmla="*/ 1071563 h 1771650"/>
                <a:gd name="connsiteX6" fmla="*/ 576263 w 2747961"/>
                <a:gd name="connsiteY6" fmla="*/ 1071563 h 1771650"/>
                <a:gd name="connsiteX7" fmla="*/ 0 w 2747961"/>
                <a:gd name="connsiteY7" fmla="*/ 0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47961" h="1771650">
                  <a:moveTo>
                    <a:pt x="0" y="0"/>
                  </a:moveTo>
                  <a:lnTo>
                    <a:pt x="2700336" y="1071563"/>
                  </a:lnTo>
                  <a:lnTo>
                    <a:pt x="1982966" y="1071563"/>
                  </a:lnTo>
                  <a:lnTo>
                    <a:pt x="2747961" y="1771650"/>
                  </a:lnTo>
                  <a:lnTo>
                    <a:pt x="2424113" y="1757363"/>
                  </a:lnTo>
                  <a:lnTo>
                    <a:pt x="1212532" y="1071563"/>
                  </a:lnTo>
                  <a:lnTo>
                    <a:pt x="576263" y="10715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6312922-FD76-1235-6A10-C128AABBEE20}"/>
              </a:ext>
            </a:extLst>
          </p:cNvPr>
          <p:cNvGrpSpPr/>
          <p:nvPr/>
        </p:nvGrpSpPr>
        <p:grpSpPr>
          <a:xfrm>
            <a:off x="3014041" y="3127961"/>
            <a:ext cx="1637920" cy="1156524"/>
            <a:chOff x="3014041" y="3127961"/>
            <a:chExt cx="1637920" cy="1156524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85C79FA-8845-A612-3B9E-7DE39C71FC30}"/>
                </a:ext>
              </a:extLst>
            </p:cNvPr>
            <p:cNvSpPr/>
            <p:nvPr/>
          </p:nvSpPr>
          <p:spPr bwMode="auto">
            <a:xfrm>
              <a:off x="3014042" y="3127961"/>
              <a:ext cx="1637919" cy="1156524"/>
            </a:xfrm>
            <a:custGeom>
              <a:avLst/>
              <a:gdLst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893915 w 2824167"/>
                <a:gd name="connsiteY8" fmla="*/ 1290081 h 1994127"/>
                <a:gd name="connsiteX9" fmla="*/ 166688 w 2824167"/>
                <a:gd name="connsiteY9" fmla="*/ 1090613 h 1994127"/>
                <a:gd name="connsiteX10" fmla="*/ 1123433 w 2824167"/>
                <a:gd name="connsiteY10" fmla="*/ 1066609 h 1994127"/>
                <a:gd name="connsiteX11" fmla="*/ 0 w 2824167"/>
                <a:gd name="connsiteY11" fmla="*/ 217714 h 1994127"/>
                <a:gd name="connsiteX12" fmla="*/ 123829 w 2824167"/>
                <a:gd name="connsiteY12" fmla="*/ 217714 h 1994127"/>
                <a:gd name="connsiteX13" fmla="*/ 1107562 w 2824167"/>
                <a:gd name="connsiteY13" fmla="*/ 836904 h 1994127"/>
                <a:gd name="connsiteX14" fmla="*/ 0 w 2824167"/>
                <a:gd name="connsiteY14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893915 w 2824167"/>
                <a:gd name="connsiteY8" fmla="*/ 1290081 h 1994127"/>
                <a:gd name="connsiteX9" fmla="*/ 166688 w 2824167"/>
                <a:gd name="connsiteY9" fmla="*/ 1090613 h 1994127"/>
                <a:gd name="connsiteX10" fmla="*/ 1123433 w 2824167"/>
                <a:gd name="connsiteY10" fmla="*/ 1066609 h 1994127"/>
                <a:gd name="connsiteX11" fmla="*/ 0 w 2824167"/>
                <a:gd name="connsiteY11" fmla="*/ 217714 h 1994127"/>
                <a:gd name="connsiteX12" fmla="*/ 123829 w 2824167"/>
                <a:gd name="connsiteY12" fmla="*/ 217714 h 1994127"/>
                <a:gd name="connsiteX13" fmla="*/ 0 w 2824167"/>
                <a:gd name="connsiteY13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893915 w 2824167"/>
                <a:gd name="connsiteY8" fmla="*/ 1290081 h 1994127"/>
                <a:gd name="connsiteX9" fmla="*/ 166688 w 2824167"/>
                <a:gd name="connsiteY9" fmla="*/ 1090613 h 1994127"/>
                <a:gd name="connsiteX10" fmla="*/ 1123433 w 2824167"/>
                <a:gd name="connsiteY10" fmla="*/ 1066609 h 1994127"/>
                <a:gd name="connsiteX11" fmla="*/ 0 w 2824167"/>
                <a:gd name="connsiteY11" fmla="*/ 217714 h 1994127"/>
                <a:gd name="connsiteX12" fmla="*/ 0 w 2824167"/>
                <a:gd name="connsiteY12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778452 w 2824167"/>
                <a:gd name="connsiteY4" fmla="*/ 1242799 h 1994127"/>
                <a:gd name="connsiteX5" fmla="*/ 2824167 w 2824167"/>
                <a:gd name="connsiteY5" fmla="*/ 1241652 h 1994127"/>
                <a:gd name="connsiteX6" fmla="*/ 2667003 w 2824167"/>
                <a:gd name="connsiteY6" fmla="*/ 1994127 h 1994127"/>
                <a:gd name="connsiteX7" fmla="*/ 166691 w 2824167"/>
                <a:gd name="connsiteY7" fmla="*/ 1308327 h 1994127"/>
                <a:gd name="connsiteX8" fmla="*/ 166688 w 2824167"/>
                <a:gd name="connsiteY8" fmla="*/ 1090613 h 1994127"/>
                <a:gd name="connsiteX9" fmla="*/ 1123433 w 2824167"/>
                <a:gd name="connsiteY9" fmla="*/ 1066609 h 1994127"/>
                <a:gd name="connsiteX10" fmla="*/ 0 w 2824167"/>
                <a:gd name="connsiteY10" fmla="*/ 217714 h 1994127"/>
                <a:gd name="connsiteX11" fmla="*/ 0 w 2824167"/>
                <a:gd name="connsiteY11" fmla="*/ 0 h 1994127"/>
                <a:gd name="connsiteX0" fmla="*/ 0 w 2824167"/>
                <a:gd name="connsiteY0" fmla="*/ 0 h 1994127"/>
                <a:gd name="connsiteX1" fmla="*/ 123826 w 2824167"/>
                <a:gd name="connsiteY1" fmla="*/ 0 h 1994127"/>
                <a:gd name="connsiteX2" fmla="*/ 1791753 w 2824167"/>
                <a:gd name="connsiteY2" fmla="*/ 1049841 h 1994127"/>
                <a:gd name="connsiteX3" fmla="*/ 2824164 w 2824167"/>
                <a:gd name="connsiteY3" fmla="*/ 1023938 h 1994127"/>
                <a:gd name="connsiteX4" fmla="*/ 2824167 w 2824167"/>
                <a:gd name="connsiteY4" fmla="*/ 1241652 h 1994127"/>
                <a:gd name="connsiteX5" fmla="*/ 2667003 w 2824167"/>
                <a:gd name="connsiteY5" fmla="*/ 1994127 h 1994127"/>
                <a:gd name="connsiteX6" fmla="*/ 166691 w 2824167"/>
                <a:gd name="connsiteY6" fmla="*/ 1308327 h 1994127"/>
                <a:gd name="connsiteX7" fmla="*/ 166688 w 2824167"/>
                <a:gd name="connsiteY7" fmla="*/ 1090613 h 1994127"/>
                <a:gd name="connsiteX8" fmla="*/ 1123433 w 2824167"/>
                <a:gd name="connsiteY8" fmla="*/ 1066609 h 1994127"/>
                <a:gd name="connsiteX9" fmla="*/ 0 w 2824167"/>
                <a:gd name="connsiteY9" fmla="*/ 217714 h 1994127"/>
                <a:gd name="connsiteX10" fmla="*/ 0 w 2824167"/>
                <a:gd name="connsiteY10" fmla="*/ 0 h 199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24167" h="1994127">
                  <a:moveTo>
                    <a:pt x="0" y="0"/>
                  </a:moveTo>
                  <a:lnTo>
                    <a:pt x="123826" y="0"/>
                  </a:lnTo>
                  <a:lnTo>
                    <a:pt x="1791753" y="1049841"/>
                  </a:lnTo>
                  <a:lnTo>
                    <a:pt x="2824164" y="1023938"/>
                  </a:lnTo>
                  <a:cubicBezTo>
                    <a:pt x="2824165" y="1096509"/>
                    <a:pt x="2824166" y="1169081"/>
                    <a:pt x="2824167" y="1241652"/>
                  </a:cubicBezTo>
                  <a:lnTo>
                    <a:pt x="2667003" y="1994127"/>
                  </a:lnTo>
                  <a:lnTo>
                    <a:pt x="166691" y="1308327"/>
                  </a:lnTo>
                  <a:cubicBezTo>
                    <a:pt x="166690" y="1235756"/>
                    <a:pt x="166689" y="1163184"/>
                    <a:pt x="166688" y="1090613"/>
                  </a:cubicBezTo>
                  <a:lnTo>
                    <a:pt x="1123433" y="1066609"/>
                  </a:lnTo>
                  <a:lnTo>
                    <a:pt x="0" y="217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7C9DF8F-0246-D646-69D5-BEE8083358D4}"/>
                </a:ext>
              </a:extLst>
            </p:cNvPr>
            <p:cNvSpPr/>
            <p:nvPr/>
          </p:nvSpPr>
          <p:spPr bwMode="auto">
            <a:xfrm>
              <a:off x="3014041" y="3254227"/>
              <a:ext cx="1637916" cy="1030258"/>
            </a:xfrm>
            <a:custGeom>
              <a:avLst/>
              <a:gdLst>
                <a:gd name="connsiteX0" fmla="*/ 0 w 2824163"/>
                <a:gd name="connsiteY0" fmla="*/ 0 h 1776413"/>
                <a:gd name="connsiteX1" fmla="*/ 123825 w 2824163"/>
                <a:gd name="connsiteY1" fmla="*/ 0 h 1776413"/>
                <a:gd name="connsiteX2" fmla="*/ 1791752 w 2824163"/>
                <a:gd name="connsiteY2" fmla="*/ 1049841 h 1776413"/>
                <a:gd name="connsiteX3" fmla="*/ 2824163 w 2824163"/>
                <a:gd name="connsiteY3" fmla="*/ 1023938 h 1776413"/>
                <a:gd name="connsiteX4" fmla="*/ 2666999 w 2824163"/>
                <a:gd name="connsiteY4" fmla="*/ 1776413 h 1776413"/>
                <a:gd name="connsiteX5" fmla="*/ 166687 w 2824163"/>
                <a:gd name="connsiteY5" fmla="*/ 1090613 h 1776413"/>
                <a:gd name="connsiteX6" fmla="*/ 1402294 w 2824163"/>
                <a:gd name="connsiteY6" fmla="*/ 1059612 h 1776413"/>
                <a:gd name="connsiteX7" fmla="*/ 0 w 2824163"/>
                <a:gd name="connsiteY7" fmla="*/ 0 h 17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24163" h="1776413">
                  <a:moveTo>
                    <a:pt x="0" y="0"/>
                  </a:moveTo>
                  <a:lnTo>
                    <a:pt x="123825" y="0"/>
                  </a:lnTo>
                  <a:lnTo>
                    <a:pt x="1791752" y="1049841"/>
                  </a:lnTo>
                  <a:lnTo>
                    <a:pt x="2824163" y="1023938"/>
                  </a:lnTo>
                  <a:lnTo>
                    <a:pt x="2666999" y="1776413"/>
                  </a:lnTo>
                  <a:lnTo>
                    <a:pt x="166687" y="1090613"/>
                  </a:lnTo>
                  <a:lnTo>
                    <a:pt x="1402294" y="10596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16E11E2-F8AD-765B-B0E9-BD8C24ED6DE9}"/>
              </a:ext>
            </a:extLst>
          </p:cNvPr>
          <p:cNvGrpSpPr/>
          <p:nvPr/>
        </p:nvGrpSpPr>
        <p:grpSpPr>
          <a:xfrm>
            <a:off x="7343460" y="3136247"/>
            <a:ext cx="1593725" cy="1148238"/>
            <a:chOff x="7343460" y="3136247"/>
            <a:chExt cx="1593725" cy="1148238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021F290-2B16-53AC-7334-044CFEBEAD47}"/>
                </a:ext>
              </a:extLst>
            </p:cNvPr>
            <p:cNvSpPr/>
            <p:nvPr/>
          </p:nvSpPr>
          <p:spPr bwMode="auto">
            <a:xfrm>
              <a:off x="7343460" y="3136247"/>
              <a:ext cx="1593725" cy="1148238"/>
            </a:xfrm>
            <a:custGeom>
              <a:avLst/>
              <a:gdLst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599300 w 2747966"/>
                <a:gd name="connsiteY5" fmla="*/ 1703394 h 1979839"/>
                <a:gd name="connsiteX6" fmla="*/ 2747966 w 2747966"/>
                <a:gd name="connsiteY6" fmla="*/ 1979839 h 1979839"/>
                <a:gd name="connsiteX7" fmla="*/ 47628 w 2747966"/>
                <a:gd name="connsiteY7" fmla="*/ 913039 h 1979839"/>
                <a:gd name="connsiteX8" fmla="*/ 595604 w 2747966"/>
                <a:gd name="connsiteY8" fmla="*/ 911811 h 1979839"/>
                <a:gd name="connsiteX9" fmla="*/ 47625 w 2747966"/>
                <a:gd name="connsiteY9" fmla="*/ 695325 h 1979839"/>
                <a:gd name="connsiteX10" fmla="*/ 538284 w 2747966"/>
                <a:gd name="connsiteY10" fmla="*/ 694225 h 1979839"/>
                <a:gd name="connsiteX11" fmla="*/ 3 w 2747966"/>
                <a:gd name="connsiteY11" fmla="*/ 217714 h 1979839"/>
                <a:gd name="connsiteX12" fmla="*/ 245936 w 2747966"/>
                <a:gd name="connsiteY12" fmla="*/ 217714 h 1979839"/>
                <a:gd name="connsiteX13" fmla="*/ 0 w 2747966"/>
                <a:gd name="connsiteY13" fmla="*/ 0 h 1979839"/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599300 w 2747966"/>
                <a:gd name="connsiteY5" fmla="*/ 1703394 h 1979839"/>
                <a:gd name="connsiteX6" fmla="*/ 2747966 w 2747966"/>
                <a:gd name="connsiteY6" fmla="*/ 1979839 h 1979839"/>
                <a:gd name="connsiteX7" fmla="*/ 47628 w 2747966"/>
                <a:gd name="connsiteY7" fmla="*/ 913039 h 1979839"/>
                <a:gd name="connsiteX8" fmla="*/ 595604 w 2747966"/>
                <a:gd name="connsiteY8" fmla="*/ 911811 h 1979839"/>
                <a:gd name="connsiteX9" fmla="*/ 47625 w 2747966"/>
                <a:gd name="connsiteY9" fmla="*/ 695325 h 1979839"/>
                <a:gd name="connsiteX10" fmla="*/ 538284 w 2747966"/>
                <a:gd name="connsiteY10" fmla="*/ 694225 h 1979839"/>
                <a:gd name="connsiteX11" fmla="*/ 3 w 2747966"/>
                <a:gd name="connsiteY11" fmla="*/ 217714 h 1979839"/>
                <a:gd name="connsiteX12" fmla="*/ 0 w 2747966"/>
                <a:gd name="connsiteY12" fmla="*/ 0 h 1979839"/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599300 w 2747966"/>
                <a:gd name="connsiteY5" fmla="*/ 1703394 h 1979839"/>
                <a:gd name="connsiteX6" fmla="*/ 2747966 w 2747966"/>
                <a:gd name="connsiteY6" fmla="*/ 1979839 h 1979839"/>
                <a:gd name="connsiteX7" fmla="*/ 47628 w 2747966"/>
                <a:gd name="connsiteY7" fmla="*/ 913039 h 1979839"/>
                <a:gd name="connsiteX8" fmla="*/ 47625 w 2747966"/>
                <a:gd name="connsiteY8" fmla="*/ 695325 h 1979839"/>
                <a:gd name="connsiteX9" fmla="*/ 538284 w 2747966"/>
                <a:gd name="connsiteY9" fmla="*/ 694225 h 1979839"/>
                <a:gd name="connsiteX10" fmla="*/ 3 w 2747966"/>
                <a:gd name="connsiteY10" fmla="*/ 217714 h 1979839"/>
                <a:gd name="connsiteX11" fmla="*/ 0 w 2747966"/>
                <a:gd name="connsiteY11" fmla="*/ 0 h 1979839"/>
                <a:gd name="connsiteX0" fmla="*/ 0 w 2747966"/>
                <a:gd name="connsiteY0" fmla="*/ 0 h 1979839"/>
                <a:gd name="connsiteX1" fmla="*/ 319087 w 2747966"/>
                <a:gd name="connsiteY1" fmla="*/ 0 h 1979839"/>
                <a:gd name="connsiteX2" fmla="*/ 1535721 w 2747966"/>
                <a:gd name="connsiteY2" fmla="*/ 691989 h 1979839"/>
                <a:gd name="connsiteX3" fmla="*/ 2171700 w 2747966"/>
                <a:gd name="connsiteY3" fmla="*/ 690563 h 1979839"/>
                <a:gd name="connsiteX4" fmla="*/ 2747963 w 2747966"/>
                <a:gd name="connsiteY4" fmla="*/ 1762125 h 1979839"/>
                <a:gd name="connsiteX5" fmla="*/ 2747966 w 2747966"/>
                <a:gd name="connsiteY5" fmla="*/ 1979839 h 1979839"/>
                <a:gd name="connsiteX6" fmla="*/ 47628 w 2747966"/>
                <a:gd name="connsiteY6" fmla="*/ 913039 h 1979839"/>
                <a:gd name="connsiteX7" fmla="*/ 47625 w 2747966"/>
                <a:gd name="connsiteY7" fmla="*/ 695325 h 1979839"/>
                <a:gd name="connsiteX8" fmla="*/ 538284 w 2747966"/>
                <a:gd name="connsiteY8" fmla="*/ 694225 h 1979839"/>
                <a:gd name="connsiteX9" fmla="*/ 3 w 2747966"/>
                <a:gd name="connsiteY9" fmla="*/ 217714 h 1979839"/>
                <a:gd name="connsiteX10" fmla="*/ 0 w 2747966"/>
                <a:gd name="connsiteY10" fmla="*/ 0 h 197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47966" h="1979839">
                  <a:moveTo>
                    <a:pt x="0" y="0"/>
                  </a:moveTo>
                  <a:lnTo>
                    <a:pt x="319087" y="0"/>
                  </a:lnTo>
                  <a:lnTo>
                    <a:pt x="1535721" y="691989"/>
                  </a:lnTo>
                  <a:lnTo>
                    <a:pt x="2171700" y="690563"/>
                  </a:lnTo>
                  <a:lnTo>
                    <a:pt x="2747963" y="1762125"/>
                  </a:lnTo>
                  <a:cubicBezTo>
                    <a:pt x="2747964" y="1834696"/>
                    <a:pt x="2747965" y="1907268"/>
                    <a:pt x="2747966" y="1979839"/>
                  </a:cubicBezTo>
                  <a:lnTo>
                    <a:pt x="47628" y="913039"/>
                  </a:lnTo>
                  <a:cubicBezTo>
                    <a:pt x="47627" y="840468"/>
                    <a:pt x="47626" y="767896"/>
                    <a:pt x="47625" y="695325"/>
                  </a:cubicBezTo>
                  <a:lnTo>
                    <a:pt x="538284" y="694225"/>
                  </a:lnTo>
                  <a:lnTo>
                    <a:pt x="3" y="217714"/>
                  </a:lnTo>
                  <a:cubicBezTo>
                    <a:pt x="2" y="145143"/>
                    <a:pt x="1" y="72571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6953762-2175-431B-7524-95098D062A15}"/>
                </a:ext>
              </a:extLst>
            </p:cNvPr>
            <p:cNvSpPr/>
            <p:nvPr/>
          </p:nvSpPr>
          <p:spPr bwMode="auto">
            <a:xfrm>
              <a:off x="7343460" y="3262514"/>
              <a:ext cx="1593723" cy="1021971"/>
            </a:xfrm>
            <a:custGeom>
              <a:avLst/>
              <a:gdLst>
                <a:gd name="connsiteX0" fmla="*/ 0 w 2747963"/>
                <a:gd name="connsiteY0" fmla="*/ 0 h 1762125"/>
                <a:gd name="connsiteX1" fmla="*/ 319087 w 2747963"/>
                <a:gd name="connsiteY1" fmla="*/ 0 h 1762125"/>
                <a:gd name="connsiteX2" fmla="*/ 1535721 w 2747963"/>
                <a:gd name="connsiteY2" fmla="*/ 691989 h 1762125"/>
                <a:gd name="connsiteX3" fmla="*/ 2171700 w 2747963"/>
                <a:gd name="connsiteY3" fmla="*/ 690563 h 1762125"/>
                <a:gd name="connsiteX4" fmla="*/ 2747963 w 2747963"/>
                <a:gd name="connsiteY4" fmla="*/ 1762125 h 1762125"/>
                <a:gd name="connsiteX5" fmla="*/ 47625 w 2747963"/>
                <a:gd name="connsiteY5" fmla="*/ 695325 h 1762125"/>
                <a:gd name="connsiteX6" fmla="*/ 783596 w 2747963"/>
                <a:gd name="connsiteY6" fmla="*/ 693675 h 1762125"/>
                <a:gd name="connsiteX7" fmla="*/ 0 w 2747963"/>
                <a:gd name="connsiteY7" fmla="*/ 0 h 176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47963" h="1762125">
                  <a:moveTo>
                    <a:pt x="0" y="0"/>
                  </a:moveTo>
                  <a:lnTo>
                    <a:pt x="319087" y="0"/>
                  </a:lnTo>
                  <a:lnTo>
                    <a:pt x="1535721" y="691989"/>
                  </a:lnTo>
                  <a:lnTo>
                    <a:pt x="2171700" y="690563"/>
                  </a:lnTo>
                  <a:lnTo>
                    <a:pt x="2747963" y="1762125"/>
                  </a:lnTo>
                  <a:lnTo>
                    <a:pt x="47625" y="695325"/>
                  </a:lnTo>
                  <a:lnTo>
                    <a:pt x="783596" y="693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A7F23AA-F925-6682-50CA-0862ABE0686E}"/>
              </a:ext>
            </a:extLst>
          </p:cNvPr>
          <p:cNvGrpSpPr/>
          <p:nvPr/>
        </p:nvGrpSpPr>
        <p:grpSpPr>
          <a:xfrm>
            <a:off x="797132" y="5095751"/>
            <a:ext cx="1786268" cy="984414"/>
            <a:chOff x="797132" y="5095751"/>
            <a:chExt cx="1786268" cy="984414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BA36CA1-4E44-D621-195F-80CFA311BB21}"/>
                </a:ext>
              </a:extLst>
            </p:cNvPr>
            <p:cNvSpPr/>
            <p:nvPr/>
          </p:nvSpPr>
          <p:spPr bwMode="auto">
            <a:xfrm>
              <a:off x="797133" y="5095751"/>
              <a:ext cx="1786267" cy="984414"/>
            </a:xfrm>
            <a:custGeom>
              <a:avLst/>
              <a:gdLst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3483495 w 4819646"/>
                <a:gd name="connsiteY2" fmla="*/ 1177563 h 2656113"/>
                <a:gd name="connsiteX3" fmla="*/ 4102096 w 4819646"/>
                <a:gd name="connsiteY3" fmla="*/ 1348013 h 2656113"/>
                <a:gd name="connsiteX4" fmla="*/ 3035836 w 4819646"/>
                <a:gd name="connsiteY4" fmla="*/ 1429480 h 2656113"/>
                <a:gd name="connsiteX5" fmla="*/ 4819646 w 4819646"/>
                <a:gd name="connsiteY5" fmla="*/ 2438399 h 2656113"/>
                <a:gd name="connsiteX6" fmla="*/ 4698996 w 4819646"/>
                <a:gd name="connsiteY6" fmla="*/ 2438399 h 2656113"/>
                <a:gd name="connsiteX7" fmla="*/ 2933891 w 4819646"/>
                <a:gd name="connsiteY7" fmla="*/ 1589530 h 2656113"/>
                <a:gd name="connsiteX8" fmla="*/ 4819646 w 4819646"/>
                <a:gd name="connsiteY8" fmla="*/ 2656113 h 2656113"/>
                <a:gd name="connsiteX9" fmla="*/ 4698996 w 4819646"/>
                <a:gd name="connsiteY9" fmla="*/ 2656113 h 2656113"/>
                <a:gd name="connsiteX10" fmla="*/ 2270042 w 4819646"/>
                <a:gd name="connsiteY10" fmla="*/ 1487990 h 2656113"/>
                <a:gd name="connsiteX11" fmla="*/ 1276353 w 4819646"/>
                <a:gd name="connsiteY11" fmla="*/ 1563913 h 2656113"/>
                <a:gd name="connsiteX12" fmla="*/ 3 w 4819646"/>
                <a:gd name="connsiteY12" fmla="*/ 217717 h 2656113"/>
                <a:gd name="connsiteX13" fmla="*/ 279414 w 4819646"/>
                <a:gd name="connsiteY13" fmla="*/ 294706 h 2656113"/>
                <a:gd name="connsiteX14" fmla="*/ 0 w 4819646"/>
                <a:gd name="connsiteY14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3483495 w 4819646"/>
                <a:gd name="connsiteY2" fmla="*/ 1177563 h 2656113"/>
                <a:gd name="connsiteX3" fmla="*/ 4102096 w 4819646"/>
                <a:gd name="connsiteY3" fmla="*/ 1348013 h 2656113"/>
                <a:gd name="connsiteX4" fmla="*/ 3035836 w 4819646"/>
                <a:gd name="connsiteY4" fmla="*/ 1429480 h 2656113"/>
                <a:gd name="connsiteX5" fmla="*/ 4819646 w 4819646"/>
                <a:gd name="connsiteY5" fmla="*/ 2438399 h 2656113"/>
                <a:gd name="connsiteX6" fmla="*/ 4698996 w 4819646"/>
                <a:gd name="connsiteY6" fmla="*/ 2438399 h 2656113"/>
                <a:gd name="connsiteX7" fmla="*/ 2933891 w 4819646"/>
                <a:gd name="connsiteY7" fmla="*/ 1589530 h 2656113"/>
                <a:gd name="connsiteX8" fmla="*/ 4819646 w 4819646"/>
                <a:gd name="connsiteY8" fmla="*/ 2656113 h 2656113"/>
                <a:gd name="connsiteX9" fmla="*/ 4698996 w 4819646"/>
                <a:gd name="connsiteY9" fmla="*/ 2656113 h 2656113"/>
                <a:gd name="connsiteX10" fmla="*/ 2270042 w 4819646"/>
                <a:gd name="connsiteY10" fmla="*/ 1487990 h 2656113"/>
                <a:gd name="connsiteX11" fmla="*/ 1276353 w 4819646"/>
                <a:gd name="connsiteY11" fmla="*/ 1563913 h 2656113"/>
                <a:gd name="connsiteX12" fmla="*/ 3 w 4819646"/>
                <a:gd name="connsiteY12" fmla="*/ 217717 h 2656113"/>
                <a:gd name="connsiteX13" fmla="*/ 0 w 4819646"/>
                <a:gd name="connsiteY13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4102096 w 4819646"/>
                <a:gd name="connsiteY2" fmla="*/ 1348013 h 2656113"/>
                <a:gd name="connsiteX3" fmla="*/ 3035836 w 4819646"/>
                <a:gd name="connsiteY3" fmla="*/ 1429480 h 2656113"/>
                <a:gd name="connsiteX4" fmla="*/ 4819646 w 4819646"/>
                <a:gd name="connsiteY4" fmla="*/ 2438399 h 2656113"/>
                <a:gd name="connsiteX5" fmla="*/ 4698996 w 4819646"/>
                <a:gd name="connsiteY5" fmla="*/ 2438399 h 2656113"/>
                <a:gd name="connsiteX6" fmla="*/ 2933891 w 4819646"/>
                <a:gd name="connsiteY6" fmla="*/ 1589530 h 2656113"/>
                <a:gd name="connsiteX7" fmla="*/ 4819646 w 4819646"/>
                <a:gd name="connsiteY7" fmla="*/ 2656113 h 2656113"/>
                <a:gd name="connsiteX8" fmla="*/ 4698996 w 4819646"/>
                <a:gd name="connsiteY8" fmla="*/ 2656113 h 2656113"/>
                <a:gd name="connsiteX9" fmla="*/ 2270042 w 4819646"/>
                <a:gd name="connsiteY9" fmla="*/ 1487990 h 2656113"/>
                <a:gd name="connsiteX10" fmla="*/ 1276353 w 4819646"/>
                <a:gd name="connsiteY10" fmla="*/ 1563913 h 2656113"/>
                <a:gd name="connsiteX11" fmla="*/ 3 w 4819646"/>
                <a:gd name="connsiteY11" fmla="*/ 217717 h 2656113"/>
                <a:gd name="connsiteX12" fmla="*/ 0 w 4819646"/>
                <a:gd name="connsiteY12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4102096 w 4819646"/>
                <a:gd name="connsiteY2" fmla="*/ 1348013 h 2656113"/>
                <a:gd name="connsiteX3" fmla="*/ 3035836 w 4819646"/>
                <a:gd name="connsiteY3" fmla="*/ 1429480 h 2656113"/>
                <a:gd name="connsiteX4" fmla="*/ 4819646 w 4819646"/>
                <a:gd name="connsiteY4" fmla="*/ 2438399 h 2656113"/>
                <a:gd name="connsiteX5" fmla="*/ 4698996 w 4819646"/>
                <a:gd name="connsiteY5" fmla="*/ 2438399 h 2656113"/>
                <a:gd name="connsiteX6" fmla="*/ 4819646 w 4819646"/>
                <a:gd name="connsiteY6" fmla="*/ 2656113 h 2656113"/>
                <a:gd name="connsiteX7" fmla="*/ 4698996 w 4819646"/>
                <a:gd name="connsiteY7" fmla="*/ 2656113 h 2656113"/>
                <a:gd name="connsiteX8" fmla="*/ 2270042 w 4819646"/>
                <a:gd name="connsiteY8" fmla="*/ 1487990 h 2656113"/>
                <a:gd name="connsiteX9" fmla="*/ 1276353 w 4819646"/>
                <a:gd name="connsiteY9" fmla="*/ 1563913 h 2656113"/>
                <a:gd name="connsiteX10" fmla="*/ 3 w 4819646"/>
                <a:gd name="connsiteY10" fmla="*/ 217717 h 2656113"/>
                <a:gd name="connsiteX11" fmla="*/ 0 w 4819646"/>
                <a:gd name="connsiteY11" fmla="*/ 0 h 2656113"/>
                <a:gd name="connsiteX0" fmla="*/ 0 w 4819646"/>
                <a:gd name="connsiteY0" fmla="*/ 0 h 2656113"/>
                <a:gd name="connsiteX1" fmla="*/ 4102096 w 4819646"/>
                <a:gd name="connsiteY1" fmla="*/ 1130299 h 2656113"/>
                <a:gd name="connsiteX2" fmla="*/ 4102096 w 4819646"/>
                <a:gd name="connsiteY2" fmla="*/ 1348013 h 2656113"/>
                <a:gd name="connsiteX3" fmla="*/ 3035836 w 4819646"/>
                <a:gd name="connsiteY3" fmla="*/ 1429480 h 2656113"/>
                <a:gd name="connsiteX4" fmla="*/ 4819646 w 4819646"/>
                <a:gd name="connsiteY4" fmla="*/ 2438399 h 2656113"/>
                <a:gd name="connsiteX5" fmla="*/ 4819646 w 4819646"/>
                <a:gd name="connsiteY5" fmla="*/ 2656113 h 2656113"/>
                <a:gd name="connsiteX6" fmla="*/ 4698996 w 4819646"/>
                <a:gd name="connsiteY6" fmla="*/ 2656113 h 2656113"/>
                <a:gd name="connsiteX7" fmla="*/ 2270042 w 4819646"/>
                <a:gd name="connsiteY7" fmla="*/ 1487990 h 2656113"/>
                <a:gd name="connsiteX8" fmla="*/ 1276353 w 4819646"/>
                <a:gd name="connsiteY8" fmla="*/ 1563913 h 2656113"/>
                <a:gd name="connsiteX9" fmla="*/ 3 w 4819646"/>
                <a:gd name="connsiteY9" fmla="*/ 217717 h 2656113"/>
                <a:gd name="connsiteX10" fmla="*/ 0 w 4819646"/>
                <a:gd name="connsiteY10" fmla="*/ 0 h 265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646" h="2656113">
                  <a:moveTo>
                    <a:pt x="0" y="0"/>
                  </a:moveTo>
                  <a:lnTo>
                    <a:pt x="4102096" y="1130299"/>
                  </a:lnTo>
                  <a:lnTo>
                    <a:pt x="4102096" y="1348013"/>
                  </a:lnTo>
                  <a:lnTo>
                    <a:pt x="3035836" y="1429480"/>
                  </a:lnTo>
                  <a:lnTo>
                    <a:pt x="4819646" y="2438399"/>
                  </a:lnTo>
                  <a:lnTo>
                    <a:pt x="4819646" y="2656113"/>
                  </a:lnTo>
                  <a:lnTo>
                    <a:pt x="4698996" y="2656113"/>
                  </a:lnTo>
                  <a:lnTo>
                    <a:pt x="2270042" y="1487990"/>
                  </a:lnTo>
                  <a:lnTo>
                    <a:pt x="1276353" y="1563913"/>
                  </a:lnTo>
                  <a:lnTo>
                    <a:pt x="3" y="217717"/>
                  </a:lnTo>
                  <a:cubicBezTo>
                    <a:pt x="2" y="145145"/>
                    <a:pt x="1" y="72572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A3BDDAD-A8FF-6CBC-4BCA-B289181A5954}"/>
                </a:ext>
              </a:extLst>
            </p:cNvPr>
            <p:cNvSpPr/>
            <p:nvPr/>
          </p:nvSpPr>
          <p:spPr bwMode="auto">
            <a:xfrm>
              <a:off x="797132" y="5176441"/>
              <a:ext cx="1786268" cy="903724"/>
            </a:xfrm>
            <a:custGeom>
              <a:avLst/>
              <a:gdLst>
                <a:gd name="connsiteX0" fmla="*/ 0 w 4819648"/>
                <a:gd name="connsiteY0" fmla="*/ 0 h 2438400"/>
                <a:gd name="connsiteX1" fmla="*/ 4102098 w 4819648"/>
                <a:gd name="connsiteY1" fmla="*/ 1130300 h 2438400"/>
                <a:gd name="connsiteX2" fmla="*/ 2696720 w 4819648"/>
                <a:gd name="connsiteY2" fmla="*/ 1237677 h 2438400"/>
                <a:gd name="connsiteX3" fmla="*/ 4819648 w 4819648"/>
                <a:gd name="connsiteY3" fmla="*/ 2438400 h 2438400"/>
                <a:gd name="connsiteX4" fmla="*/ 4698998 w 4819648"/>
                <a:gd name="connsiteY4" fmla="*/ 2438400 h 2438400"/>
                <a:gd name="connsiteX5" fmla="*/ 2270044 w 4819648"/>
                <a:gd name="connsiteY5" fmla="*/ 1270277 h 2438400"/>
                <a:gd name="connsiteX6" fmla="*/ 1276350 w 4819648"/>
                <a:gd name="connsiteY6" fmla="*/ 1346200 h 2438400"/>
                <a:gd name="connsiteX7" fmla="*/ 0 w 4819648"/>
                <a:gd name="connsiteY7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19648" h="2438400">
                  <a:moveTo>
                    <a:pt x="0" y="0"/>
                  </a:moveTo>
                  <a:lnTo>
                    <a:pt x="4102098" y="1130300"/>
                  </a:lnTo>
                  <a:lnTo>
                    <a:pt x="2696720" y="1237677"/>
                  </a:lnTo>
                  <a:lnTo>
                    <a:pt x="4819648" y="2438400"/>
                  </a:lnTo>
                  <a:lnTo>
                    <a:pt x="4698998" y="2438400"/>
                  </a:lnTo>
                  <a:lnTo>
                    <a:pt x="2270044" y="1270277"/>
                  </a:lnTo>
                  <a:lnTo>
                    <a:pt x="1276350" y="134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538A285-6C64-2896-3EC1-8D07280B65B6}"/>
              </a:ext>
            </a:extLst>
          </p:cNvPr>
          <p:cNvGrpSpPr/>
          <p:nvPr/>
        </p:nvGrpSpPr>
        <p:grpSpPr>
          <a:xfrm>
            <a:off x="5034968" y="5095751"/>
            <a:ext cx="1826278" cy="984414"/>
            <a:chOff x="5034968" y="5095751"/>
            <a:chExt cx="1826278" cy="984414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BCFA0E5-2382-DED0-E15C-D232AFE262B5}"/>
                </a:ext>
              </a:extLst>
            </p:cNvPr>
            <p:cNvSpPr/>
            <p:nvPr/>
          </p:nvSpPr>
          <p:spPr bwMode="auto">
            <a:xfrm>
              <a:off x="5034968" y="5095751"/>
              <a:ext cx="1826278" cy="984414"/>
            </a:xfrm>
            <a:custGeom>
              <a:avLst/>
              <a:gdLst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043337 w 4927600"/>
                <a:gd name="connsiteY2" fmla="*/ 1705303 h 2656113"/>
                <a:gd name="connsiteX3" fmla="*/ 4591050 w 4927600"/>
                <a:gd name="connsiteY3" fmla="*/ 1906813 h 2656113"/>
                <a:gd name="connsiteX4" fmla="*/ 4139378 w 4927600"/>
                <a:gd name="connsiteY4" fmla="*/ 1920176 h 2656113"/>
                <a:gd name="connsiteX5" fmla="*/ 4927600 w 4927600"/>
                <a:gd name="connsiteY5" fmla="*/ 2438399 h 2656113"/>
                <a:gd name="connsiteX6" fmla="*/ 4635500 w 4927600"/>
                <a:gd name="connsiteY6" fmla="*/ 2432049 h 2656113"/>
                <a:gd name="connsiteX7" fmla="*/ 4494954 w 4927600"/>
                <a:gd name="connsiteY7" fmla="*/ 2371666 h 2656113"/>
                <a:gd name="connsiteX8" fmla="*/ 4927600 w 4927600"/>
                <a:gd name="connsiteY8" fmla="*/ 2656113 h 2656113"/>
                <a:gd name="connsiteX9" fmla="*/ 4635500 w 4927600"/>
                <a:gd name="connsiteY9" fmla="*/ 2649763 h 2656113"/>
                <a:gd name="connsiteX10" fmla="*/ 3014768 w 4927600"/>
                <a:gd name="connsiteY10" fmla="*/ 1953448 h 2656113"/>
                <a:gd name="connsiteX11" fmla="*/ 2444750 w 4927600"/>
                <a:gd name="connsiteY11" fmla="*/ 1970313 h 2656113"/>
                <a:gd name="connsiteX12" fmla="*/ 0 w 4927600"/>
                <a:gd name="connsiteY12" fmla="*/ 217715 h 2656113"/>
                <a:gd name="connsiteX13" fmla="*/ 623876 w 4927600"/>
                <a:gd name="connsiteY13" fmla="*/ 447245 h 2656113"/>
                <a:gd name="connsiteX14" fmla="*/ 0 w 4927600"/>
                <a:gd name="connsiteY14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043337 w 4927600"/>
                <a:gd name="connsiteY2" fmla="*/ 1705303 h 2656113"/>
                <a:gd name="connsiteX3" fmla="*/ 4591050 w 4927600"/>
                <a:gd name="connsiteY3" fmla="*/ 1906813 h 2656113"/>
                <a:gd name="connsiteX4" fmla="*/ 4139378 w 4927600"/>
                <a:gd name="connsiteY4" fmla="*/ 1920176 h 2656113"/>
                <a:gd name="connsiteX5" fmla="*/ 4927600 w 4927600"/>
                <a:gd name="connsiteY5" fmla="*/ 2438399 h 2656113"/>
                <a:gd name="connsiteX6" fmla="*/ 4635500 w 4927600"/>
                <a:gd name="connsiteY6" fmla="*/ 2432049 h 2656113"/>
                <a:gd name="connsiteX7" fmla="*/ 4494954 w 4927600"/>
                <a:gd name="connsiteY7" fmla="*/ 2371666 h 2656113"/>
                <a:gd name="connsiteX8" fmla="*/ 4927600 w 4927600"/>
                <a:gd name="connsiteY8" fmla="*/ 2656113 h 2656113"/>
                <a:gd name="connsiteX9" fmla="*/ 4635500 w 4927600"/>
                <a:gd name="connsiteY9" fmla="*/ 2649763 h 2656113"/>
                <a:gd name="connsiteX10" fmla="*/ 3014768 w 4927600"/>
                <a:gd name="connsiteY10" fmla="*/ 1953448 h 2656113"/>
                <a:gd name="connsiteX11" fmla="*/ 2444750 w 4927600"/>
                <a:gd name="connsiteY11" fmla="*/ 1970313 h 2656113"/>
                <a:gd name="connsiteX12" fmla="*/ 0 w 4927600"/>
                <a:gd name="connsiteY12" fmla="*/ 217715 h 2656113"/>
                <a:gd name="connsiteX13" fmla="*/ 0 w 4927600"/>
                <a:gd name="connsiteY13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591050 w 4927600"/>
                <a:gd name="connsiteY2" fmla="*/ 1906813 h 2656113"/>
                <a:gd name="connsiteX3" fmla="*/ 4139378 w 4927600"/>
                <a:gd name="connsiteY3" fmla="*/ 1920176 h 2656113"/>
                <a:gd name="connsiteX4" fmla="*/ 4927600 w 4927600"/>
                <a:gd name="connsiteY4" fmla="*/ 2438399 h 2656113"/>
                <a:gd name="connsiteX5" fmla="*/ 4635500 w 4927600"/>
                <a:gd name="connsiteY5" fmla="*/ 2432049 h 2656113"/>
                <a:gd name="connsiteX6" fmla="*/ 4494954 w 4927600"/>
                <a:gd name="connsiteY6" fmla="*/ 2371666 h 2656113"/>
                <a:gd name="connsiteX7" fmla="*/ 4927600 w 4927600"/>
                <a:gd name="connsiteY7" fmla="*/ 2656113 h 2656113"/>
                <a:gd name="connsiteX8" fmla="*/ 4635500 w 4927600"/>
                <a:gd name="connsiteY8" fmla="*/ 2649763 h 2656113"/>
                <a:gd name="connsiteX9" fmla="*/ 3014768 w 4927600"/>
                <a:gd name="connsiteY9" fmla="*/ 1953448 h 2656113"/>
                <a:gd name="connsiteX10" fmla="*/ 2444750 w 4927600"/>
                <a:gd name="connsiteY10" fmla="*/ 1970313 h 2656113"/>
                <a:gd name="connsiteX11" fmla="*/ 0 w 4927600"/>
                <a:gd name="connsiteY11" fmla="*/ 217715 h 2656113"/>
                <a:gd name="connsiteX12" fmla="*/ 0 w 4927600"/>
                <a:gd name="connsiteY12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591050 w 4927600"/>
                <a:gd name="connsiteY2" fmla="*/ 1906813 h 2656113"/>
                <a:gd name="connsiteX3" fmla="*/ 4139378 w 4927600"/>
                <a:gd name="connsiteY3" fmla="*/ 1920176 h 2656113"/>
                <a:gd name="connsiteX4" fmla="*/ 4927600 w 4927600"/>
                <a:gd name="connsiteY4" fmla="*/ 2438399 h 2656113"/>
                <a:gd name="connsiteX5" fmla="*/ 4635500 w 4927600"/>
                <a:gd name="connsiteY5" fmla="*/ 2432049 h 2656113"/>
                <a:gd name="connsiteX6" fmla="*/ 4927600 w 4927600"/>
                <a:gd name="connsiteY6" fmla="*/ 2656113 h 2656113"/>
                <a:gd name="connsiteX7" fmla="*/ 4635500 w 4927600"/>
                <a:gd name="connsiteY7" fmla="*/ 2649763 h 2656113"/>
                <a:gd name="connsiteX8" fmla="*/ 3014768 w 4927600"/>
                <a:gd name="connsiteY8" fmla="*/ 1953448 h 2656113"/>
                <a:gd name="connsiteX9" fmla="*/ 2444750 w 4927600"/>
                <a:gd name="connsiteY9" fmla="*/ 1970313 h 2656113"/>
                <a:gd name="connsiteX10" fmla="*/ 0 w 4927600"/>
                <a:gd name="connsiteY10" fmla="*/ 217715 h 2656113"/>
                <a:gd name="connsiteX11" fmla="*/ 0 w 4927600"/>
                <a:gd name="connsiteY11" fmla="*/ 0 h 2656113"/>
                <a:gd name="connsiteX0" fmla="*/ 0 w 4927600"/>
                <a:gd name="connsiteY0" fmla="*/ 0 h 2656113"/>
                <a:gd name="connsiteX1" fmla="*/ 4591050 w 4927600"/>
                <a:gd name="connsiteY1" fmla="*/ 1689099 h 2656113"/>
                <a:gd name="connsiteX2" fmla="*/ 4591050 w 4927600"/>
                <a:gd name="connsiteY2" fmla="*/ 1906813 h 2656113"/>
                <a:gd name="connsiteX3" fmla="*/ 4139378 w 4927600"/>
                <a:gd name="connsiteY3" fmla="*/ 1920176 h 2656113"/>
                <a:gd name="connsiteX4" fmla="*/ 4927600 w 4927600"/>
                <a:gd name="connsiteY4" fmla="*/ 2438399 h 2656113"/>
                <a:gd name="connsiteX5" fmla="*/ 4927600 w 4927600"/>
                <a:gd name="connsiteY5" fmla="*/ 2656113 h 2656113"/>
                <a:gd name="connsiteX6" fmla="*/ 4635500 w 4927600"/>
                <a:gd name="connsiteY6" fmla="*/ 2649763 h 2656113"/>
                <a:gd name="connsiteX7" fmla="*/ 3014768 w 4927600"/>
                <a:gd name="connsiteY7" fmla="*/ 1953448 h 2656113"/>
                <a:gd name="connsiteX8" fmla="*/ 2444750 w 4927600"/>
                <a:gd name="connsiteY8" fmla="*/ 1970313 h 2656113"/>
                <a:gd name="connsiteX9" fmla="*/ 0 w 4927600"/>
                <a:gd name="connsiteY9" fmla="*/ 217715 h 2656113"/>
                <a:gd name="connsiteX10" fmla="*/ 0 w 4927600"/>
                <a:gd name="connsiteY10" fmla="*/ 0 h 265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27600" h="2656113">
                  <a:moveTo>
                    <a:pt x="0" y="0"/>
                  </a:moveTo>
                  <a:lnTo>
                    <a:pt x="4591050" y="1689099"/>
                  </a:lnTo>
                  <a:lnTo>
                    <a:pt x="4591050" y="1906813"/>
                  </a:lnTo>
                  <a:lnTo>
                    <a:pt x="4139378" y="1920176"/>
                  </a:lnTo>
                  <a:lnTo>
                    <a:pt x="4927600" y="2438399"/>
                  </a:lnTo>
                  <a:lnTo>
                    <a:pt x="4927600" y="2656113"/>
                  </a:lnTo>
                  <a:lnTo>
                    <a:pt x="4635500" y="2649763"/>
                  </a:lnTo>
                  <a:lnTo>
                    <a:pt x="3014768" y="1953448"/>
                  </a:lnTo>
                  <a:lnTo>
                    <a:pt x="2444750" y="1970313"/>
                  </a:lnTo>
                  <a:lnTo>
                    <a:pt x="0" y="2177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0E8BF6B-5AB5-C715-F5AA-91C710CE81EF}"/>
                </a:ext>
              </a:extLst>
            </p:cNvPr>
            <p:cNvSpPr/>
            <p:nvPr/>
          </p:nvSpPr>
          <p:spPr bwMode="auto">
            <a:xfrm>
              <a:off x="5034968" y="5176441"/>
              <a:ext cx="1826278" cy="903724"/>
            </a:xfrm>
            <a:custGeom>
              <a:avLst/>
              <a:gdLst>
                <a:gd name="connsiteX0" fmla="*/ 0 w 4927600"/>
                <a:gd name="connsiteY0" fmla="*/ 0 h 2438400"/>
                <a:gd name="connsiteX1" fmla="*/ 4591050 w 4927600"/>
                <a:gd name="connsiteY1" fmla="*/ 1689100 h 2438400"/>
                <a:gd name="connsiteX2" fmla="*/ 3822493 w 4927600"/>
                <a:gd name="connsiteY2" fmla="*/ 1711838 h 2438400"/>
                <a:gd name="connsiteX3" fmla="*/ 4927600 w 4927600"/>
                <a:gd name="connsiteY3" fmla="*/ 2438400 h 2438400"/>
                <a:gd name="connsiteX4" fmla="*/ 4635500 w 4927600"/>
                <a:gd name="connsiteY4" fmla="*/ 2432050 h 2438400"/>
                <a:gd name="connsiteX5" fmla="*/ 3014768 w 4927600"/>
                <a:gd name="connsiteY5" fmla="*/ 1735735 h 2438400"/>
                <a:gd name="connsiteX6" fmla="*/ 2444750 w 4927600"/>
                <a:gd name="connsiteY6" fmla="*/ 1752600 h 2438400"/>
                <a:gd name="connsiteX7" fmla="*/ 0 w 4927600"/>
                <a:gd name="connsiteY7" fmla="*/ 0 h 24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7600" h="2438400">
                  <a:moveTo>
                    <a:pt x="0" y="0"/>
                  </a:moveTo>
                  <a:lnTo>
                    <a:pt x="4591050" y="1689100"/>
                  </a:lnTo>
                  <a:lnTo>
                    <a:pt x="3822493" y="1711838"/>
                  </a:lnTo>
                  <a:lnTo>
                    <a:pt x="4927600" y="2438400"/>
                  </a:lnTo>
                  <a:lnTo>
                    <a:pt x="4635500" y="2432050"/>
                  </a:lnTo>
                  <a:lnTo>
                    <a:pt x="3014768" y="1735735"/>
                  </a:lnTo>
                  <a:lnTo>
                    <a:pt x="2444750" y="1752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EA8FFB2-BF68-8519-5218-FB3D68CB9FA1}"/>
              </a:ext>
            </a:extLst>
          </p:cNvPr>
          <p:cNvGrpSpPr/>
          <p:nvPr/>
        </p:nvGrpSpPr>
        <p:grpSpPr>
          <a:xfrm>
            <a:off x="2966177" y="5098104"/>
            <a:ext cx="1779208" cy="982061"/>
            <a:chOff x="2966177" y="5098104"/>
            <a:chExt cx="1779208" cy="982061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F339271-17A1-6608-F69D-FB501E7A52AE}"/>
                </a:ext>
              </a:extLst>
            </p:cNvPr>
            <p:cNvSpPr/>
            <p:nvPr/>
          </p:nvSpPr>
          <p:spPr bwMode="auto">
            <a:xfrm>
              <a:off x="2966177" y="5098104"/>
              <a:ext cx="1779208" cy="982061"/>
            </a:xfrm>
            <a:custGeom>
              <a:avLst/>
              <a:gdLst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1320292 w 4800600"/>
                <a:gd name="connsiteY8" fmla="*/ 1466197 h 2649764"/>
                <a:gd name="connsiteX9" fmla="*/ 704850 w 4800600"/>
                <a:gd name="connsiteY9" fmla="*/ 1295400 h 2649764"/>
                <a:gd name="connsiteX10" fmla="*/ 1781376 w 4800600"/>
                <a:gd name="connsiteY10" fmla="*/ 1213334 h 2649764"/>
                <a:gd name="connsiteX11" fmla="*/ 0 w 4800600"/>
                <a:gd name="connsiteY11" fmla="*/ 217714 h 2649764"/>
                <a:gd name="connsiteX12" fmla="*/ 101600 w 4800600"/>
                <a:gd name="connsiteY12" fmla="*/ 217714 h 2649764"/>
                <a:gd name="connsiteX13" fmla="*/ 1929961 w 4800600"/>
                <a:gd name="connsiteY13" fmla="*/ 1078665 h 2649764"/>
                <a:gd name="connsiteX14" fmla="*/ 0 w 4800600"/>
                <a:gd name="connsiteY14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1320292 w 4800600"/>
                <a:gd name="connsiteY8" fmla="*/ 1466197 h 2649764"/>
                <a:gd name="connsiteX9" fmla="*/ 704850 w 4800600"/>
                <a:gd name="connsiteY9" fmla="*/ 1295400 h 2649764"/>
                <a:gd name="connsiteX10" fmla="*/ 1781376 w 4800600"/>
                <a:gd name="connsiteY10" fmla="*/ 1213334 h 2649764"/>
                <a:gd name="connsiteX11" fmla="*/ 0 w 4800600"/>
                <a:gd name="connsiteY11" fmla="*/ 217714 h 2649764"/>
                <a:gd name="connsiteX12" fmla="*/ 101600 w 4800600"/>
                <a:gd name="connsiteY12" fmla="*/ 217714 h 2649764"/>
                <a:gd name="connsiteX13" fmla="*/ 0 w 4800600"/>
                <a:gd name="connsiteY13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1320292 w 4800600"/>
                <a:gd name="connsiteY8" fmla="*/ 1466197 h 2649764"/>
                <a:gd name="connsiteX9" fmla="*/ 704850 w 4800600"/>
                <a:gd name="connsiteY9" fmla="*/ 1295400 h 2649764"/>
                <a:gd name="connsiteX10" fmla="*/ 1781376 w 4800600"/>
                <a:gd name="connsiteY10" fmla="*/ 1213334 h 2649764"/>
                <a:gd name="connsiteX11" fmla="*/ 0 w 4800600"/>
                <a:gd name="connsiteY11" fmla="*/ 217714 h 2649764"/>
                <a:gd name="connsiteX12" fmla="*/ 0 w 4800600"/>
                <a:gd name="connsiteY12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525997 w 4800600"/>
                <a:gd name="connsiteY5" fmla="*/ 2355843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704850 w 4800600"/>
                <a:gd name="connsiteY8" fmla="*/ 1295400 h 2649764"/>
                <a:gd name="connsiteX9" fmla="*/ 1781376 w 4800600"/>
                <a:gd name="connsiteY9" fmla="*/ 1213334 h 2649764"/>
                <a:gd name="connsiteX10" fmla="*/ 0 w 4800600"/>
                <a:gd name="connsiteY10" fmla="*/ 217714 h 2649764"/>
                <a:gd name="connsiteX11" fmla="*/ 0 w 4800600"/>
                <a:gd name="connsiteY11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497422 w 4800600"/>
                <a:gd name="connsiteY5" fmla="*/ 2346318 h 2649764"/>
                <a:gd name="connsiteX6" fmla="*/ 4800600 w 4800600"/>
                <a:gd name="connsiteY6" fmla="*/ 2649764 h 2649764"/>
                <a:gd name="connsiteX7" fmla="*/ 704850 w 4800600"/>
                <a:gd name="connsiteY7" fmla="*/ 1513114 h 2649764"/>
                <a:gd name="connsiteX8" fmla="*/ 704850 w 4800600"/>
                <a:gd name="connsiteY8" fmla="*/ 1295400 h 2649764"/>
                <a:gd name="connsiteX9" fmla="*/ 1781376 w 4800600"/>
                <a:gd name="connsiteY9" fmla="*/ 1213334 h 2649764"/>
                <a:gd name="connsiteX10" fmla="*/ 0 w 4800600"/>
                <a:gd name="connsiteY10" fmla="*/ 217714 h 2649764"/>
                <a:gd name="connsiteX11" fmla="*/ 0 w 4800600"/>
                <a:gd name="connsiteY11" fmla="*/ 0 h 2649764"/>
                <a:gd name="connsiteX0" fmla="*/ 0 w 4800600"/>
                <a:gd name="connsiteY0" fmla="*/ 0 h 2649764"/>
                <a:gd name="connsiteX1" fmla="*/ 101600 w 4800600"/>
                <a:gd name="connsiteY1" fmla="*/ 0 h 2649764"/>
                <a:gd name="connsiteX2" fmla="*/ 2553328 w 4800600"/>
                <a:gd name="connsiteY2" fmla="*/ 1154485 h 2649764"/>
                <a:gd name="connsiteX3" fmla="*/ 3536950 w 4800600"/>
                <a:gd name="connsiteY3" fmla="*/ 1079500 h 2649764"/>
                <a:gd name="connsiteX4" fmla="*/ 4800600 w 4800600"/>
                <a:gd name="connsiteY4" fmla="*/ 2432050 h 2649764"/>
                <a:gd name="connsiteX5" fmla="*/ 4800600 w 4800600"/>
                <a:gd name="connsiteY5" fmla="*/ 2649764 h 2649764"/>
                <a:gd name="connsiteX6" fmla="*/ 704850 w 4800600"/>
                <a:gd name="connsiteY6" fmla="*/ 1513114 h 2649764"/>
                <a:gd name="connsiteX7" fmla="*/ 704850 w 4800600"/>
                <a:gd name="connsiteY7" fmla="*/ 1295400 h 2649764"/>
                <a:gd name="connsiteX8" fmla="*/ 1781376 w 4800600"/>
                <a:gd name="connsiteY8" fmla="*/ 1213334 h 2649764"/>
                <a:gd name="connsiteX9" fmla="*/ 0 w 4800600"/>
                <a:gd name="connsiteY9" fmla="*/ 217714 h 2649764"/>
                <a:gd name="connsiteX10" fmla="*/ 0 w 4800600"/>
                <a:gd name="connsiteY10" fmla="*/ 0 h 264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00600" h="2649764">
                  <a:moveTo>
                    <a:pt x="0" y="0"/>
                  </a:moveTo>
                  <a:lnTo>
                    <a:pt x="101600" y="0"/>
                  </a:lnTo>
                  <a:lnTo>
                    <a:pt x="2553328" y="1154485"/>
                  </a:lnTo>
                  <a:lnTo>
                    <a:pt x="3536950" y="1079500"/>
                  </a:lnTo>
                  <a:lnTo>
                    <a:pt x="4800600" y="2432050"/>
                  </a:lnTo>
                  <a:lnTo>
                    <a:pt x="4800600" y="2649764"/>
                  </a:lnTo>
                  <a:lnTo>
                    <a:pt x="704850" y="1513114"/>
                  </a:lnTo>
                  <a:lnTo>
                    <a:pt x="704850" y="1295400"/>
                  </a:lnTo>
                  <a:lnTo>
                    <a:pt x="1781376" y="1213334"/>
                  </a:lnTo>
                  <a:lnTo>
                    <a:pt x="0" y="217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09BC1C5-3B6E-0385-8672-71075C2720A0}"/>
                </a:ext>
              </a:extLst>
            </p:cNvPr>
            <p:cNvSpPr/>
            <p:nvPr/>
          </p:nvSpPr>
          <p:spPr bwMode="auto">
            <a:xfrm>
              <a:off x="2966177" y="5178794"/>
              <a:ext cx="1779208" cy="901371"/>
            </a:xfrm>
            <a:custGeom>
              <a:avLst/>
              <a:gdLst>
                <a:gd name="connsiteX0" fmla="*/ 0 w 4800600"/>
                <a:gd name="connsiteY0" fmla="*/ 0 h 2432050"/>
                <a:gd name="connsiteX1" fmla="*/ 101600 w 4800600"/>
                <a:gd name="connsiteY1" fmla="*/ 0 h 2432050"/>
                <a:gd name="connsiteX2" fmla="*/ 2553328 w 4800600"/>
                <a:gd name="connsiteY2" fmla="*/ 1154485 h 2432050"/>
                <a:gd name="connsiteX3" fmla="*/ 3536950 w 4800600"/>
                <a:gd name="connsiteY3" fmla="*/ 1079500 h 2432050"/>
                <a:gd name="connsiteX4" fmla="*/ 4800600 w 4800600"/>
                <a:gd name="connsiteY4" fmla="*/ 2432050 h 2432050"/>
                <a:gd name="connsiteX5" fmla="*/ 704850 w 4800600"/>
                <a:gd name="connsiteY5" fmla="*/ 1295400 h 2432050"/>
                <a:gd name="connsiteX6" fmla="*/ 2124159 w 4800600"/>
                <a:gd name="connsiteY6" fmla="*/ 1187202 h 2432050"/>
                <a:gd name="connsiteX7" fmla="*/ 0 w 4800600"/>
                <a:gd name="connsiteY7" fmla="*/ 0 h 243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00600" h="2432050">
                  <a:moveTo>
                    <a:pt x="0" y="0"/>
                  </a:moveTo>
                  <a:lnTo>
                    <a:pt x="101600" y="0"/>
                  </a:lnTo>
                  <a:lnTo>
                    <a:pt x="2553328" y="1154485"/>
                  </a:lnTo>
                  <a:lnTo>
                    <a:pt x="3536950" y="1079500"/>
                  </a:lnTo>
                  <a:lnTo>
                    <a:pt x="4800600" y="2432050"/>
                  </a:lnTo>
                  <a:lnTo>
                    <a:pt x="704850" y="1295400"/>
                  </a:lnTo>
                  <a:lnTo>
                    <a:pt x="2124159" y="1187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CA67557-E562-BA10-A64E-76FC953F9781}"/>
              </a:ext>
            </a:extLst>
          </p:cNvPr>
          <p:cNvGrpSpPr/>
          <p:nvPr/>
        </p:nvGrpSpPr>
        <p:grpSpPr>
          <a:xfrm>
            <a:off x="7211813" y="5100458"/>
            <a:ext cx="1814510" cy="979707"/>
            <a:chOff x="7211813" y="5100458"/>
            <a:chExt cx="1814510" cy="979707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96040E9-2AE6-7115-9AAE-62C2C3572562}"/>
                </a:ext>
              </a:extLst>
            </p:cNvPr>
            <p:cNvSpPr/>
            <p:nvPr/>
          </p:nvSpPr>
          <p:spPr bwMode="auto">
            <a:xfrm>
              <a:off x="7211813" y="5100458"/>
              <a:ext cx="1814510" cy="979707"/>
            </a:xfrm>
            <a:custGeom>
              <a:avLst/>
              <a:gdLst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881545 w 4895850"/>
                <a:gd name="connsiteY8" fmla="*/ 934992 h 2643414"/>
                <a:gd name="connsiteX9" fmla="*/ 330200 w 4895850"/>
                <a:gd name="connsiteY9" fmla="*/ 730250 h 2643414"/>
                <a:gd name="connsiteX10" fmla="*/ 780786 w 4895850"/>
                <a:gd name="connsiteY10" fmla="*/ 719648 h 2643414"/>
                <a:gd name="connsiteX11" fmla="*/ 0 w 4895850"/>
                <a:gd name="connsiteY11" fmla="*/ 217714 h 2643414"/>
                <a:gd name="connsiteX12" fmla="*/ 311150 w 4895850"/>
                <a:gd name="connsiteY12" fmla="*/ 217714 h 2643414"/>
                <a:gd name="connsiteX13" fmla="*/ 401684 w 4895850"/>
                <a:gd name="connsiteY13" fmla="*/ 258226 h 2643414"/>
                <a:gd name="connsiteX14" fmla="*/ 0 w 4895850"/>
                <a:gd name="connsiteY14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330200 w 4895850"/>
                <a:gd name="connsiteY8" fmla="*/ 730250 h 2643414"/>
                <a:gd name="connsiteX9" fmla="*/ 780786 w 4895850"/>
                <a:gd name="connsiteY9" fmla="*/ 719648 h 2643414"/>
                <a:gd name="connsiteX10" fmla="*/ 0 w 4895850"/>
                <a:gd name="connsiteY10" fmla="*/ 217714 h 2643414"/>
                <a:gd name="connsiteX11" fmla="*/ 311150 w 4895850"/>
                <a:gd name="connsiteY11" fmla="*/ 217714 h 2643414"/>
                <a:gd name="connsiteX12" fmla="*/ 401684 w 4895850"/>
                <a:gd name="connsiteY12" fmla="*/ 258226 h 2643414"/>
                <a:gd name="connsiteX13" fmla="*/ 0 w 4895850"/>
                <a:gd name="connsiteY13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330200 w 4895850"/>
                <a:gd name="connsiteY8" fmla="*/ 730250 h 2643414"/>
                <a:gd name="connsiteX9" fmla="*/ 780786 w 4895850"/>
                <a:gd name="connsiteY9" fmla="*/ 719648 h 2643414"/>
                <a:gd name="connsiteX10" fmla="*/ 0 w 4895850"/>
                <a:gd name="connsiteY10" fmla="*/ 217714 h 2643414"/>
                <a:gd name="connsiteX11" fmla="*/ 311150 w 4895850"/>
                <a:gd name="connsiteY11" fmla="*/ 217714 h 2643414"/>
                <a:gd name="connsiteX12" fmla="*/ 0 w 4895850"/>
                <a:gd name="connsiteY12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281263 w 4895850"/>
                <a:gd name="connsiteY5" fmla="*/ 2197474 h 2643414"/>
                <a:gd name="connsiteX6" fmla="*/ 4895850 w 4895850"/>
                <a:gd name="connsiteY6" fmla="*/ 2643414 h 2643414"/>
                <a:gd name="connsiteX7" fmla="*/ 330200 w 4895850"/>
                <a:gd name="connsiteY7" fmla="*/ 947964 h 2643414"/>
                <a:gd name="connsiteX8" fmla="*/ 330200 w 4895850"/>
                <a:gd name="connsiteY8" fmla="*/ 730250 h 2643414"/>
                <a:gd name="connsiteX9" fmla="*/ 780786 w 4895850"/>
                <a:gd name="connsiteY9" fmla="*/ 719648 h 2643414"/>
                <a:gd name="connsiteX10" fmla="*/ 0 w 4895850"/>
                <a:gd name="connsiteY10" fmla="*/ 217714 h 2643414"/>
                <a:gd name="connsiteX11" fmla="*/ 0 w 4895850"/>
                <a:gd name="connsiteY11" fmla="*/ 0 h 2643414"/>
                <a:gd name="connsiteX0" fmla="*/ 0 w 4895850"/>
                <a:gd name="connsiteY0" fmla="*/ 0 h 2643414"/>
                <a:gd name="connsiteX1" fmla="*/ 311150 w 4895850"/>
                <a:gd name="connsiteY1" fmla="*/ 0 h 2643414"/>
                <a:gd name="connsiteX2" fmla="*/ 1862525 w 4895850"/>
                <a:gd name="connsiteY2" fmla="*/ 694196 h 2643414"/>
                <a:gd name="connsiteX3" fmla="*/ 2489200 w 4895850"/>
                <a:gd name="connsiteY3" fmla="*/ 679450 h 2643414"/>
                <a:gd name="connsiteX4" fmla="*/ 4895850 w 4895850"/>
                <a:gd name="connsiteY4" fmla="*/ 2425700 h 2643414"/>
                <a:gd name="connsiteX5" fmla="*/ 4895850 w 4895850"/>
                <a:gd name="connsiteY5" fmla="*/ 2643414 h 2643414"/>
                <a:gd name="connsiteX6" fmla="*/ 330200 w 4895850"/>
                <a:gd name="connsiteY6" fmla="*/ 947964 h 2643414"/>
                <a:gd name="connsiteX7" fmla="*/ 330200 w 4895850"/>
                <a:gd name="connsiteY7" fmla="*/ 730250 h 2643414"/>
                <a:gd name="connsiteX8" fmla="*/ 780786 w 4895850"/>
                <a:gd name="connsiteY8" fmla="*/ 719648 h 2643414"/>
                <a:gd name="connsiteX9" fmla="*/ 0 w 4895850"/>
                <a:gd name="connsiteY9" fmla="*/ 217714 h 2643414"/>
                <a:gd name="connsiteX10" fmla="*/ 0 w 4895850"/>
                <a:gd name="connsiteY10" fmla="*/ 0 h 2643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95850" h="2643414">
                  <a:moveTo>
                    <a:pt x="0" y="0"/>
                  </a:moveTo>
                  <a:lnTo>
                    <a:pt x="311150" y="0"/>
                  </a:lnTo>
                  <a:lnTo>
                    <a:pt x="1862525" y="694196"/>
                  </a:lnTo>
                  <a:lnTo>
                    <a:pt x="2489200" y="679450"/>
                  </a:lnTo>
                  <a:lnTo>
                    <a:pt x="4895850" y="2425700"/>
                  </a:lnTo>
                  <a:lnTo>
                    <a:pt x="4895850" y="2643414"/>
                  </a:lnTo>
                  <a:lnTo>
                    <a:pt x="330200" y="947964"/>
                  </a:lnTo>
                  <a:lnTo>
                    <a:pt x="330200" y="730250"/>
                  </a:lnTo>
                  <a:lnTo>
                    <a:pt x="780786" y="719648"/>
                  </a:lnTo>
                  <a:lnTo>
                    <a:pt x="0" y="2177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EBB23ED7-0E4C-D6EC-826B-90262582F163}"/>
                </a:ext>
              </a:extLst>
            </p:cNvPr>
            <p:cNvSpPr/>
            <p:nvPr/>
          </p:nvSpPr>
          <p:spPr bwMode="auto">
            <a:xfrm>
              <a:off x="7211813" y="5181147"/>
              <a:ext cx="1814510" cy="899018"/>
            </a:xfrm>
            <a:custGeom>
              <a:avLst/>
              <a:gdLst>
                <a:gd name="connsiteX0" fmla="*/ 0 w 4895850"/>
                <a:gd name="connsiteY0" fmla="*/ 0 h 2425700"/>
                <a:gd name="connsiteX1" fmla="*/ 311150 w 4895850"/>
                <a:gd name="connsiteY1" fmla="*/ 0 h 2425700"/>
                <a:gd name="connsiteX2" fmla="*/ 1862525 w 4895850"/>
                <a:gd name="connsiteY2" fmla="*/ 694196 h 2425700"/>
                <a:gd name="connsiteX3" fmla="*/ 2489200 w 4895850"/>
                <a:gd name="connsiteY3" fmla="*/ 679450 h 2425700"/>
                <a:gd name="connsiteX4" fmla="*/ 4895850 w 4895850"/>
                <a:gd name="connsiteY4" fmla="*/ 2425700 h 2425700"/>
                <a:gd name="connsiteX5" fmla="*/ 330200 w 4895850"/>
                <a:gd name="connsiteY5" fmla="*/ 730250 h 2425700"/>
                <a:gd name="connsiteX6" fmla="*/ 1107495 w 4895850"/>
                <a:gd name="connsiteY6" fmla="*/ 711961 h 2425700"/>
                <a:gd name="connsiteX7" fmla="*/ 0 w 4895850"/>
                <a:gd name="connsiteY7" fmla="*/ 0 h 242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95850" h="2425700">
                  <a:moveTo>
                    <a:pt x="0" y="0"/>
                  </a:moveTo>
                  <a:lnTo>
                    <a:pt x="311150" y="0"/>
                  </a:lnTo>
                  <a:lnTo>
                    <a:pt x="1862525" y="694196"/>
                  </a:lnTo>
                  <a:lnTo>
                    <a:pt x="2489200" y="679450"/>
                  </a:lnTo>
                  <a:lnTo>
                    <a:pt x="4895850" y="2425700"/>
                  </a:lnTo>
                  <a:lnTo>
                    <a:pt x="330200" y="730250"/>
                  </a:lnTo>
                  <a:lnTo>
                    <a:pt x="1107495" y="7119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5133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166058</TotalTime>
  <Words>27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pptxo01_奥行きのある矢印／まっすぐ</dc:title>
  <dc:subject>pptxo01_奥行きのある矢印／まっすぐ</dc:subject>
  <dc:creator>でじけろお</dc:creator>
  <cp:revision>1</cp:revision>
  <dcterms:created xsi:type="dcterms:W3CDTF">2018-05-20T00:31:01Z</dcterms:created>
  <dcterms:modified xsi:type="dcterms:W3CDTF">2025-03-30T13:47:02Z</dcterms:modified>
  <cp:version>1</cp:version>
</cp:coreProperties>
</file>