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60" r:id="rId2"/>
    <p:sldId id="962" r:id="rId3"/>
    <p:sldId id="96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B7262-0F56-7315-5AB9-11EEB3680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A655B4-DCA2-954F-FF5F-291847B366CB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奥行きのある矢印／まっすぐ２（平面）</a:t>
            </a: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5EED5F7D-A7AE-B2B6-D926-ECAA89D7E6F2}"/>
              </a:ext>
            </a:extLst>
          </p:cNvPr>
          <p:cNvSpPr/>
          <p:nvPr/>
        </p:nvSpPr>
        <p:spPr bwMode="auto">
          <a:xfrm>
            <a:off x="981368" y="843898"/>
            <a:ext cx="1240408" cy="1713993"/>
          </a:xfrm>
          <a:custGeom>
            <a:avLst/>
            <a:gdLst>
              <a:gd name="connsiteX0" fmla="*/ 456495 w 1433757"/>
              <a:gd name="connsiteY0" fmla="*/ 0 h 1981162"/>
              <a:gd name="connsiteX1" fmla="*/ 986695 w 1433757"/>
              <a:gd name="connsiteY1" fmla="*/ 0 h 1981162"/>
              <a:gd name="connsiteX2" fmla="*/ 820372 w 1433757"/>
              <a:gd name="connsiteY2" fmla="*/ 1802117 h 1981162"/>
              <a:gd name="connsiteX3" fmla="*/ 1433757 w 1433757"/>
              <a:gd name="connsiteY3" fmla="*/ 1802117 h 1981162"/>
              <a:gd name="connsiteX4" fmla="*/ 716878 w 1433757"/>
              <a:gd name="connsiteY4" fmla="*/ 1981162 h 1981162"/>
              <a:gd name="connsiteX5" fmla="*/ 0 w 1433757"/>
              <a:gd name="connsiteY5" fmla="*/ 1802117 h 1981162"/>
              <a:gd name="connsiteX6" fmla="*/ 622819 w 1433757"/>
              <a:gd name="connsiteY6" fmla="*/ 1802117 h 1981162"/>
              <a:gd name="connsiteX7" fmla="*/ 456495 w 1433757"/>
              <a:gd name="connsiteY7" fmla="*/ 0 h 198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3757" h="1981162">
                <a:moveTo>
                  <a:pt x="456495" y="0"/>
                </a:moveTo>
                <a:lnTo>
                  <a:pt x="986695" y="0"/>
                </a:lnTo>
                <a:lnTo>
                  <a:pt x="820372" y="1802117"/>
                </a:lnTo>
                <a:lnTo>
                  <a:pt x="1433757" y="1802117"/>
                </a:lnTo>
                <a:lnTo>
                  <a:pt x="716878" y="1981162"/>
                </a:lnTo>
                <a:lnTo>
                  <a:pt x="0" y="1802117"/>
                </a:lnTo>
                <a:lnTo>
                  <a:pt x="622819" y="1802117"/>
                </a:lnTo>
                <a:lnTo>
                  <a:pt x="45649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FF4F4BE3-F65F-7BCF-4D2B-9E4763D2A24A}"/>
              </a:ext>
            </a:extLst>
          </p:cNvPr>
          <p:cNvSpPr/>
          <p:nvPr/>
        </p:nvSpPr>
        <p:spPr bwMode="auto">
          <a:xfrm>
            <a:off x="3233430" y="843898"/>
            <a:ext cx="1240408" cy="1702588"/>
          </a:xfrm>
          <a:custGeom>
            <a:avLst/>
            <a:gdLst>
              <a:gd name="connsiteX0" fmla="*/ 716879 w 1433757"/>
              <a:gd name="connsiteY0" fmla="*/ 0 h 1967979"/>
              <a:gd name="connsiteX1" fmla="*/ 1433757 w 1433757"/>
              <a:gd name="connsiteY1" fmla="*/ 179045 h 1967979"/>
              <a:gd name="connsiteX2" fmla="*/ 808741 w 1433757"/>
              <a:gd name="connsiteY2" fmla="*/ 179045 h 1967979"/>
              <a:gd name="connsiteX3" fmla="*/ 973849 w 1433757"/>
              <a:gd name="connsiteY3" fmla="*/ 1967979 h 1967979"/>
              <a:gd name="connsiteX4" fmla="*/ 443648 w 1433757"/>
              <a:gd name="connsiteY4" fmla="*/ 1967979 h 1967979"/>
              <a:gd name="connsiteX5" fmla="*/ 608755 w 1433757"/>
              <a:gd name="connsiteY5" fmla="*/ 179045 h 1967979"/>
              <a:gd name="connsiteX6" fmla="*/ 0 w 1433757"/>
              <a:gd name="connsiteY6" fmla="*/ 179045 h 1967979"/>
              <a:gd name="connsiteX7" fmla="*/ 716879 w 1433757"/>
              <a:gd name="connsiteY7" fmla="*/ 0 h 196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3757" h="1967979">
                <a:moveTo>
                  <a:pt x="716879" y="0"/>
                </a:moveTo>
                <a:lnTo>
                  <a:pt x="1433757" y="179045"/>
                </a:lnTo>
                <a:lnTo>
                  <a:pt x="808741" y="179045"/>
                </a:lnTo>
                <a:lnTo>
                  <a:pt x="973849" y="1967979"/>
                </a:lnTo>
                <a:lnTo>
                  <a:pt x="443648" y="1967979"/>
                </a:lnTo>
                <a:lnTo>
                  <a:pt x="608755" y="179045"/>
                </a:lnTo>
                <a:lnTo>
                  <a:pt x="0" y="179045"/>
                </a:lnTo>
                <a:lnTo>
                  <a:pt x="7168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62DF3943-10BD-0491-4BC2-06A18A0D012D}"/>
              </a:ext>
            </a:extLst>
          </p:cNvPr>
          <p:cNvSpPr/>
          <p:nvPr/>
        </p:nvSpPr>
        <p:spPr bwMode="auto">
          <a:xfrm>
            <a:off x="5293781" y="843898"/>
            <a:ext cx="1387018" cy="1652285"/>
          </a:xfrm>
          <a:custGeom>
            <a:avLst/>
            <a:gdLst>
              <a:gd name="connsiteX0" fmla="*/ 189545 w 1561183"/>
              <a:gd name="connsiteY0" fmla="*/ 0 h 1974565"/>
              <a:gd name="connsiteX1" fmla="*/ 1380208 w 1561183"/>
              <a:gd name="connsiteY1" fmla="*/ 0 h 1974565"/>
              <a:gd name="connsiteX2" fmla="*/ 1074835 w 1561183"/>
              <a:gd name="connsiteY2" fmla="*/ 1633539 h 1974565"/>
              <a:gd name="connsiteX3" fmla="*/ 1561183 w 1561183"/>
              <a:gd name="connsiteY3" fmla="*/ 1633539 h 1974565"/>
              <a:gd name="connsiteX4" fmla="*/ 780591 w 1561183"/>
              <a:gd name="connsiteY4" fmla="*/ 1974565 h 1974565"/>
              <a:gd name="connsiteX5" fmla="*/ 0 w 1561183"/>
              <a:gd name="connsiteY5" fmla="*/ 1633539 h 1974565"/>
              <a:gd name="connsiteX6" fmla="*/ 494918 w 1561183"/>
              <a:gd name="connsiteY6" fmla="*/ 1633539 h 1974565"/>
              <a:gd name="connsiteX7" fmla="*/ 189545 w 1561183"/>
              <a:gd name="connsiteY7" fmla="*/ 0 h 197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1183" h="1974565">
                <a:moveTo>
                  <a:pt x="189545" y="0"/>
                </a:moveTo>
                <a:lnTo>
                  <a:pt x="1380208" y="0"/>
                </a:lnTo>
                <a:lnTo>
                  <a:pt x="1074835" y="1633539"/>
                </a:lnTo>
                <a:lnTo>
                  <a:pt x="1561183" y="1633539"/>
                </a:lnTo>
                <a:lnTo>
                  <a:pt x="780591" y="1974565"/>
                </a:lnTo>
                <a:lnTo>
                  <a:pt x="0" y="1633539"/>
                </a:lnTo>
                <a:lnTo>
                  <a:pt x="494918" y="1633539"/>
                </a:lnTo>
                <a:lnTo>
                  <a:pt x="18954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53F05B1-A440-6A24-AEC0-33DDC218BDE3}"/>
              </a:ext>
            </a:extLst>
          </p:cNvPr>
          <p:cNvSpPr/>
          <p:nvPr/>
        </p:nvSpPr>
        <p:spPr bwMode="auto">
          <a:xfrm>
            <a:off x="7498015" y="843898"/>
            <a:ext cx="1387018" cy="1631502"/>
          </a:xfrm>
          <a:custGeom>
            <a:avLst/>
            <a:gdLst>
              <a:gd name="connsiteX0" fmla="*/ 780592 w 1561183"/>
              <a:gd name="connsiteY0" fmla="*/ 0 h 1949728"/>
              <a:gd name="connsiteX1" fmla="*/ 1561183 w 1561183"/>
              <a:gd name="connsiteY1" fmla="*/ 341027 h 1949728"/>
              <a:gd name="connsiteX2" fmla="*/ 1069953 w 1561183"/>
              <a:gd name="connsiteY2" fmla="*/ 341027 h 1949728"/>
              <a:gd name="connsiteX3" fmla="*/ 1370683 w 1561183"/>
              <a:gd name="connsiteY3" fmla="*/ 1949728 h 1949728"/>
              <a:gd name="connsiteX4" fmla="*/ 180020 w 1561183"/>
              <a:gd name="connsiteY4" fmla="*/ 1949728 h 1949728"/>
              <a:gd name="connsiteX5" fmla="*/ 480750 w 1561183"/>
              <a:gd name="connsiteY5" fmla="*/ 341027 h 1949728"/>
              <a:gd name="connsiteX6" fmla="*/ 0 w 1561183"/>
              <a:gd name="connsiteY6" fmla="*/ 341027 h 1949728"/>
              <a:gd name="connsiteX7" fmla="*/ 780592 w 1561183"/>
              <a:gd name="connsiteY7" fmla="*/ 0 h 194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1183" h="1949728">
                <a:moveTo>
                  <a:pt x="780592" y="0"/>
                </a:moveTo>
                <a:lnTo>
                  <a:pt x="1561183" y="341027"/>
                </a:lnTo>
                <a:lnTo>
                  <a:pt x="1069953" y="341027"/>
                </a:lnTo>
                <a:lnTo>
                  <a:pt x="1370683" y="1949728"/>
                </a:lnTo>
                <a:lnTo>
                  <a:pt x="180020" y="1949728"/>
                </a:lnTo>
                <a:lnTo>
                  <a:pt x="480750" y="341027"/>
                </a:lnTo>
                <a:lnTo>
                  <a:pt x="0" y="341027"/>
                </a:lnTo>
                <a:lnTo>
                  <a:pt x="78059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46A6F350-72B8-82B6-7443-FFDDA7E9AC02}"/>
              </a:ext>
            </a:extLst>
          </p:cNvPr>
          <p:cNvSpPr/>
          <p:nvPr/>
        </p:nvSpPr>
        <p:spPr bwMode="auto">
          <a:xfrm>
            <a:off x="5138863" y="3180419"/>
            <a:ext cx="1695367" cy="963488"/>
          </a:xfrm>
          <a:custGeom>
            <a:avLst/>
            <a:gdLst>
              <a:gd name="connsiteX0" fmla="*/ 2479672 w 2905122"/>
              <a:gd name="connsiteY0" fmla="*/ 0 h 1651000"/>
              <a:gd name="connsiteX1" fmla="*/ 2905122 w 2905122"/>
              <a:gd name="connsiteY1" fmla="*/ 69850 h 1651000"/>
              <a:gd name="connsiteX2" fmla="*/ 781442 w 2905122"/>
              <a:gd name="connsiteY2" fmla="*/ 1541055 h 1651000"/>
              <a:gd name="connsiteX3" fmla="*/ 1292222 w 2905122"/>
              <a:gd name="connsiteY3" fmla="*/ 1533525 h 1651000"/>
              <a:gd name="connsiteX4" fmla="*/ 542923 w 2905122"/>
              <a:gd name="connsiteY4" fmla="*/ 1651000 h 1651000"/>
              <a:gd name="connsiteX5" fmla="*/ 0 w 2905122"/>
              <a:gd name="connsiteY5" fmla="*/ 1552575 h 1651000"/>
              <a:gd name="connsiteX6" fmla="*/ 592762 w 2905122"/>
              <a:gd name="connsiteY6" fmla="*/ 1543837 h 1651000"/>
              <a:gd name="connsiteX7" fmla="*/ 2479672 w 2905122"/>
              <a:gd name="connsiteY7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5122" h="1651000">
                <a:moveTo>
                  <a:pt x="2479672" y="0"/>
                </a:moveTo>
                <a:lnTo>
                  <a:pt x="2905122" y="69850"/>
                </a:lnTo>
                <a:lnTo>
                  <a:pt x="781442" y="1541055"/>
                </a:lnTo>
                <a:lnTo>
                  <a:pt x="1292222" y="1533525"/>
                </a:lnTo>
                <a:lnTo>
                  <a:pt x="542923" y="1651000"/>
                </a:lnTo>
                <a:lnTo>
                  <a:pt x="0" y="1552575"/>
                </a:lnTo>
                <a:lnTo>
                  <a:pt x="592762" y="1543837"/>
                </a:lnTo>
                <a:lnTo>
                  <a:pt x="247967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1606BD00-8737-C4AC-B989-C1EE126060AF}"/>
              </a:ext>
            </a:extLst>
          </p:cNvPr>
          <p:cNvSpPr/>
          <p:nvPr/>
        </p:nvSpPr>
        <p:spPr bwMode="auto">
          <a:xfrm>
            <a:off x="5040426" y="5142827"/>
            <a:ext cx="1837113" cy="1000545"/>
          </a:xfrm>
          <a:custGeom>
            <a:avLst/>
            <a:gdLst>
              <a:gd name="connsiteX0" fmla="*/ 2033588 w 3148013"/>
              <a:gd name="connsiteY0" fmla="*/ 0 h 1714500"/>
              <a:gd name="connsiteX1" fmla="*/ 3148013 w 3148013"/>
              <a:gd name="connsiteY1" fmla="*/ 166687 h 1714500"/>
              <a:gd name="connsiteX2" fmla="*/ 1061891 w 3148013"/>
              <a:gd name="connsiteY2" fmla="*/ 1468165 h 1714500"/>
              <a:gd name="connsiteX3" fmla="*/ 1466850 w 3148013"/>
              <a:gd name="connsiteY3" fmla="*/ 1466850 h 1714500"/>
              <a:gd name="connsiteX4" fmla="*/ 457200 w 3148013"/>
              <a:gd name="connsiteY4" fmla="*/ 1714500 h 1714500"/>
              <a:gd name="connsiteX5" fmla="*/ 0 w 3148013"/>
              <a:gd name="connsiteY5" fmla="*/ 1471612 h 1714500"/>
              <a:gd name="connsiteX6" fmla="*/ 498879 w 3148013"/>
              <a:gd name="connsiteY6" fmla="*/ 1469993 h 1714500"/>
              <a:gd name="connsiteX7" fmla="*/ 2033588 w 3148013"/>
              <a:gd name="connsiteY7" fmla="*/ 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8013" h="1714500">
                <a:moveTo>
                  <a:pt x="2033588" y="0"/>
                </a:moveTo>
                <a:lnTo>
                  <a:pt x="3148013" y="166687"/>
                </a:lnTo>
                <a:lnTo>
                  <a:pt x="1061891" y="1468165"/>
                </a:lnTo>
                <a:lnTo>
                  <a:pt x="1466850" y="1466850"/>
                </a:lnTo>
                <a:lnTo>
                  <a:pt x="457200" y="1714500"/>
                </a:lnTo>
                <a:lnTo>
                  <a:pt x="0" y="1471612"/>
                </a:lnTo>
                <a:lnTo>
                  <a:pt x="498879" y="1469993"/>
                </a:lnTo>
                <a:lnTo>
                  <a:pt x="203358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6791A300-5BFA-D2DE-ECB5-87DA5558B233}"/>
              </a:ext>
            </a:extLst>
          </p:cNvPr>
          <p:cNvSpPr/>
          <p:nvPr/>
        </p:nvSpPr>
        <p:spPr bwMode="auto">
          <a:xfrm>
            <a:off x="7253005" y="3180419"/>
            <a:ext cx="1699074" cy="967194"/>
          </a:xfrm>
          <a:custGeom>
            <a:avLst/>
            <a:gdLst>
              <a:gd name="connsiteX0" fmla="*/ 2374900 w 2911475"/>
              <a:gd name="connsiteY0" fmla="*/ 0 h 1657350"/>
              <a:gd name="connsiteX1" fmla="*/ 2911475 w 2911475"/>
              <a:gd name="connsiteY1" fmla="*/ 104775 h 1657350"/>
              <a:gd name="connsiteX2" fmla="*/ 2318145 w 2911475"/>
              <a:gd name="connsiteY2" fmla="*/ 114905 h 1657350"/>
              <a:gd name="connsiteX3" fmla="*/ 444500 w 2911475"/>
              <a:gd name="connsiteY3" fmla="*/ 1657350 h 1657350"/>
              <a:gd name="connsiteX4" fmla="*/ 0 w 2911475"/>
              <a:gd name="connsiteY4" fmla="*/ 1587500 h 1657350"/>
              <a:gd name="connsiteX5" fmla="*/ 2134283 w 2911475"/>
              <a:gd name="connsiteY5" fmla="*/ 118044 h 1657350"/>
              <a:gd name="connsiteX6" fmla="*/ 1609725 w 2911475"/>
              <a:gd name="connsiteY6" fmla="*/ 127000 h 1657350"/>
              <a:gd name="connsiteX7" fmla="*/ 2374900 w 2911475"/>
              <a:gd name="connsiteY7" fmla="*/ 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11475" h="1657350">
                <a:moveTo>
                  <a:pt x="2374900" y="0"/>
                </a:moveTo>
                <a:lnTo>
                  <a:pt x="2911475" y="104775"/>
                </a:lnTo>
                <a:lnTo>
                  <a:pt x="2318145" y="114905"/>
                </a:lnTo>
                <a:lnTo>
                  <a:pt x="444500" y="1657350"/>
                </a:lnTo>
                <a:lnTo>
                  <a:pt x="0" y="1587500"/>
                </a:lnTo>
                <a:lnTo>
                  <a:pt x="2134283" y="118044"/>
                </a:lnTo>
                <a:lnTo>
                  <a:pt x="1609725" y="127000"/>
                </a:lnTo>
                <a:lnTo>
                  <a:pt x="237490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1D1BDCFC-7EA2-F1E9-26FC-E883A73EFE17}"/>
              </a:ext>
            </a:extLst>
          </p:cNvPr>
          <p:cNvSpPr/>
          <p:nvPr/>
        </p:nvSpPr>
        <p:spPr bwMode="auto">
          <a:xfrm>
            <a:off x="7181479" y="5142827"/>
            <a:ext cx="1825996" cy="992207"/>
          </a:xfrm>
          <a:custGeom>
            <a:avLst/>
            <a:gdLst>
              <a:gd name="connsiteX0" fmla="*/ 2686050 w 3128963"/>
              <a:gd name="connsiteY0" fmla="*/ 0 h 1700213"/>
              <a:gd name="connsiteX1" fmla="*/ 3128963 w 3128963"/>
              <a:gd name="connsiteY1" fmla="*/ 247650 h 1700213"/>
              <a:gd name="connsiteX2" fmla="*/ 2628099 w 3128963"/>
              <a:gd name="connsiteY2" fmla="*/ 247650 h 1700213"/>
              <a:gd name="connsiteX3" fmla="*/ 1114425 w 3128963"/>
              <a:gd name="connsiteY3" fmla="*/ 1700213 h 1700213"/>
              <a:gd name="connsiteX4" fmla="*/ 0 w 3128963"/>
              <a:gd name="connsiteY4" fmla="*/ 1547813 h 1700213"/>
              <a:gd name="connsiteX5" fmla="*/ 2091364 w 3128963"/>
              <a:gd name="connsiteY5" fmla="*/ 247650 h 1700213"/>
              <a:gd name="connsiteX6" fmla="*/ 1671638 w 3128963"/>
              <a:gd name="connsiteY6" fmla="*/ 247650 h 1700213"/>
              <a:gd name="connsiteX7" fmla="*/ 2686050 w 3128963"/>
              <a:gd name="connsiteY7" fmla="*/ 0 h 170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8963" h="1700213">
                <a:moveTo>
                  <a:pt x="2686050" y="0"/>
                </a:moveTo>
                <a:lnTo>
                  <a:pt x="3128963" y="247650"/>
                </a:lnTo>
                <a:lnTo>
                  <a:pt x="2628099" y="247650"/>
                </a:lnTo>
                <a:lnTo>
                  <a:pt x="1114425" y="1700213"/>
                </a:lnTo>
                <a:lnTo>
                  <a:pt x="0" y="1547813"/>
                </a:lnTo>
                <a:lnTo>
                  <a:pt x="2091364" y="247650"/>
                </a:lnTo>
                <a:lnTo>
                  <a:pt x="1671638" y="247650"/>
                </a:lnTo>
                <a:lnTo>
                  <a:pt x="268605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81F535C9-42BC-1F46-7E75-3AB4D7B2A776}"/>
              </a:ext>
            </a:extLst>
          </p:cNvPr>
          <p:cNvSpPr/>
          <p:nvPr/>
        </p:nvSpPr>
        <p:spPr bwMode="auto">
          <a:xfrm>
            <a:off x="947805" y="3180419"/>
            <a:ext cx="1528780" cy="926848"/>
          </a:xfrm>
          <a:custGeom>
            <a:avLst/>
            <a:gdLst>
              <a:gd name="connsiteX0" fmla="*/ 1847850 w 2286000"/>
              <a:gd name="connsiteY0" fmla="*/ 0 h 1504950"/>
              <a:gd name="connsiteX1" fmla="*/ 2286000 w 2286000"/>
              <a:gd name="connsiteY1" fmla="*/ 31750 h 1504950"/>
              <a:gd name="connsiteX2" fmla="*/ 807768 w 2286000"/>
              <a:gd name="connsiteY2" fmla="*/ 1378999 h 1504950"/>
              <a:gd name="connsiteX3" fmla="*/ 1320800 w 2286000"/>
              <a:gd name="connsiteY3" fmla="*/ 1371600 h 1504950"/>
              <a:gd name="connsiteX4" fmla="*/ 577850 w 2286000"/>
              <a:gd name="connsiteY4" fmla="*/ 1504950 h 1504950"/>
              <a:gd name="connsiteX5" fmla="*/ 0 w 2286000"/>
              <a:gd name="connsiteY5" fmla="*/ 1390650 h 1504950"/>
              <a:gd name="connsiteX6" fmla="*/ 606585 w 2286000"/>
              <a:gd name="connsiteY6" fmla="*/ 1381901 h 1504950"/>
              <a:gd name="connsiteX7" fmla="*/ 1847850 w 2286000"/>
              <a:gd name="connsiteY7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6000" h="1504950">
                <a:moveTo>
                  <a:pt x="1847850" y="0"/>
                </a:moveTo>
                <a:lnTo>
                  <a:pt x="2286000" y="31750"/>
                </a:lnTo>
                <a:lnTo>
                  <a:pt x="807768" y="1378999"/>
                </a:lnTo>
                <a:lnTo>
                  <a:pt x="1320800" y="1371600"/>
                </a:lnTo>
                <a:lnTo>
                  <a:pt x="577850" y="1504950"/>
                </a:lnTo>
                <a:lnTo>
                  <a:pt x="0" y="1390650"/>
                </a:lnTo>
                <a:lnTo>
                  <a:pt x="606585" y="1381901"/>
                </a:lnTo>
                <a:lnTo>
                  <a:pt x="184785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E85FC6AF-5A71-8469-DB5C-85630E8DEBFF}"/>
              </a:ext>
            </a:extLst>
          </p:cNvPr>
          <p:cNvSpPr/>
          <p:nvPr/>
        </p:nvSpPr>
        <p:spPr bwMode="auto">
          <a:xfrm>
            <a:off x="815978" y="5142827"/>
            <a:ext cx="1711384" cy="930759"/>
          </a:xfrm>
          <a:custGeom>
            <a:avLst/>
            <a:gdLst>
              <a:gd name="connsiteX0" fmla="*/ 1454150 w 2559051"/>
              <a:gd name="connsiteY0" fmla="*/ 0 h 1511300"/>
              <a:gd name="connsiteX1" fmla="*/ 2559051 w 2559051"/>
              <a:gd name="connsiteY1" fmla="*/ 69850 h 1511300"/>
              <a:gd name="connsiteX2" fmla="*/ 1073215 w 2559051"/>
              <a:gd name="connsiteY2" fmla="*/ 1257300 h 1511300"/>
              <a:gd name="connsiteX3" fmla="*/ 1517651 w 2559051"/>
              <a:gd name="connsiteY3" fmla="*/ 1257300 h 1511300"/>
              <a:gd name="connsiteX4" fmla="*/ 539750 w 2559051"/>
              <a:gd name="connsiteY4" fmla="*/ 1511300 h 1511300"/>
              <a:gd name="connsiteX5" fmla="*/ 0 w 2559051"/>
              <a:gd name="connsiteY5" fmla="*/ 1257300 h 1511300"/>
              <a:gd name="connsiteX6" fmla="*/ 514287 w 2559051"/>
              <a:gd name="connsiteY6" fmla="*/ 1257300 h 1511300"/>
              <a:gd name="connsiteX7" fmla="*/ 1454150 w 2559051"/>
              <a:gd name="connsiteY7" fmla="*/ 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59051" h="1511300">
                <a:moveTo>
                  <a:pt x="1454150" y="0"/>
                </a:moveTo>
                <a:lnTo>
                  <a:pt x="2559051" y="69850"/>
                </a:lnTo>
                <a:lnTo>
                  <a:pt x="1073215" y="1257300"/>
                </a:lnTo>
                <a:lnTo>
                  <a:pt x="1517651" y="1257300"/>
                </a:lnTo>
                <a:lnTo>
                  <a:pt x="539750" y="1511300"/>
                </a:lnTo>
                <a:lnTo>
                  <a:pt x="0" y="1257300"/>
                </a:lnTo>
                <a:lnTo>
                  <a:pt x="514287" y="1257300"/>
                </a:lnTo>
                <a:lnTo>
                  <a:pt x="145415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4623E789-A2CB-3BCB-8343-3061A02DF801}"/>
              </a:ext>
            </a:extLst>
          </p:cNvPr>
          <p:cNvSpPr/>
          <p:nvPr/>
        </p:nvSpPr>
        <p:spPr bwMode="auto">
          <a:xfrm>
            <a:off x="3087466" y="3180419"/>
            <a:ext cx="1528779" cy="919027"/>
          </a:xfrm>
          <a:custGeom>
            <a:avLst/>
            <a:gdLst>
              <a:gd name="connsiteX0" fmla="*/ 1727199 w 2285999"/>
              <a:gd name="connsiteY0" fmla="*/ 0 h 1492250"/>
              <a:gd name="connsiteX1" fmla="*/ 2285999 w 2285999"/>
              <a:gd name="connsiteY1" fmla="*/ 114300 h 1492250"/>
              <a:gd name="connsiteX2" fmla="*/ 1691004 w 2285999"/>
              <a:gd name="connsiteY2" fmla="*/ 114300 h 1492250"/>
              <a:gd name="connsiteX3" fmla="*/ 450849 w 2285999"/>
              <a:gd name="connsiteY3" fmla="*/ 1492250 h 1492250"/>
              <a:gd name="connsiteX4" fmla="*/ 0 w 2285999"/>
              <a:gd name="connsiteY4" fmla="*/ 1460500 h 1492250"/>
              <a:gd name="connsiteX5" fmla="*/ 1483950 w 2285999"/>
              <a:gd name="connsiteY5" fmla="*/ 114300 h 1492250"/>
              <a:gd name="connsiteX6" fmla="*/ 952499 w 2285999"/>
              <a:gd name="connsiteY6" fmla="*/ 114300 h 1492250"/>
              <a:gd name="connsiteX7" fmla="*/ 1727199 w 2285999"/>
              <a:gd name="connsiteY7" fmla="*/ 0 h 149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999" h="1492250">
                <a:moveTo>
                  <a:pt x="1727199" y="0"/>
                </a:moveTo>
                <a:lnTo>
                  <a:pt x="2285999" y="114300"/>
                </a:lnTo>
                <a:lnTo>
                  <a:pt x="1691004" y="114300"/>
                </a:lnTo>
                <a:lnTo>
                  <a:pt x="450849" y="1492250"/>
                </a:lnTo>
                <a:lnTo>
                  <a:pt x="0" y="1460500"/>
                </a:lnTo>
                <a:lnTo>
                  <a:pt x="1483950" y="114300"/>
                </a:lnTo>
                <a:lnTo>
                  <a:pt x="952499" y="114300"/>
                </a:lnTo>
                <a:lnTo>
                  <a:pt x="172719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9F291641-7A83-2C7E-5E8E-4255C4582E6A}"/>
              </a:ext>
            </a:extLst>
          </p:cNvPr>
          <p:cNvSpPr/>
          <p:nvPr/>
        </p:nvSpPr>
        <p:spPr bwMode="auto">
          <a:xfrm>
            <a:off x="2979512" y="5142827"/>
            <a:ext cx="1692275" cy="936625"/>
          </a:xfrm>
          <a:custGeom>
            <a:avLst/>
            <a:gdLst>
              <a:gd name="connsiteX0" fmla="*/ 1993900 w 2530476"/>
              <a:gd name="connsiteY0" fmla="*/ 0 h 1520825"/>
              <a:gd name="connsiteX1" fmla="*/ 2530476 w 2530476"/>
              <a:gd name="connsiteY1" fmla="*/ 260350 h 1520825"/>
              <a:gd name="connsiteX2" fmla="*/ 2018681 w 2530476"/>
              <a:gd name="connsiteY2" fmla="*/ 262487 h 1520825"/>
              <a:gd name="connsiteX3" fmla="*/ 1082675 w 2530476"/>
              <a:gd name="connsiteY3" fmla="*/ 1520825 h 1520825"/>
              <a:gd name="connsiteX4" fmla="*/ 0 w 2530476"/>
              <a:gd name="connsiteY4" fmla="*/ 1447800 h 1520825"/>
              <a:gd name="connsiteX5" fmla="*/ 1459316 w 2530476"/>
              <a:gd name="connsiteY5" fmla="*/ 264823 h 1520825"/>
              <a:gd name="connsiteX6" fmla="*/ 1009651 w 2530476"/>
              <a:gd name="connsiteY6" fmla="*/ 266700 h 1520825"/>
              <a:gd name="connsiteX7" fmla="*/ 1993900 w 2530476"/>
              <a:gd name="connsiteY7" fmla="*/ 0 h 152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0476" h="1520825">
                <a:moveTo>
                  <a:pt x="1993900" y="0"/>
                </a:moveTo>
                <a:lnTo>
                  <a:pt x="2530476" y="260350"/>
                </a:lnTo>
                <a:lnTo>
                  <a:pt x="2018681" y="262487"/>
                </a:lnTo>
                <a:lnTo>
                  <a:pt x="1082675" y="1520825"/>
                </a:lnTo>
                <a:lnTo>
                  <a:pt x="0" y="1447800"/>
                </a:lnTo>
                <a:lnTo>
                  <a:pt x="1459316" y="264823"/>
                </a:lnTo>
                <a:lnTo>
                  <a:pt x="1009651" y="266700"/>
                </a:lnTo>
                <a:lnTo>
                  <a:pt x="199390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929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4D819-7865-A57F-2652-193EC0E5B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0201897-31FF-13A4-FE88-FD94EEF0B240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奥行きのある矢印／まっすぐ２（立体）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3F10C5E-4EC3-9522-2FAA-13DA192C67DE}"/>
              </a:ext>
            </a:extLst>
          </p:cNvPr>
          <p:cNvGrpSpPr/>
          <p:nvPr/>
        </p:nvGrpSpPr>
        <p:grpSpPr>
          <a:xfrm>
            <a:off x="981368" y="739123"/>
            <a:ext cx="1240410" cy="1867817"/>
            <a:chOff x="981368" y="739123"/>
            <a:chExt cx="1240410" cy="1867817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C41E946-370E-4DDD-2F5C-BA84BACED94A}"/>
                </a:ext>
              </a:extLst>
            </p:cNvPr>
            <p:cNvSpPr/>
            <p:nvPr/>
          </p:nvSpPr>
          <p:spPr bwMode="auto">
            <a:xfrm>
              <a:off x="981368" y="739123"/>
              <a:ext cx="1240410" cy="1867817"/>
            </a:xfrm>
            <a:custGeom>
              <a:avLst/>
              <a:gdLst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622821 w 1433760"/>
                <a:gd name="connsiteY11" fmla="*/ 1979919 h 2158963"/>
                <a:gd name="connsiteX12" fmla="*/ 620719 w 1433760"/>
                <a:gd name="connsiteY12" fmla="*/ 1957145 h 2158963"/>
                <a:gd name="connsiteX13" fmla="*/ 0 w 1433760"/>
                <a:gd name="connsiteY13" fmla="*/ 1802117 h 2158963"/>
                <a:gd name="connsiteX14" fmla="*/ 606411 w 1433760"/>
                <a:gd name="connsiteY14" fmla="*/ 1802117 h 2158963"/>
                <a:gd name="connsiteX15" fmla="*/ 456497 w 1433760"/>
                <a:gd name="connsiteY15" fmla="*/ 177801 h 2158963"/>
                <a:gd name="connsiteX16" fmla="*/ 472905 w 1433760"/>
                <a:gd name="connsiteY16" fmla="*/ 177801 h 2158963"/>
                <a:gd name="connsiteX17" fmla="*/ 456495 w 1433760"/>
                <a:gd name="connsiteY17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622821 w 1433760"/>
                <a:gd name="connsiteY11" fmla="*/ 1979919 h 2158963"/>
                <a:gd name="connsiteX12" fmla="*/ 0 w 1433760"/>
                <a:gd name="connsiteY12" fmla="*/ 1802117 h 2158963"/>
                <a:gd name="connsiteX13" fmla="*/ 606411 w 1433760"/>
                <a:gd name="connsiteY13" fmla="*/ 1802117 h 2158963"/>
                <a:gd name="connsiteX14" fmla="*/ 456497 w 1433760"/>
                <a:gd name="connsiteY14" fmla="*/ 177801 h 2158963"/>
                <a:gd name="connsiteX15" fmla="*/ 472905 w 1433760"/>
                <a:gd name="connsiteY15" fmla="*/ 177801 h 2158963"/>
                <a:gd name="connsiteX16" fmla="*/ 456495 w 1433760"/>
                <a:gd name="connsiteY16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0 w 1433760"/>
                <a:gd name="connsiteY11" fmla="*/ 1802117 h 2158963"/>
                <a:gd name="connsiteX12" fmla="*/ 606411 w 1433760"/>
                <a:gd name="connsiteY12" fmla="*/ 1802117 h 2158963"/>
                <a:gd name="connsiteX13" fmla="*/ 456497 w 1433760"/>
                <a:gd name="connsiteY13" fmla="*/ 177801 h 2158963"/>
                <a:gd name="connsiteX14" fmla="*/ 472905 w 1433760"/>
                <a:gd name="connsiteY14" fmla="*/ 177801 h 2158963"/>
                <a:gd name="connsiteX15" fmla="*/ 456495 w 1433760"/>
                <a:gd name="connsiteY15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1433760 w 1433760"/>
                <a:gd name="connsiteY7" fmla="*/ 1979919 h 2158963"/>
                <a:gd name="connsiteX8" fmla="*/ 716880 w 1433760"/>
                <a:gd name="connsiteY8" fmla="*/ 2158963 h 2158963"/>
                <a:gd name="connsiteX9" fmla="*/ 2 w 1433760"/>
                <a:gd name="connsiteY9" fmla="*/ 1979919 h 2158963"/>
                <a:gd name="connsiteX10" fmla="*/ 0 w 1433760"/>
                <a:gd name="connsiteY10" fmla="*/ 1802117 h 2158963"/>
                <a:gd name="connsiteX11" fmla="*/ 606411 w 1433760"/>
                <a:gd name="connsiteY11" fmla="*/ 1802117 h 2158963"/>
                <a:gd name="connsiteX12" fmla="*/ 456497 w 1433760"/>
                <a:gd name="connsiteY12" fmla="*/ 177801 h 2158963"/>
                <a:gd name="connsiteX13" fmla="*/ 472905 w 1433760"/>
                <a:gd name="connsiteY13" fmla="*/ 177801 h 2158963"/>
                <a:gd name="connsiteX14" fmla="*/ 456495 w 1433760"/>
                <a:gd name="connsiteY14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1433760 w 1433760"/>
                <a:gd name="connsiteY6" fmla="*/ 1979919 h 2158963"/>
                <a:gd name="connsiteX7" fmla="*/ 716880 w 1433760"/>
                <a:gd name="connsiteY7" fmla="*/ 2158963 h 2158963"/>
                <a:gd name="connsiteX8" fmla="*/ 2 w 1433760"/>
                <a:gd name="connsiteY8" fmla="*/ 1979919 h 2158963"/>
                <a:gd name="connsiteX9" fmla="*/ 0 w 1433760"/>
                <a:gd name="connsiteY9" fmla="*/ 1802117 h 2158963"/>
                <a:gd name="connsiteX10" fmla="*/ 606411 w 1433760"/>
                <a:gd name="connsiteY10" fmla="*/ 1802117 h 2158963"/>
                <a:gd name="connsiteX11" fmla="*/ 456497 w 1433760"/>
                <a:gd name="connsiteY11" fmla="*/ 177801 h 2158963"/>
                <a:gd name="connsiteX12" fmla="*/ 472905 w 1433760"/>
                <a:gd name="connsiteY12" fmla="*/ 177801 h 2158963"/>
                <a:gd name="connsiteX13" fmla="*/ 456495 w 1433760"/>
                <a:gd name="connsiteY13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1433760 w 1433760"/>
                <a:gd name="connsiteY6" fmla="*/ 1979919 h 2158963"/>
                <a:gd name="connsiteX7" fmla="*/ 716880 w 1433760"/>
                <a:gd name="connsiteY7" fmla="*/ 2158963 h 2158963"/>
                <a:gd name="connsiteX8" fmla="*/ 2 w 1433760"/>
                <a:gd name="connsiteY8" fmla="*/ 1979919 h 2158963"/>
                <a:gd name="connsiteX9" fmla="*/ 0 w 1433760"/>
                <a:gd name="connsiteY9" fmla="*/ 1802117 h 2158963"/>
                <a:gd name="connsiteX10" fmla="*/ 606411 w 1433760"/>
                <a:gd name="connsiteY10" fmla="*/ 1802117 h 2158963"/>
                <a:gd name="connsiteX11" fmla="*/ 456497 w 1433760"/>
                <a:gd name="connsiteY11" fmla="*/ 177801 h 2158963"/>
                <a:gd name="connsiteX12" fmla="*/ 456495 w 1433760"/>
                <a:gd name="connsiteY12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86696 w 1433760"/>
                <a:gd name="connsiteY2" fmla="*/ 177801 h 2158963"/>
                <a:gd name="connsiteX3" fmla="*/ 836784 w 1433760"/>
                <a:gd name="connsiteY3" fmla="*/ 1802117 h 2158963"/>
                <a:gd name="connsiteX4" fmla="*/ 1433757 w 1433760"/>
                <a:gd name="connsiteY4" fmla="*/ 1802117 h 2158963"/>
                <a:gd name="connsiteX5" fmla="*/ 1433760 w 1433760"/>
                <a:gd name="connsiteY5" fmla="*/ 1979919 h 2158963"/>
                <a:gd name="connsiteX6" fmla="*/ 716880 w 1433760"/>
                <a:gd name="connsiteY6" fmla="*/ 2158963 h 2158963"/>
                <a:gd name="connsiteX7" fmla="*/ 2 w 1433760"/>
                <a:gd name="connsiteY7" fmla="*/ 1979919 h 2158963"/>
                <a:gd name="connsiteX8" fmla="*/ 0 w 1433760"/>
                <a:gd name="connsiteY8" fmla="*/ 1802117 h 2158963"/>
                <a:gd name="connsiteX9" fmla="*/ 606411 w 1433760"/>
                <a:gd name="connsiteY9" fmla="*/ 1802117 h 2158963"/>
                <a:gd name="connsiteX10" fmla="*/ 456497 w 1433760"/>
                <a:gd name="connsiteY10" fmla="*/ 177801 h 2158963"/>
                <a:gd name="connsiteX11" fmla="*/ 456495 w 1433760"/>
                <a:gd name="connsiteY11" fmla="*/ 0 h 2158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33760" h="2158963">
                  <a:moveTo>
                    <a:pt x="456495" y="0"/>
                  </a:moveTo>
                  <a:lnTo>
                    <a:pt x="986695" y="0"/>
                  </a:lnTo>
                  <a:cubicBezTo>
                    <a:pt x="986695" y="59267"/>
                    <a:pt x="986696" y="118534"/>
                    <a:pt x="986696" y="177801"/>
                  </a:cubicBezTo>
                  <a:lnTo>
                    <a:pt x="836784" y="1802117"/>
                  </a:lnTo>
                  <a:lnTo>
                    <a:pt x="1433757" y="1802117"/>
                  </a:lnTo>
                  <a:cubicBezTo>
                    <a:pt x="1433758" y="1861384"/>
                    <a:pt x="1433759" y="1920652"/>
                    <a:pt x="1433760" y="1979919"/>
                  </a:cubicBezTo>
                  <a:lnTo>
                    <a:pt x="716880" y="2158963"/>
                  </a:lnTo>
                  <a:lnTo>
                    <a:pt x="2" y="1979919"/>
                  </a:lnTo>
                  <a:cubicBezTo>
                    <a:pt x="1" y="1920652"/>
                    <a:pt x="1" y="1861384"/>
                    <a:pt x="0" y="1802117"/>
                  </a:cubicBezTo>
                  <a:lnTo>
                    <a:pt x="606411" y="1802117"/>
                  </a:lnTo>
                  <a:lnTo>
                    <a:pt x="456497" y="177801"/>
                  </a:lnTo>
                  <a:cubicBezTo>
                    <a:pt x="456496" y="118534"/>
                    <a:pt x="456496" y="59267"/>
                    <a:pt x="45649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B7A1E39-0C45-C248-C925-137C809D70F9}"/>
                </a:ext>
              </a:extLst>
            </p:cNvPr>
            <p:cNvSpPr/>
            <p:nvPr/>
          </p:nvSpPr>
          <p:spPr bwMode="auto">
            <a:xfrm>
              <a:off x="981368" y="739123"/>
              <a:ext cx="1240408" cy="1713993"/>
            </a:xfrm>
            <a:custGeom>
              <a:avLst/>
              <a:gdLst>
                <a:gd name="connsiteX0" fmla="*/ 456495 w 1433757"/>
                <a:gd name="connsiteY0" fmla="*/ 0 h 1981162"/>
                <a:gd name="connsiteX1" fmla="*/ 986695 w 1433757"/>
                <a:gd name="connsiteY1" fmla="*/ 0 h 1981162"/>
                <a:gd name="connsiteX2" fmla="*/ 820372 w 1433757"/>
                <a:gd name="connsiteY2" fmla="*/ 1802117 h 1981162"/>
                <a:gd name="connsiteX3" fmla="*/ 1433757 w 1433757"/>
                <a:gd name="connsiteY3" fmla="*/ 1802117 h 1981162"/>
                <a:gd name="connsiteX4" fmla="*/ 716878 w 1433757"/>
                <a:gd name="connsiteY4" fmla="*/ 1981162 h 1981162"/>
                <a:gd name="connsiteX5" fmla="*/ 0 w 1433757"/>
                <a:gd name="connsiteY5" fmla="*/ 1802117 h 1981162"/>
                <a:gd name="connsiteX6" fmla="*/ 622819 w 1433757"/>
                <a:gd name="connsiteY6" fmla="*/ 1802117 h 1981162"/>
                <a:gd name="connsiteX7" fmla="*/ 456495 w 1433757"/>
                <a:gd name="connsiteY7" fmla="*/ 0 h 1981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3757" h="1981162">
                  <a:moveTo>
                    <a:pt x="456495" y="0"/>
                  </a:moveTo>
                  <a:lnTo>
                    <a:pt x="986695" y="0"/>
                  </a:lnTo>
                  <a:lnTo>
                    <a:pt x="820372" y="1802117"/>
                  </a:lnTo>
                  <a:lnTo>
                    <a:pt x="1433757" y="1802117"/>
                  </a:lnTo>
                  <a:lnTo>
                    <a:pt x="716878" y="1981162"/>
                  </a:lnTo>
                  <a:lnTo>
                    <a:pt x="0" y="1802117"/>
                  </a:lnTo>
                  <a:lnTo>
                    <a:pt x="622819" y="1802117"/>
                  </a:lnTo>
                  <a:lnTo>
                    <a:pt x="45649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7509295-1365-B587-593B-AFF6DC63FF2A}"/>
              </a:ext>
            </a:extLst>
          </p:cNvPr>
          <p:cNvGrpSpPr/>
          <p:nvPr/>
        </p:nvGrpSpPr>
        <p:grpSpPr>
          <a:xfrm>
            <a:off x="3233430" y="739123"/>
            <a:ext cx="1240410" cy="1856412"/>
            <a:chOff x="3233430" y="739123"/>
            <a:chExt cx="1240410" cy="185641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0BDF372-50D2-0D9F-4EF0-7E694B4A8F25}"/>
                </a:ext>
              </a:extLst>
            </p:cNvPr>
            <p:cNvSpPr/>
            <p:nvPr/>
          </p:nvSpPr>
          <p:spPr bwMode="auto">
            <a:xfrm>
              <a:off x="3233430" y="739123"/>
              <a:ext cx="1240410" cy="1856412"/>
            </a:xfrm>
            <a:custGeom>
              <a:avLst/>
              <a:gdLst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57442 w 1433759"/>
                <a:gd name="connsiteY7" fmla="*/ 1967979 h 2145780"/>
                <a:gd name="connsiteX8" fmla="*/ 973852 w 1433759"/>
                <a:gd name="connsiteY8" fmla="*/ 2145780 h 2145780"/>
                <a:gd name="connsiteX9" fmla="*/ 443651 w 1433759"/>
                <a:gd name="connsiteY9" fmla="*/ 2145780 h 2145780"/>
                <a:gd name="connsiteX10" fmla="*/ 460060 w 1433759"/>
                <a:gd name="connsiteY10" fmla="*/ 1967979 h 2145780"/>
                <a:gd name="connsiteX11" fmla="*/ 443647 w 1433759"/>
                <a:gd name="connsiteY11" fmla="*/ 1967979 h 2145780"/>
                <a:gd name="connsiteX12" fmla="*/ 592345 w 1433759"/>
                <a:gd name="connsiteY12" fmla="*/ 356846 h 2145780"/>
                <a:gd name="connsiteX13" fmla="*/ 2 w 1433759"/>
                <a:gd name="connsiteY13" fmla="*/ 356846 h 2145780"/>
                <a:gd name="connsiteX14" fmla="*/ 606321 w 1433759"/>
                <a:gd name="connsiteY14" fmla="*/ 205414 h 2145780"/>
                <a:gd name="connsiteX15" fmla="*/ 608754 w 1433759"/>
                <a:gd name="connsiteY15" fmla="*/ 179045 h 2145780"/>
                <a:gd name="connsiteX16" fmla="*/ 0 w 1433759"/>
                <a:gd name="connsiteY16" fmla="*/ 179045 h 2145780"/>
                <a:gd name="connsiteX17" fmla="*/ 716879 w 1433759"/>
                <a:gd name="connsiteY17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57442 w 1433759"/>
                <a:gd name="connsiteY7" fmla="*/ 1967979 h 2145780"/>
                <a:gd name="connsiteX8" fmla="*/ 973852 w 1433759"/>
                <a:gd name="connsiteY8" fmla="*/ 2145780 h 2145780"/>
                <a:gd name="connsiteX9" fmla="*/ 443651 w 1433759"/>
                <a:gd name="connsiteY9" fmla="*/ 2145780 h 2145780"/>
                <a:gd name="connsiteX10" fmla="*/ 443647 w 1433759"/>
                <a:gd name="connsiteY10" fmla="*/ 1967979 h 2145780"/>
                <a:gd name="connsiteX11" fmla="*/ 592345 w 1433759"/>
                <a:gd name="connsiteY11" fmla="*/ 356846 h 2145780"/>
                <a:gd name="connsiteX12" fmla="*/ 2 w 1433759"/>
                <a:gd name="connsiteY12" fmla="*/ 356846 h 2145780"/>
                <a:gd name="connsiteX13" fmla="*/ 606321 w 1433759"/>
                <a:gd name="connsiteY13" fmla="*/ 205414 h 2145780"/>
                <a:gd name="connsiteX14" fmla="*/ 608754 w 1433759"/>
                <a:gd name="connsiteY14" fmla="*/ 179045 h 2145780"/>
                <a:gd name="connsiteX15" fmla="*/ 0 w 1433759"/>
                <a:gd name="connsiteY15" fmla="*/ 179045 h 2145780"/>
                <a:gd name="connsiteX16" fmla="*/ 716879 w 1433759"/>
                <a:gd name="connsiteY16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606321 w 1433759"/>
                <a:gd name="connsiteY12" fmla="*/ 205414 h 2145780"/>
                <a:gd name="connsiteX13" fmla="*/ 608754 w 1433759"/>
                <a:gd name="connsiteY13" fmla="*/ 179045 h 2145780"/>
                <a:gd name="connsiteX14" fmla="*/ 0 w 1433759"/>
                <a:gd name="connsiteY14" fmla="*/ 179045 h 2145780"/>
                <a:gd name="connsiteX15" fmla="*/ 716879 w 1433759"/>
                <a:gd name="connsiteY15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606321 w 1433759"/>
                <a:gd name="connsiteY12" fmla="*/ 205414 h 2145780"/>
                <a:gd name="connsiteX13" fmla="*/ 0 w 1433759"/>
                <a:gd name="connsiteY13" fmla="*/ 179045 h 2145780"/>
                <a:gd name="connsiteX14" fmla="*/ 716879 w 1433759"/>
                <a:gd name="connsiteY14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0 w 1433759"/>
                <a:gd name="connsiteY12" fmla="*/ 179045 h 2145780"/>
                <a:gd name="connsiteX13" fmla="*/ 716879 w 1433759"/>
                <a:gd name="connsiteY13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1433759 w 1433759"/>
                <a:gd name="connsiteY3" fmla="*/ 356846 h 2145780"/>
                <a:gd name="connsiteX4" fmla="*/ 825151 w 1433759"/>
                <a:gd name="connsiteY4" fmla="*/ 356846 h 2145780"/>
                <a:gd name="connsiteX5" fmla="*/ 973849 w 1433759"/>
                <a:gd name="connsiteY5" fmla="*/ 1967979 h 2145780"/>
                <a:gd name="connsiteX6" fmla="*/ 973852 w 1433759"/>
                <a:gd name="connsiteY6" fmla="*/ 2145780 h 2145780"/>
                <a:gd name="connsiteX7" fmla="*/ 443651 w 1433759"/>
                <a:gd name="connsiteY7" fmla="*/ 2145780 h 2145780"/>
                <a:gd name="connsiteX8" fmla="*/ 443647 w 1433759"/>
                <a:gd name="connsiteY8" fmla="*/ 1967979 h 2145780"/>
                <a:gd name="connsiteX9" fmla="*/ 592345 w 1433759"/>
                <a:gd name="connsiteY9" fmla="*/ 356846 h 2145780"/>
                <a:gd name="connsiteX10" fmla="*/ 2 w 1433759"/>
                <a:gd name="connsiteY10" fmla="*/ 356846 h 2145780"/>
                <a:gd name="connsiteX11" fmla="*/ 0 w 1433759"/>
                <a:gd name="connsiteY11" fmla="*/ 179045 h 2145780"/>
                <a:gd name="connsiteX12" fmla="*/ 716879 w 1433759"/>
                <a:gd name="connsiteY12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1433759 w 1433759"/>
                <a:gd name="connsiteY2" fmla="*/ 356846 h 2145780"/>
                <a:gd name="connsiteX3" fmla="*/ 825151 w 1433759"/>
                <a:gd name="connsiteY3" fmla="*/ 356846 h 2145780"/>
                <a:gd name="connsiteX4" fmla="*/ 973849 w 1433759"/>
                <a:gd name="connsiteY4" fmla="*/ 1967979 h 2145780"/>
                <a:gd name="connsiteX5" fmla="*/ 973852 w 1433759"/>
                <a:gd name="connsiteY5" fmla="*/ 2145780 h 2145780"/>
                <a:gd name="connsiteX6" fmla="*/ 443651 w 1433759"/>
                <a:gd name="connsiteY6" fmla="*/ 2145780 h 2145780"/>
                <a:gd name="connsiteX7" fmla="*/ 443647 w 1433759"/>
                <a:gd name="connsiteY7" fmla="*/ 1967979 h 2145780"/>
                <a:gd name="connsiteX8" fmla="*/ 592345 w 1433759"/>
                <a:gd name="connsiteY8" fmla="*/ 356846 h 2145780"/>
                <a:gd name="connsiteX9" fmla="*/ 2 w 1433759"/>
                <a:gd name="connsiteY9" fmla="*/ 356846 h 2145780"/>
                <a:gd name="connsiteX10" fmla="*/ 0 w 1433759"/>
                <a:gd name="connsiteY10" fmla="*/ 179045 h 2145780"/>
                <a:gd name="connsiteX11" fmla="*/ 716879 w 1433759"/>
                <a:gd name="connsiteY11" fmla="*/ 0 h 214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33759" h="2145780">
                  <a:moveTo>
                    <a:pt x="716879" y="0"/>
                  </a:moveTo>
                  <a:lnTo>
                    <a:pt x="1433757" y="179045"/>
                  </a:lnTo>
                  <a:cubicBezTo>
                    <a:pt x="1433758" y="238312"/>
                    <a:pt x="1433758" y="297579"/>
                    <a:pt x="1433759" y="356846"/>
                  </a:cubicBezTo>
                  <a:lnTo>
                    <a:pt x="825151" y="356846"/>
                  </a:lnTo>
                  <a:lnTo>
                    <a:pt x="973849" y="1967979"/>
                  </a:lnTo>
                  <a:lnTo>
                    <a:pt x="973852" y="2145780"/>
                  </a:lnTo>
                  <a:lnTo>
                    <a:pt x="443651" y="2145780"/>
                  </a:lnTo>
                  <a:cubicBezTo>
                    <a:pt x="443650" y="2086513"/>
                    <a:pt x="443648" y="2027246"/>
                    <a:pt x="443647" y="1967979"/>
                  </a:cubicBezTo>
                  <a:lnTo>
                    <a:pt x="592345" y="356846"/>
                  </a:lnTo>
                  <a:lnTo>
                    <a:pt x="2" y="356846"/>
                  </a:lnTo>
                  <a:cubicBezTo>
                    <a:pt x="1" y="297579"/>
                    <a:pt x="1" y="238312"/>
                    <a:pt x="0" y="179045"/>
                  </a:cubicBezTo>
                  <a:lnTo>
                    <a:pt x="71687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404CD4E-AB74-A3B9-6333-E4B1A4668EF6}"/>
                </a:ext>
              </a:extLst>
            </p:cNvPr>
            <p:cNvSpPr/>
            <p:nvPr/>
          </p:nvSpPr>
          <p:spPr bwMode="auto">
            <a:xfrm>
              <a:off x="3233430" y="739123"/>
              <a:ext cx="1240408" cy="1702588"/>
            </a:xfrm>
            <a:custGeom>
              <a:avLst/>
              <a:gdLst>
                <a:gd name="connsiteX0" fmla="*/ 716879 w 1433757"/>
                <a:gd name="connsiteY0" fmla="*/ 0 h 1967979"/>
                <a:gd name="connsiteX1" fmla="*/ 1433757 w 1433757"/>
                <a:gd name="connsiteY1" fmla="*/ 179045 h 1967979"/>
                <a:gd name="connsiteX2" fmla="*/ 808741 w 1433757"/>
                <a:gd name="connsiteY2" fmla="*/ 179045 h 1967979"/>
                <a:gd name="connsiteX3" fmla="*/ 973849 w 1433757"/>
                <a:gd name="connsiteY3" fmla="*/ 1967979 h 1967979"/>
                <a:gd name="connsiteX4" fmla="*/ 443648 w 1433757"/>
                <a:gd name="connsiteY4" fmla="*/ 1967979 h 1967979"/>
                <a:gd name="connsiteX5" fmla="*/ 608755 w 1433757"/>
                <a:gd name="connsiteY5" fmla="*/ 179045 h 1967979"/>
                <a:gd name="connsiteX6" fmla="*/ 0 w 1433757"/>
                <a:gd name="connsiteY6" fmla="*/ 179045 h 1967979"/>
                <a:gd name="connsiteX7" fmla="*/ 716879 w 1433757"/>
                <a:gd name="connsiteY7" fmla="*/ 0 h 196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3757" h="1967979">
                  <a:moveTo>
                    <a:pt x="716879" y="0"/>
                  </a:moveTo>
                  <a:lnTo>
                    <a:pt x="1433757" y="179045"/>
                  </a:lnTo>
                  <a:lnTo>
                    <a:pt x="808741" y="179045"/>
                  </a:lnTo>
                  <a:lnTo>
                    <a:pt x="973849" y="1967979"/>
                  </a:lnTo>
                  <a:lnTo>
                    <a:pt x="443648" y="1967979"/>
                  </a:lnTo>
                  <a:lnTo>
                    <a:pt x="608755" y="179045"/>
                  </a:lnTo>
                  <a:lnTo>
                    <a:pt x="0" y="179045"/>
                  </a:lnTo>
                  <a:lnTo>
                    <a:pt x="71687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A325346-8A20-1F6B-2481-E43FE524A220}"/>
              </a:ext>
            </a:extLst>
          </p:cNvPr>
          <p:cNvGrpSpPr/>
          <p:nvPr/>
        </p:nvGrpSpPr>
        <p:grpSpPr>
          <a:xfrm>
            <a:off x="5293780" y="739123"/>
            <a:ext cx="1387019" cy="1801066"/>
            <a:chOff x="5293780" y="739123"/>
            <a:chExt cx="1387019" cy="18010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FB5C103-6970-C585-B5D0-FF62261E0A28}"/>
                </a:ext>
              </a:extLst>
            </p:cNvPr>
            <p:cNvSpPr/>
            <p:nvPr/>
          </p:nvSpPr>
          <p:spPr bwMode="auto">
            <a:xfrm>
              <a:off x="5293780" y="739123"/>
              <a:ext cx="1387018" cy="1801066"/>
            </a:xfrm>
            <a:custGeom>
              <a:avLst/>
              <a:gdLst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154204 w 1561183"/>
                <a:gd name="connsiteY6" fmla="*/ 1811341 h 2152366"/>
                <a:gd name="connsiteX7" fmla="*/ 1561183 w 1561183"/>
                <a:gd name="connsiteY7" fmla="*/ 1811341 h 2152366"/>
                <a:gd name="connsiteX8" fmla="*/ 780591 w 1561183"/>
                <a:gd name="connsiteY8" fmla="*/ 2152366 h 2152366"/>
                <a:gd name="connsiteX9" fmla="*/ 0 w 1561183"/>
                <a:gd name="connsiteY9" fmla="*/ 1811341 h 2152366"/>
                <a:gd name="connsiteX10" fmla="*/ 406978 w 1561183"/>
                <a:gd name="connsiteY10" fmla="*/ 1811341 h 2152366"/>
                <a:gd name="connsiteX11" fmla="*/ 0 w 1561183"/>
                <a:gd name="connsiteY11" fmla="*/ 1633539 h 2152366"/>
                <a:gd name="connsiteX12" fmla="*/ 461680 w 1561183"/>
                <a:gd name="connsiteY12" fmla="*/ 1633539 h 2152366"/>
                <a:gd name="connsiteX13" fmla="*/ 189545 w 1561183"/>
                <a:gd name="connsiteY13" fmla="*/ 177801 h 2152366"/>
                <a:gd name="connsiteX14" fmla="*/ 222783 w 1561183"/>
                <a:gd name="connsiteY14" fmla="*/ 177801 h 2152366"/>
                <a:gd name="connsiteX15" fmla="*/ 189545 w 1561183"/>
                <a:gd name="connsiteY15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154204 w 1561183"/>
                <a:gd name="connsiteY6" fmla="*/ 1811341 h 2152366"/>
                <a:gd name="connsiteX7" fmla="*/ 1561183 w 1561183"/>
                <a:gd name="connsiteY7" fmla="*/ 1811341 h 2152366"/>
                <a:gd name="connsiteX8" fmla="*/ 780591 w 1561183"/>
                <a:gd name="connsiteY8" fmla="*/ 2152366 h 2152366"/>
                <a:gd name="connsiteX9" fmla="*/ 0 w 1561183"/>
                <a:gd name="connsiteY9" fmla="*/ 1811341 h 2152366"/>
                <a:gd name="connsiteX10" fmla="*/ 0 w 1561183"/>
                <a:gd name="connsiteY10" fmla="*/ 1633539 h 2152366"/>
                <a:gd name="connsiteX11" fmla="*/ 461680 w 1561183"/>
                <a:gd name="connsiteY11" fmla="*/ 1633539 h 2152366"/>
                <a:gd name="connsiteX12" fmla="*/ 189545 w 1561183"/>
                <a:gd name="connsiteY12" fmla="*/ 177801 h 2152366"/>
                <a:gd name="connsiteX13" fmla="*/ 222783 w 1561183"/>
                <a:gd name="connsiteY13" fmla="*/ 177801 h 2152366"/>
                <a:gd name="connsiteX14" fmla="*/ 189545 w 1561183"/>
                <a:gd name="connsiteY14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561183 w 1561183"/>
                <a:gd name="connsiteY6" fmla="*/ 1811341 h 2152366"/>
                <a:gd name="connsiteX7" fmla="*/ 780591 w 1561183"/>
                <a:gd name="connsiteY7" fmla="*/ 2152366 h 2152366"/>
                <a:gd name="connsiteX8" fmla="*/ 0 w 1561183"/>
                <a:gd name="connsiteY8" fmla="*/ 1811341 h 2152366"/>
                <a:gd name="connsiteX9" fmla="*/ 0 w 1561183"/>
                <a:gd name="connsiteY9" fmla="*/ 1633539 h 2152366"/>
                <a:gd name="connsiteX10" fmla="*/ 461680 w 1561183"/>
                <a:gd name="connsiteY10" fmla="*/ 1633539 h 2152366"/>
                <a:gd name="connsiteX11" fmla="*/ 189545 w 1561183"/>
                <a:gd name="connsiteY11" fmla="*/ 177801 h 2152366"/>
                <a:gd name="connsiteX12" fmla="*/ 222783 w 1561183"/>
                <a:gd name="connsiteY12" fmla="*/ 177801 h 2152366"/>
                <a:gd name="connsiteX13" fmla="*/ 189545 w 1561183"/>
                <a:gd name="connsiteY13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561183 w 1561183"/>
                <a:gd name="connsiteY6" fmla="*/ 1811341 h 2152366"/>
                <a:gd name="connsiteX7" fmla="*/ 780591 w 1561183"/>
                <a:gd name="connsiteY7" fmla="*/ 2152366 h 2152366"/>
                <a:gd name="connsiteX8" fmla="*/ 0 w 1561183"/>
                <a:gd name="connsiteY8" fmla="*/ 1811341 h 2152366"/>
                <a:gd name="connsiteX9" fmla="*/ 0 w 1561183"/>
                <a:gd name="connsiteY9" fmla="*/ 1633539 h 2152366"/>
                <a:gd name="connsiteX10" fmla="*/ 461680 w 1561183"/>
                <a:gd name="connsiteY10" fmla="*/ 1633539 h 2152366"/>
                <a:gd name="connsiteX11" fmla="*/ 189545 w 1561183"/>
                <a:gd name="connsiteY11" fmla="*/ 177801 h 2152366"/>
                <a:gd name="connsiteX12" fmla="*/ 189545 w 1561183"/>
                <a:gd name="connsiteY12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80208 w 1561183"/>
                <a:gd name="connsiteY2" fmla="*/ 177801 h 2152366"/>
                <a:gd name="connsiteX3" fmla="*/ 1108073 w 1561183"/>
                <a:gd name="connsiteY3" fmla="*/ 1633539 h 2152366"/>
                <a:gd name="connsiteX4" fmla="*/ 1561183 w 1561183"/>
                <a:gd name="connsiteY4" fmla="*/ 1633539 h 2152366"/>
                <a:gd name="connsiteX5" fmla="*/ 1561183 w 1561183"/>
                <a:gd name="connsiteY5" fmla="*/ 1811341 h 2152366"/>
                <a:gd name="connsiteX6" fmla="*/ 780591 w 1561183"/>
                <a:gd name="connsiteY6" fmla="*/ 2152366 h 2152366"/>
                <a:gd name="connsiteX7" fmla="*/ 0 w 1561183"/>
                <a:gd name="connsiteY7" fmla="*/ 1811341 h 2152366"/>
                <a:gd name="connsiteX8" fmla="*/ 0 w 1561183"/>
                <a:gd name="connsiteY8" fmla="*/ 1633539 h 2152366"/>
                <a:gd name="connsiteX9" fmla="*/ 461680 w 1561183"/>
                <a:gd name="connsiteY9" fmla="*/ 1633539 h 2152366"/>
                <a:gd name="connsiteX10" fmla="*/ 189545 w 1561183"/>
                <a:gd name="connsiteY10" fmla="*/ 177801 h 2152366"/>
                <a:gd name="connsiteX11" fmla="*/ 189545 w 1561183"/>
                <a:gd name="connsiteY11" fmla="*/ 0 h 215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1183" h="2152366">
                  <a:moveTo>
                    <a:pt x="189545" y="0"/>
                  </a:moveTo>
                  <a:lnTo>
                    <a:pt x="1380208" y="0"/>
                  </a:lnTo>
                  <a:lnTo>
                    <a:pt x="1380208" y="177801"/>
                  </a:lnTo>
                  <a:lnTo>
                    <a:pt x="1108073" y="1633539"/>
                  </a:lnTo>
                  <a:lnTo>
                    <a:pt x="1561183" y="1633539"/>
                  </a:lnTo>
                  <a:lnTo>
                    <a:pt x="1561183" y="1811341"/>
                  </a:lnTo>
                  <a:lnTo>
                    <a:pt x="780591" y="2152366"/>
                  </a:lnTo>
                  <a:lnTo>
                    <a:pt x="0" y="1811341"/>
                  </a:lnTo>
                  <a:lnTo>
                    <a:pt x="0" y="1633539"/>
                  </a:lnTo>
                  <a:lnTo>
                    <a:pt x="461680" y="1633539"/>
                  </a:lnTo>
                  <a:lnTo>
                    <a:pt x="189545" y="177801"/>
                  </a:lnTo>
                  <a:lnTo>
                    <a:pt x="189545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E30ADA4-3042-88E9-BD0A-A2E3359182ED}"/>
                </a:ext>
              </a:extLst>
            </p:cNvPr>
            <p:cNvSpPr/>
            <p:nvPr/>
          </p:nvSpPr>
          <p:spPr bwMode="auto">
            <a:xfrm>
              <a:off x="5293781" y="739123"/>
              <a:ext cx="1387018" cy="1652285"/>
            </a:xfrm>
            <a:custGeom>
              <a:avLst/>
              <a:gdLst>
                <a:gd name="connsiteX0" fmla="*/ 189545 w 1561183"/>
                <a:gd name="connsiteY0" fmla="*/ 0 h 1974565"/>
                <a:gd name="connsiteX1" fmla="*/ 1380208 w 1561183"/>
                <a:gd name="connsiteY1" fmla="*/ 0 h 1974565"/>
                <a:gd name="connsiteX2" fmla="*/ 1074835 w 1561183"/>
                <a:gd name="connsiteY2" fmla="*/ 1633539 h 1974565"/>
                <a:gd name="connsiteX3" fmla="*/ 1561183 w 1561183"/>
                <a:gd name="connsiteY3" fmla="*/ 1633539 h 1974565"/>
                <a:gd name="connsiteX4" fmla="*/ 780591 w 1561183"/>
                <a:gd name="connsiteY4" fmla="*/ 1974565 h 1974565"/>
                <a:gd name="connsiteX5" fmla="*/ 0 w 1561183"/>
                <a:gd name="connsiteY5" fmla="*/ 1633539 h 1974565"/>
                <a:gd name="connsiteX6" fmla="*/ 494918 w 1561183"/>
                <a:gd name="connsiteY6" fmla="*/ 1633539 h 1974565"/>
                <a:gd name="connsiteX7" fmla="*/ 189545 w 1561183"/>
                <a:gd name="connsiteY7" fmla="*/ 0 h 197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183" h="1974565">
                  <a:moveTo>
                    <a:pt x="189545" y="0"/>
                  </a:moveTo>
                  <a:lnTo>
                    <a:pt x="1380208" y="0"/>
                  </a:lnTo>
                  <a:lnTo>
                    <a:pt x="1074835" y="1633539"/>
                  </a:lnTo>
                  <a:lnTo>
                    <a:pt x="1561183" y="1633539"/>
                  </a:lnTo>
                  <a:lnTo>
                    <a:pt x="780591" y="1974565"/>
                  </a:lnTo>
                  <a:lnTo>
                    <a:pt x="0" y="1633539"/>
                  </a:lnTo>
                  <a:lnTo>
                    <a:pt x="494918" y="1633539"/>
                  </a:lnTo>
                  <a:lnTo>
                    <a:pt x="18954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CE9FEA7-C63D-2F3D-1CE7-C686D7D1775D}"/>
              </a:ext>
            </a:extLst>
          </p:cNvPr>
          <p:cNvGrpSpPr/>
          <p:nvPr/>
        </p:nvGrpSpPr>
        <p:grpSpPr>
          <a:xfrm>
            <a:off x="7498015" y="739123"/>
            <a:ext cx="1387018" cy="1780283"/>
            <a:chOff x="7498015" y="739123"/>
            <a:chExt cx="1387018" cy="178028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BE15B09-5327-0CFA-3359-A561D96CAB02}"/>
                </a:ext>
              </a:extLst>
            </p:cNvPr>
            <p:cNvSpPr/>
            <p:nvPr/>
          </p:nvSpPr>
          <p:spPr bwMode="auto">
            <a:xfrm>
              <a:off x="7498015" y="739123"/>
              <a:ext cx="1387018" cy="1780283"/>
            </a:xfrm>
            <a:custGeom>
              <a:avLst/>
              <a:gdLst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154206 w 1561183"/>
                <a:gd name="connsiteY2" fmla="*/ 341027 h 2127529"/>
                <a:gd name="connsiteX3" fmla="*/ 1561183 w 1561183"/>
                <a:gd name="connsiteY3" fmla="*/ 518828 h 2127529"/>
                <a:gd name="connsiteX4" fmla="*/ 1103191 w 1561183"/>
                <a:gd name="connsiteY4" fmla="*/ 518828 h 2127529"/>
                <a:gd name="connsiteX5" fmla="*/ 1370683 w 1561183"/>
                <a:gd name="connsiteY5" fmla="*/ 1949728 h 2127529"/>
                <a:gd name="connsiteX6" fmla="*/ 1337445 w 1561183"/>
                <a:gd name="connsiteY6" fmla="*/ 1949728 h 2127529"/>
                <a:gd name="connsiteX7" fmla="*/ 1370683 w 1561183"/>
                <a:gd name="connsiteY7" fmla="*/ 2127529 h 2127529"/>
                <a:gd name="connsiteX8" fmla="*/ 180020 w 1561183"/>
                <a:gd name="connsiteY8" fmla="*/ 2127529 h 2127529"/>
                <a:gd name="connsiteX9" fmla="*/ 213258 w 1561183"/>
                <a:gd name="connsiteY9" fmla="*/ 1949728 h 2127529"/>
                <a:gd name="connsiteX10" fmla="*/ 180020 w 1561183"/>
                <a:gd name="connsiteY10" fmla="*/ 1949728 h 2127529"/>
                <a:gd name="connsiteX11" fmla="*/ 447512 w 1561183"/>
                <a:gd name="connsiteY11" fmla="*/ 518828 h 2127529"/>
                <a:gd name="connsiteX12" fmla="*/ 0 w 1561183"/>
                <a:gd name="connsiteY12" fmla="*/ 518828 h 2127529"/>
                <a:gd name="connsiteX13" fmla="*/ 406977 w 1561183"/>
                <a:gd name="connsiteY13" fmla="*/ 341027 h 2127529"/>
                <a:gd name="connsiteX14" fmla="*/ 0 w 1561183"/>
                <a:gd name="connsiteY14" fmla="*/ 341027 h 2127529"/>
                <a:gd name="connsiteX15" fmla="*/ 780592 w 1561183"/>
                <a:gd name="connsiteY15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154206 w 1561183"/>
                <a:gd name="connsiteY2" fmla="*/ 341027 h 2127529"/>
                <a:gd name="connsiteX3" fmla="*/ 1561183 w 1561183"/>
                <a:gd name="connsiteY3" fmla="*/ 518828 h 2127529"/>
                <a:gd name="connsiteX4" fmla="*/ 1103191 w 1561183"/>
                <a:gd name="connsiteY4" fmla="*/ 518828 h 2127529"/>
                <a:gd name="connsiteX5" fmla="*/ 1370683 w 1561183"/>
                <a:gd name="connsiteY5" fmla="*/ 1949728 h 2127529"/>
                <a:gd name="connsiteX6" fmla="*/ 1337445 w 1561183"/>
                <a:gd name="connsiteY6" fmla="*/ 1949728 h 2127529"/>
                <a:gd name="connsiteX7" fmla="*/ 1370683 w 1561183"/>
                <a:gd name="connsiteY7" fmla="*/ 2127529 h 2127529"/>
                <a:gd name="connsiteX8" fmla="*/ 180020 w 1561183"/>
                <a:gd name="connsiteY8" fmla="*/ 2127529 h 2127529"/>
                <a:gd name="connsiteX9" fmla="*/ 213258 w 1561183"/>
                <a:gd name="connsiteY9" fmla="*/ 1949728 h 2127529"/>
                <a:gd name="connsiteX10" fmla="*/ 180020 w 1561183"/>
                <a:gd name="connsiteY10" fmla="*/ 1949728 h 2127529"/>
                <a:gd name="connsiteX11" fmla="*/ 447512 w 1561183"/>
                <a:gd name="connsiteY11" fmla="*/ 518828 h 2127529"/>
                <a:gd name="connsiteX12" fmla="*/ 0 w 1561183"/>
                <a:gd name="connsiteY12" fmla="*/ 518828 h 2127529"/>
                <a:gd name="connsiteX13" fmla="*/ 0 w 1561183"/>
                <a:gd name="connsiteY13" fmla="*/ 341027 h 2127529"/>
                <a:gd name="connsiteX14" fmla="*/ 780592 w 1561183"/>
                <a:gd name="connsiteY14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37445 w 1561183"/>
                <a:gd name="connsiteY5" fmla="*/ 1949728 h 2127529"/>
                <a:gd name="connsiteX6" fmla="*/ 1370683 w 1561183"/>
                <a:gd name="connsiteY6" fmla="*/ 2127529 h 2127529"/>
                <a:gd name="connsiteX7" fmla="*/ 180020 w 1561183"/>
                <a:gd name="connsiteY7" fmla="*/ 2127529 h 2127529"/>
                <a:gd name="connsiteX8" fmla="*/ 213258 w 1561183"/>
                <a:gd name="connsiteY8" fmla="*/ 1949728 h 2127529"/>
                <a:gd name="connsiteX9" fmla="*/ 180020 w 1561183"/>
                <a:gd name="connsiteY9" fmla="*/ 1949728 h 2127529"/>
                <a:gd name="connsiteX10" fmla="*/ 447512 w 1561183"/>
                <a:gd name="connsiteY10" fmla="*/ 518828 h 2127529"/>
                <a:gd name="connsiteX11" fmla="*/ 0 w 1561183"/>
                <a:gd name="connsiteY11" fmla="*/ 518828 h 2127529"/>
                <a:gd name="connsiteX12" fmla="*/ 0 w 1561183"/>
                <a:gd name="connsiteY12" fmla="*/ 341027 h 2127529"/>
                <a:gd name="connsiteX13" fmla="*/ 780592 w 1561183"/>
                <a:gd name="connsiteY13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37445 w 1561183"/>
                <a:gd name="connsiteY5" fmla="*/ 1949728 h 2127529"/>
                <a:gd name="connsiteX6" fmla="*/ 1370683 w 1561183"/>
                <a:gd name="connsiteY6" fmla="*/ 2127529 h 2127529"/>
                <a:gd name="connsiteX7" fmla="*/ 180020 w 1561183"/>
                <a:gd name="connsiteY7" fmla="*/ 2127529 h 2127529"/>
                <a:gd name="connsiteX8" fmla="*/ 180020 w 1561183"/>
                <a:gd name="connsiteY8" fmla="*/ 1949728 h 2127529"/>
                <a:gd name="connsiteX9" fmla="*/ 447512 w 1561183"/>
                <a:gd name="connsiteY9" fmla="*/ 518828 h 2127529"/>
                <a:gd name="connsiteX10" fmla="*/ 0 w 1561183"/>
                <a:gd name="connsiteY10" fmla="*/ 518828 h 2127529"/>
                <a:gd name="connsiteX11" fmla="*/ 0 w 1561183"/>
                <a:gd name="connsiteY11" fmla="*/ 341027 h 2127529"/>
                <a:gd name="connsiteX12" fmla="*/ 780592 w 1561183"/>
                <a:gd name="connsiteY12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70683 w 1561183"/>
                <a:gd name="connsiteY5" fmla="*/ 2127529 h 2127529"/>
                <a:gd name="connsiteX6" fmla="*/ 180020 w 1561183"/>
                <a:gd name="connsiteY6" fmla="*/ 2127529 h 2127529"/>
                <a:gd name="connsiteX7" fmla="*/ 180020 w 1561183"/>
                <a:gd name="connsiteY7" fmla="*/ 1949728 h 2127529"/>
                <a:gd name="connsiteX8" fmla="*/ 447512 w 1561183"/>
                <a:gd name="connsiteY8" fmla="*/ 518828 h 2127529"/>
                <a:gd name="connsiteX9" fmla="*/ 0 w 1561183"/>
                <a:gd name="connsiteY9" fmla="*/ 518828 h 2127529"/>
                <a:gd name="connsiteX10" fmla="*/ 0 w 1561183"/>
                <a:gd name="connsiteY10" fmla="*/ 341027 h 2127529"/>
                <a:gd name="connsiteX11" fmla="*/ 780592 w 1561183"/>
                <a:gd name="connsiteY11" fmla="*/ 0 h 2127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1183" h="2127529">
                  <a:moveTo>
                    <a:pt x="780592" y="0"/>
                  </a:moveTo>
                  <a:lnTo>
                    <a:pt x="1561183" y="341027"/>
                  </a:lnTo>
                  <a:lnTo>
                    <a:pt x="1561183" y="518828"/>
                  </a:lnTo>
                  <a:lnTo>
                    <a:pt x="1103191" y="518828"/>
                  </a:lnTo>
                  <a:lnTo>
                    <a:pt x="1370683" y="1949728"/>
                  </a:lnTo>
                  <a:lnTo>
                    <a:pt x="1370683" y="2127529"/>
                  </a:lnTo>
                  <a:lnTo>
                    <a:pt x="180020" y="2127529"/>
                  </a:lnTo>
                  <a:lnTo>
                    <a:pt x="180020" y="1949728"/>
                  </a:lnTo>
                  <a:lnTo>
                    <a:pt x="447512" y="518828"/>
                  </a:lnTo>
                  <a:lnTo>
                    <a:pt x="0" y="518828"/>
                  </a:lnTo>
                  <a:lnTo>
                    <a:pt x="0" y="341027"/>
                  </a:lnTo>
                  <a:lnTo>
                    <a:pt x="78059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4D1BA96-A1A0-4046-B43D-B141F00DD1A3}"/>
                </a:ext>
              </a:extLst>
            </p:cNvPr>
            <p:cNvSpPr/>
            <p:nvPr/>
          </p:nvSpPr>
          <p:spPr bwMode="auto">
            <a:xfrm>
              <a:off x="7498015" y="739123"/>
              <a:ext cx="1387018" cy="1631502"/>
            </a:xfrm>
            <a:custGeom>
              <a:avLst/>
              <a:gdLst>
                <a:gd name="connsiteX0" fmla="*/ 780592 w 1561183"/>
                <a:gd name="connsiteY0" fmla="*/ 0 h 1949728"/>
                <a:gd name="connsiteX1" fmla="*/ 1561183 w 1561183"/>
                <a:gd name="connsiteY1" fmla="*/ 341027 h 1949728"/>
                <a:gd name="connsiteX2" fmla="*/ 1069953 w 1561183"/>
                <a:gd name="connsiteY2" fmla="*/ 341027 h 1949728"/>
                <a:gd name="connsiteX3" fmla="*/ 1370683 w 1561183"/>
                <a:gd name="connsiteY3" fmla="*/ 1949728 h 1949728"/>
                <a:gd name="connsiteX4" fmla="*/ 180020 w 1561183"/>
                <a:gd name="connsiteY4" fmla="*/ 1949728 h 1949728"/>
                <a:gd name="connsiteX5" fmla="*/ 480750 w 1561183"/>
                <a:gd name="connsiteY5" fmla="*/ 341027 h 1949728"/>
                <a:gd name="connsiteX6" fmla="*/ 0 w 1561183"/>
                <a:gd name="connsiteY6" fmla="*/ 341027 h 1949728"/>
                <a:gd name="connsiteX7" fmla="*/ 780592 w 1561183"/>
                <a:gd name="connsiteY7" fmla="*/ 0 h 194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183" h="1949728">
                  <a:moveTo>
                    <a:pt x="780592" y="0"/>
                  </a:moveTo>
                  <a:lnTo>
                    <a:pt x="1561183" y="341027"/>
                  </a:lnTo>
                  <a:lnTo>
                    <a:pt x="1069953" y="341027"/>
                  </a:lnTo>
                  <a:lnTo>
                    <a:pt x="1370683" y="1949728"/>
                  </a:lnTo>
                  <a:lnTo>
                    <a:pt x="180020" y="1949728"/>
                  </a:lnTo>
                  <a:lnTo>
                    <a:pt x="480750" y="341027"/>
                  </a:lnTo>
                  <a:lnTo>
                    <a:pt x="0" y="341027"/>
                  </a:lnTo>
                  <a:lnTo>
                    <a:pt x="7805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299E37-D0D9-403C-2499-1D8DF2684E81}"/>
              </a:ext>
            </a:extLst>
          </p:cNvPr>
          <p:cNvGrpSpPr/>
          <p:nvPr/>
        </p:nvGrpSpPr>
        <p:grpSpPr>
          <a:xfrm>
            <a:off x="5138863" y="3104219"/>
            <a:ext cx="1695367" cy="1067248"/>
            <a:chOff x="5138863" y="3104219"/>
            <a:chExt cx="1695367" cy="106724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BD2B089-C9D4-895A-0558-506CED2643FD}"/>
                </a:ext>
              </a:extLst>
            </p:cNvPr>
            <p:cNvSpPr/>
            <p:nvPr/>
          </p:nvSpPr>
          <p:spPr bwMode="auto">
            <a:xfrm>
              <a:off x="5138863" y="3104219"/>
              <a:ext cx="1695366" cy="1067248"/>
            </a:xfrm>
            <a:custGeom>
              <a:avLst/>
              <a:gdLst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697639 w 2905121"/>
                <a:gd name="connsiteY2" fmla="*/ 213586 h 1828800"/>
                <a:gd name="connsiteX3" fmla="*/ 2905121 w 2905121"/>
                <a:gd name="connsiteY3" fmla="*/ 247650 h 1828800"/>
                <a:gd name="connsiteX4" fmla="*/ 1043677 w 2905121"/>
                <a:gd name="connsiteY4" fmla="*/ 1537189 h 1828800"/>
                <a:gd name="connsiteX5" fmla="*/ 1292221 w 2905121"/>
                <a:gd name="connsiteY5" fmla="*/ 1533525 h 1828800"/>
                <a:gd name="connsiteX6" fmla="*/ 977812 w 2905121"/>
                <a:gd name="connsiteY6" fmla="*/ 1582818 h 1828800"/>
                <a:gd name="connsiteX7" fmla="*/ 781444 w 2905121"/>
                <a:gd name="connsiteY7" fmla="*/ 1718855 h 1828800"/>
                <a:gd name="connsiteX8" fmla="*/ 1292221 w 2905121"/>
                <a:gd name="connsiteY8" fmla="*/ 1711325 h 1828800"/>
                <a:gd name="connsiteX9" fmla="*/ 542922 w 2905121"/>
                <a:gd name="connsiteY9" fmla="*/ 1828800 h 1828800"/>
                <a:gd name="connsiteX10" fmla="*/ 3 w 2905121"/>
                <a:gd name="connsiteY10" fmla="*/ 1730375 h 1828800"/>
                <a:gd name="connsiteX11" fmla="*/ 592763 w 2905121"/>
                <a:gd name="connsiteY11" fmla="*/ 1721637 h 1828800"/>
                <a:gd name="connsiteX12" fmla="*/ 711377 w 2905121"/>
                <a:gd name="connsiteY12" fmla="*/ 1624590 h 1828800"/>
                <a:gd name="connsiteX13" fmla="*/ 542922 w 2905121"/>
                <a:gd name="connsiteY13" fmla="*/ 1651000 h 1828800"/>
                <a:gd name="connsiteX14" fmla="*/ 0 w 2905121"/>
                <a:gd name="connsiteY14" fmla="*/ 1552575 h 1828800"/>
                <a:gd name="connsiteX15" fmla="*/ 592762 w 2905121"/>
                <a:gd name="connsiteY15" fmla="*/ 1543837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711377 w 2905121"/>
                <a:gd name="connsiteY11" fmla="*/ 1624590 h 1828800"/>
                <a:gd name="connsiteX12" fmla="*/ 542922 w 2905121"/>
                <a:gd name="connsiteY12" fmla="*/ 1651000 h 1828800"/>
                <a:gd name="connsiteX13" fmla="*/ 0 w 2905121"/>
                <a:gd name="connsiteY13" fmla="*/ 1552575 h 1828800"/>
                <a:gd name="connsiteX14" fmla="*/ 592762 w 2905121"/>
                <a:gd name="connsiteY14" fmla="*/ 1543837 h 1828800"/>
                <a:gd name="connsiteX15" fmla="*/ 2479671 w 2905121"/>
                <a:gd name="connsiteY15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542922 w 2905121"/>
                <a:gd name="connsiteY11" fmla="*/ 1651000 h 1828800"/>
                <a:gd name="connsiteX12" fmla="*/ 0 w 2905121"/>
                <a:gd name="connsiteY12" fmla="*/ 1552575 h 1828800"/>
                <a:gd name="connsiteX13" fmla="*/ 592762 w 2905121"/>
                <a:gd name="connsiteY13" fmla="*/ 1543837 h 1828800"/>
                <a:gd name="connsiteX14" fmla="*/ 2479671 w 2905121"/>
                <a:gd name="connsiteY14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0 w 2905121"/>
                <a:gd name="connsiteY11" fmla="*/ 1552575 h 1828800"/>
                <a:gd name="connsiteX12" fmla="*/ 592762 w 2905121"/>
                <a:gd name="connsiteY12" fmla="*/ 1543837 h 1828800"/>
                <a:gd name="connsiteX13" fmla="*/ 2479671 w 2905121"/>
                <a:gd name="connsiteY13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0 w 2905121"/>
                <a:gd name="connsiteY10" fmla="*/ 1552575 h 1828800"/>
                <a:gd name="connsiteX11" fmla="*/ 592762 w 2905121"/>
                <a:gd name="connsiteY11" fmla="*/ 1543837 h 1828800"/>
                <a:gd name="connsiteX12" fmla="*/ 2479671 w 2905121"/>
                <a:gd name="connsiteY12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1292221 w 2905121"/>
                <a:gd name="connsiteY6" fmla="*/ 1711325 h 1828800"/>
                <a:gd name="connsiteX7" fmla="*/ 542922 w 2905121"/>
                <a:gd name="connsiteY7" fmla="*/ 1828800 h 1828800"/>
                <a:gd name="connsiteX8" fmla="*/ 3 w 2905121"/>
                <a:gd name="connsiteY8" fmla="*/ 1730375 h 1828800"/>
                <a:gd name="connsiteX9" fmla="*/ 0 w 2905121"/>
                <a:gd name="connsiteY9" fmla="*/ 1552575 h 1828800"/>
                <a:gd name="connsiteX10" fmla="*/ 592762 w 2905121"/>
                <a:gd name="connsiteY10" fmla="*/ 1543837 h 1828800"/>
                <a:gd name="connsiteX11" fmla="*/ 2479671 w 2905121"/>
                <a:gd name="connsiteY11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1292221 w 2905121"/>
                <a:gd name="connsiteY5" fmla="*/ 1711325 h 1828800"/>
                <a:gd name="connsiteX6" fmla="*/ 542922 w 2905121"/>
                <a:gd name="connsiteY6" fmla="*/ 1828800 h 1828800"/>
                <a:gd name="connsiteX7" fmla="*/ 3 w 2905121"/>
                <a:gd name="connsiteY7" fmla="*/ 1730375 h 1828800"/>
                <a:gd name="connsiteX8" fmla="*/ 0 w 2905121"/>
                <a:gd name="connsiteY8" fmla="*/ 1552575 h 1828800"/>
                <a:gd name="connsiteX9" fmla="*/ 592762 w 2905121"/>
                <a:gd name="connsiteY9" fmla="*/ 1543837 h 1828800"/>
                <a:gd name="connsiteX10" fmla="*/ 2479671 w 2905121"/>
                <a:gd name="connsiteY10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5121" h="1828800">
                  <a:moveTo>
                    <a:pt x="2479671" y="0"/>
                  </a:moveTo>
                  <a:lnTo>
                    <a:pt x="2905121" y="69850"/>
                  </a:lnTo>
                  <a:lnTo>
                    <a:pt x="2905121" y="247650"/>
                  </a:lnTo>
                  <a:lnTo>
                    <a:pt x="1043677" y="1537189"/>
                  </a:lnTo>
                  <a:lnTo>
                    <a:pt x="1292221" y="1533525"/>
                  </a:lnTo>
                  <a:lnTo>
                    <a:pt x="1292221" y="1711325"/>
                  </a:lnTo>
                  <a:lnTo>
                    <a:pt x="542922" y="1828800"/>
                  </a:lnTo>
                  <a:lnTo>
                    <a:pt x="3" y="1730375"/>
                  </a:lnTo>
                  <a:cubicBezTo>
                    <a:pt x="2" y="1671108"/>
                    <a:pt x="1" y="1611842"/>
                    <a:pt x="0" y="1552575"/>
                  </a:cubicBezTo>
                  <a:lnTo>
                    <a:pt x="592762" y="1543837"/>
                  </a:lnTo>
                  <a:lnTo>
                    <a:pt x="2479671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A31E473-6C77-93CD-532D-9DC8B05850CD}"/>
                </a:ext>
              </a:extLst>
            </p:cNvPr>
            <p:cNvSpPr/>
            <p:nvPr/>
          </p:nvSpPr>
          <p:spPr bwMode="auto">
            <a:xfrm>
              <a:off x="5138863" y="3104219"/>
              <a:ext cx="1695367" cy="963488"/>
            </a:xfrm>
            <a:custGeom>
              <a:avLst/>
              <a:gdLst>
                <a:gd name="connsiteX0" fmla="*/ 2479672 w 2905122"/>
                <a:gd name="connsiteY0" fmla="*/ 0 h 1651000"/>
                <a:gd name="connsiteX1" fmla="*/ 2905122 w 2905122"/>
                <a:gd name="connsiteY1" fmla="*/ 69850 h 1651000"/>
                <a:gd name="connsiteX2" fmla="*/ 781442 w 2905122"/>
                <a:gd name="connsiteY2" fmla="*/ 1541055 h 1651000"/>
                <a:gd name="connsiteX3" fmla="*/ 1292222 w 2905122"/>
                <a:gd name="connsiteY3" fmla="*/ 1533525 h 1651000"/>
                <a:gd name="connsiteX4" fmla="*/ 542923 w 2905122"/>
                <a:gd name="connsiteY4" fmla="*/ 1651000 h 1651000"/>
                <a:gd name="connsiteX5" fmla="*/ 0 w 2905122"/>
                <a:gd name="connsiteY5" fmla="*/ 1552575 h 1651000"/>
                <a:gd name="connsiteX6" fmla="*/ 592762 w 2905122"/>
                <a:gd name="connsiteY6" fmla="*/ 1543837 h 1651000"/>
                <a:gd name="connsiteX7" fmla="*/ 2479672 w 2905122"/>
                <a:gd name="connsiteY7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122" h="1651000">
                  <a:moveTo>
                    <a:pt x="2479672" y="0"/>
                  </a:moveTo>
                  <a:lnTo>
                    <a:pt x="2905122" y="69850"/>
                  </a:lnTo>
                  <a:lnTo>
                    <a:pt x="781442" y="1541055"/>
                  </a:lnTo>
                  <a:lnTo>
                    <a:pt x="1292222" y="1533525"/>
                  </a:lnTo>
                  <a:lnTo>
                    <a:pt x="542923" y="1651000"/>
                  </a:lnTo>
                  <a:lnTo>
                    <a:pt x="0" y="1552575"/>
                  </a:lnTo>
                  <a:lnTo>
                    <a:pt x="592762" y="1543837"/>
                  </a:lnTo>
                  <a:lnTo>
                    <a:pt x="247967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32B8EA2-3A21-FAF9-D7C5-D01C98782DEE}"/>
              </a:ext>
            </a:extLst>
          </p:cNvPr>
          <p:cNvGrpSpPr/>
          <p:nvPr/>
        </p:nvGrpSpPr>
        <p:grpSpPr>
          <a:xfrm>
            <a:off x="5040425" y="5066627"/>
            <a:ext cx="1837114" cy="1104305"/>
            <a:chOff x="5040425" y="5066627"/>
            <a:chExt cx="1837114" cy="1104305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1FE815C-D791-4885-6B21-7FDE15EF8E64}"/>
                </a:ext>
              </a:extLst>
            </p:cNvPr>
            <p:cNvSpPr/>
            <p:nvPr/>
          </p:nvSpPr>
          <p:spPr bwMode="auto">
            <a:xfrm>
              <a:off x="5040425" y="5066627"/>
              <a:ext cx="1837113" cy="1104305"/>
            </a:xfrm>
            <a:custGeom>
              <a:avLst/>
              <a:gdLst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272634 w 3148013"/>
                <a:gd name="connsiteY6" fmla="*/ 1514488 h 1892300"/>
                <a:gd name="connsiteX7" fmla="*/ 1061891 w 3148013"/>
                <a:gd name="connsiteY7" fmla="*/ 1645965 h 1892300"/>
                <a:gd name="connsiteX8" fmla="*/ 1466850 w 3148013"/>
                <a:gd name="connsiteY8" fmla="*/ 1644650 h 1892300"/>
                <a:gd name="connsiteX9" fmla="*/ 457200 w 3148013"/>
                <a:gd name="connsiteY9" fmla="*/ 1892300 h 1892300"/>
                <a:gd name="connsiteX10" fmla="*/ 0 w 3148013"/>
                <a:gd name="connsiteY10" fmla="*/ 1649412 h 1892300"/>
                <a:gd name="connsiteX11" fmla="*/ 332649 w 3148013"/>
                <a:gd name="connsiteY11" fmla="*/ 1648333 h 1892300"/>
                <a:gd name="connsiteX12" fmla="*/ 0 w 3148013"/>
                <a:gd name="connsiteY12" fmla="*/ 1471612 h 1892300"/>
                <a:gd name="connsiteX13" fmla="*/ 498879 w 3148013"/>
                <a:gd name="connsiteY13" fmla="*/ 1469993 h 1892300"/>
                <a:gd name="connsiteX14" fmla="*/ 2033588 w 3148013"/>
                <a:gd name="connsiteY14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272634 w 3148013"/>
                <a:gd name="connsiteY6" fmla="*/ 1514488 h 1892300"/>
                <a:gd name="connsiteX7" fmla="*/ 1061891 w 3148013"/>
                <a:gd name="connsiteY7" fmla="*/ 1645965 h 1892300"/>
                <a:gd name="connsiteX8" fmla="*/ 1466850 w 3148013"/>
                <a:gd name="connsiteY8" fmla="*/ 1644650 h 1892300"/>
                <a:gd name="connsiteX9" fmla="*/ 457200 w 3148013"/>
                <a:gd name="connsiteY9" fmla="*/ 1892300 h 1892300"/>
                <a:gd name="connsiteX10" fmla="*/ 0 w 3148013"/>
                <a:gd name="connsiteY10" fmla="*/ 1649412 h 1892300"/>
                <a:gd name="connsiteX11" fmla="*/ 0 w 3148013"/>
                <a:gd name="connsiteY11" fmla="*/ 1471612 h 1892300"/>
                <a:gd name="connsiteX12" fmla="*/ 498879 w 3148013"/>
                <a:gd name="connsiteY12" fmla="*/ 1469993 h 1892300"/>
                <a:gd name="connsiteX13" fmla="*/ 2033588 w 3148013"/>
                <a:gd name="connsiteY13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061891 w 3148013"/>
                <a:gd name="connsiteY6" fmla="*/ 1645965 h 1892300"/>
                <a:gd name="connsiteX7" fmla="*/ 1466850 w 3148013"/>
                <a:gd name="connsiteY7" fmla="*/ 1644650 h 1892300"/>
                <a:gd name="connsiteX8" fmla="*/ 457200 w 3148013"/>
                <a:gd name="connsiteY8" fmla="*/ 1892300 h 1892300"/>
                <a:gd name="connsiteX9" fmla="*/ 0 w 3148013"/>
                <a:gd name="connsiteY9" fmla="*/ 1649412 h 1892300"/>
                <a:gd name="connsiteX10" fmla="*/ 0 w 3148013"/>
                <a:gd name="connsiteY10" fmla="*/ 1471612 h 1892300"/>
                <a:gd name="connsiteX11" fmla="*/ 498879 w 3148013"/>
                <a:gd name="connsiteY11" fmla="*/ 1469993 h 1892300"/>
                <a:gd name="connsiteX12" fmla="*/ 2033588 w 3148013"/>
                <a:gd name="connsiteY12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466850 w 3148013"/>
                <a:gd name="connsiteY6" fmla="*/ 1644650 h 1892300"/>
                <a:gd name="connsiteX7" fmla="*/ 457200 w 3148013"/>
                <a:gd name="connsiteY7" fmla="*/ 1892300 h 1892300"/>
                <a:gd name="connsiteX8" fmla="*/ 0 w 3148013"/>
                <a:gd name="connsiteY8" fmla="*/ 1649412 h 1892300"/>
                <a:gd name="connsiteX9" fmla="*/ 0 w 3148013"/>
                <a:gd name="connsiteY9" fmla="*/ 1471612 h 1892300"/>
                <a:gd name="connsiteX10" fmla="*/ 498879 w 3148013"/>
                <a:gd name="connsiteY10" fmla="*/ 1469993 h 1892300"/>
                <a:gd name="connsiteX11" fmla="*/ 2033588 w 3148013"/>
                <a:gd name="connsiteY11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3148013 w 3148013"/>
                <a:gd name="connsiteY2" fmla="*/ 344487 h 1892300"/>
                <a:gd name="connsiteX3" fmla="*/ 1348375 w 3148013"/>
                <a:gd name="connsiteY3" fmla="*/ 1467235 h 1892300"/>
                <a:gd name="connsiteX4" fmla="*/ 1466850 w 3148013"/>
                <a:gd name="connsiteY4" fmla="*/ 1466850 h 1892300"/>
                <a:gd name="connsiteX5" fmla="*/ 1466850 w 3148013"/>
                <a:gd name="connsiteY5" fmla="*/ 1644650 h 1892300"/>
                <a:gd name="connsiteX6" fmla="*/ 457200 w 3148013"/>
                <a:gd name="connsiteY6" fmla="*/ 1892300 h 1892300"/>
                <a:gd name="connsiteX7" fmla="*/ 0 w 3148013"/>
                <a:gd name="connsiteY7" fmla="*/ 1649412 h 1892300"/>
                <a:gd name="connsiteX8" fmla="*/ 0 w 3148013"/>
                <a:gd name="connsiteY8" fmla="*/ 1471612 h 1892300"/>
                <a:gd name="connsiteX9" fmla="*/ 498879 w 3148013"/>
                <a:gd name="connsiteY9" fmla="*/ 1469993 h 1892300"/>
                <a:gd name="connsiteX10" fmla="*/ 2033588 w 3148013"/>
                <a:gd name="connsiteY10" fmla="*/ 0 h 18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8013" h="1892300">
                  <a:moveTo>
                    <a:pt x="2033588" y="0"/>
                  </a:moveTo>
                  <a:lnTo>
                    <a:pt x="3148013" y="166687"/>
                  </a:lnTo>
                  <a:lnTo>
                    <a:pt x="3148013" y="344487"/>
                  </a:lnTo>
                  <a:lnTo>
                    <a:pt x="1348375" y="1467235"/>
                  </a:lnTo>
                  <a:lnTo>
                    <a:pt x="1466850" y="1466850"/>
                  </a:lnTo>
                  <a:lnTo>
                    <a:pt x="1466850" y="1644650"/>
                  </a:lnTo>
                  <a:lnTo>
                    <a:pt x="457200" y="1892300"/>
                  </a:lnTo>
                  <a:lnTo>
                    <a:pt x="0" y="1649412"/>
                  </a:lnTo>
                  <a:lnTo>
                    <a:pt x="0" y="1471612"/>
                  </a:lnTo>
                  <a:lnTo>
                    <a:pt x="498879" y="1469993"/>
                  </a:lnTo>
                  <a:lnTo>
                    <a:pt x="203358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CC61809-4AA3-F496-F0EF-FD2EA5CA11AD}"/>
                </a:ext>
              </a:extLst>
            </p:cNvPr>
            <p:cNvSpPr/>
            <p:nvPr/>
          </p:nvSpPr>
          <p:spPr bwMode="auto">
            <a:xfrm>
              <a:off x="5040426" y="5066627"/>
              <a:ext cx="1837113" cy="1000545"/>
            </a:xfrm>
            <a:custGeom>
              <a:avLst/>
              <a:gdLst>
                <a:gd name="connsiteX0" fmla="*/ 2033588 w 3148013"/>
                <a:gd name="connsiteY0" fmla="*/ 0 h 1714500"/>
                <a:gd name="connsiteX1" fmla="*/ 3148013 w 3148013"/>
                <a:gd name="connsiteY1" fmla="*/ 166687 h 1714500"/>
                <a:gd name="connsiteX2" fmla="*/ 1061891 w 3148013"/>
                <a:gd name="connsiteY2" fmla="*/ 1468165 h 1714500"/>
                <a:gd name="connsiteX3" fmla="*/ 1466850 w 3148013"/>
                <a:gd name="connsiteY3" fmla="*/ 1466850 h 1714500"/>
                <a:gd name="connsiteX4" fmla="*/ 457200 w 3148013"/>
                <a:gd name="connsiteY4" fmla="*/ 1714500 h 1714500"/>
                <a:gd name="connsiteX5" fmla="*/ 0 w 3148013"/>
                <a:gd name="connsiteY5" fmla="*/ 1471612 h 1714500"/>
                <a:gd name="connsiteX6" fmla="*/ 498879 w 3148013"/>
                <a:gd name="connsiteY6" fmla="*/ 1469993 h 1714500"/>
                <a:gd name="connsiteX7" fmla="*/ 2033588 w 3148013"/>
                <a:gd name="connsiteY7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8013" h="1714500">
                  <a:moveTo>
                    <a:pt x="2033588" y="0"/>
                  </a:moveTo>
                  <a:lnTo>
                    <a:pt x="3148013" y="166687"/>
                  </a:lnTo>
                  <a:lnTo>
                    <a:pt x="1061891" y="1468165"/>
                  </a:lnTo>
                  <a:lnTo>
                    <a:pt x="1466850" y="1466850"/>
                  </a:lnTo>
                  <a:lnTo>
                    <a:pt x="457200" y="1714500"/>
                  </a:lnTo>
                  <a:lnTo>
                    <a:pt x="0" y="1471612"/>
                  </a:lnTo>
                  <a:lnTo>
                    <a:pt x="498879" y="1469993"/>
                  </a:lnTo>
                  <a:lnTo>
                    <a:pt x="20335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AB06FE-829F-091A-004D-6645158EAEFE}"/>
              </a:ext>
            </a:extLst>
          </p:cNvPr>
          <p:cNvGrpSpPr/>
          <p:nvPr/>
        </p:nvGrpSpPr>
        <p:grpSpPr>
          <a:xfrm>
            <a:off x="7157754" y="3104219"/>
            <a:ext cx="1699075" cy="1070954"/>
            <a:chOff x="7157754" y="3104219"/>
            <a:chExt cx="1699075" cy="107095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4EDB7A3-7925-B402-ED44-A2BB5F593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754" y="3104219"/>
              <a:ext cx="1699074" cy="1070954"/>
            </a:xfrm>
            <a:custGeom>
              <a:avLst/>
              <a:gdLst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210254 w 2911475"/>
                <a:gd name="connsiteY9" fmla="*/ 1620540 h 1835150"/>
                <a:gd name="connsiteX10" fmla="*/ 0 w 2911475"/>
                <a:gd name="connsiteY10" fmla="*/ 1587500 h 1835150"/>
                <a:gd name="connsiteX11" fmla="*/ 1869474 w 2911475"/>
                <a:gd name="connsiteY11" fmla="*/ 300365 h 1835150"/>
                <a:gd name="connsiteX12" fmla="*/ 1609725 w 2911475"/>
                <a:gd name="connsiteY12" fmla="*/ 304800 h 1835150"/>
                <a:gd name="connsiteX13" fmla="*/ 1943493 w 2911475"/>
                <a:gd name="connsiteY13" fmla="*/ 249403 h 1835150"/>
                <a:gd name="connsiteX14" fmla="*/ 2134283 w 2911475"/>
                <a:gd name="connsiteY14" fmla="*/ 118044 h 1835150"/>
                <a:gd name="connsiteX15" fmla="*/ 1609725 w 2911475"/>
                <a:gd name="connsiteY15" fmla="*/ 12700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1943493 w 2911475"/>
                <a:gd name="connsiteY12" fmla="*/ 249403 h 1835150"/>
                <a:gd name="connsiteX13" fmla="*/ 2134283 w 2911475"/>
                <a:gd name="connsiteY13" fmla="*/ 118044 h 1835150"/>
                <a:gd name="connsiteX14" fmla="*/ 1609725 w 2911475"/>
                <a:gd name="connsiteY14" fmla="*/ 127000 h 1835150"/>
                <a:gd name="connsiteX15" fmla="*/ 2374900 w 2911475"/>
                <a:gd name="connsiteY15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2134283 w 2911475"/>
                <a:gd name="connsiteY12" fmla="*/ 118044 h 1835150"/>
                <a:gd name="connsiteX13" fmla="*/ 1609725 w 2911475"/>
                <a:gd name="connsiteY13" fmla="*/ 127000 h 1835150"/>
                <a:gd name="connsiteX14" fmla="*/ 2374900 w 2911475"/>
                <a:gd name="connsiteY14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1609725 w 2911475"/>
                <a:gd name="connsiteY12" fmla="*/ 127000 h 1835150"/>
                <a:gd name="connsiteX13" fmla="*/ 2374900 w 2911475"/>
                <a:gd name="connsiteY13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208119 w 2911475"/>
                <a:gd name="connsiteY2" fmla="*/ 205481 h 1835150"/>
                <a:gd name="connsiteX3" fmla="*/ 2374900 w 2911475"/>
                <a:gd name="connsiteY3" fmla="*/ 177800 h 1835150"/>
                <a:gd name="connsiteX4" fmla="*/ 2911475 w 2911475"/>
                <a:gd name="connsiteY4" fmla="*/ 282575 h 1835150"/>
                <a:gd name="connsiteX5" fmla="*/ 2318145 w 2911475"/>
                <a:gd name="connsiteY5" fmla="*/ 292705 h 1835150"/>
                <a:gd name="connsiteX6" fmla="*/ 444500 w 2911475"/>
                <a:gd name="connsiteY6" fmla="*/ 1835150 h 1835150"/>
                <a:gd name="connsiteX7" fmla="*/ 0 w 2911475"/>
                <a:gd name="connsiteY7" fmla="*/ 1765300 h 1835150"/>
                <a:gd name="connsiteX8" fmla="*/ 0 w 2911475"/>
                <a:gd name="connsiteY8" fmla="*/ 1587500 h 1835150"/>
                <a:gd name="connsiteX9" fmla="*/ 1869474 w 2911475"/>
                <a:gd name="connsiteY9" fmla="*/ 300365 h 1835150"/>
                <a:gd name="connsiteX10" fmla="*/ 1609725 w 2911475"/>
                <a:gd name="connsiteY10" fmla="*/ 304800 h 1835150"/>
                <a:gd name="connsiteX11" fmla="*/ 1609725 w 2911475"/>
                <a:gd name="connsiteY11" fmla="*/ 127000 h 1835150"/>
                <a:gd name="connsiteX12" fmla="*/ 2374900 w 2911475"/>
                <a:gd name="connsiteY12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208119 w 2911475"/>
                <a:gd name="connsiteY2" fmla="*/ 205481 h 1835150"/>
                <a:gd name="connsiteX3" fmla="*/ 2911475 w 2911475"/>
                <a:gd name="connsiteY3" fmla="*/ 282575 h 1835150"/>
                <a:gd name="connsiteX4" fmla="*/ 2318145 w 2911475"/>
                <a:gd name="connsiteY4" fmla="*/ 292705 h 1835150"/>
                <a:gd name="connsiteX5" fmla="*/ 444500 w 2911475"/>
                <a:gd name="connsiteY5" fmla="*/ 1835150 h 1835150"/>
                <a:gd name="connsiteX6" fmla="*/ 0 w 2911475"/>
                <a:gd name="connsiteY6" fmla="*/ 1765300 h 1835150"/>
                <a:gd name="connsiteX7" fmla="*/ 0 w 2911475"/>
                <a:gd name="connsiteY7" fmla="*/ 1587500 h 1835150"/>
                <a:gd name="connsiteX8" fmla="*/ 1869474 w 2911475"/>
                <a:gd name="connsiteY8" fmla="*/ 300365 h 1835150"/>
                <a:gd name="connsiteX9" fmla="*/ 1609725 w 2911475"/>
                <a:gd name="connsiteY9" fmla="*/ 304800 h 1835150"/>
                <a:gd name="connsiteX10" fmla="*/ 1609725 w 2911475"/>
                <a:gd name="connsiteY10" fmla="*/ 127000 h 1835150"/>
                <a:gd name="connsiteX11" fmla="*/ 2374900 w 2911475"/>
                <a:gd name="connsiteY11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911475 w 2911475"/>
                <a:gd name="connsiteY2" fmla="*/ 282575 h 1835150"/>
                <a:gd name="connsiteX3" fmla="*/ 2318145 w 2911475"/>
                <a:gd name="connsiteY3" fmla="*/ 292705 h 1835150"/>
                <a:gd name="connsiteX4" fmla="*/ 444500 w 2911475"/>
                <a:gd name="connsiteY4" fmla="*/ 1835150 h 1835150"/>
                <a:gd name="connsiteX5" fmla="*/ 0 w 2911475"/>
                <a:gd name="connsiteY5" fmla="*/ 1765300 h 1835150"/>
                <a:gd name="connsiteX6" fmla="*/ 0 w 2911475"/>
                <a:gd name="connsiteY6" fmla="*/ 1587500 h 1835150"/>
                <a:gd name="connsiteX7" fmla="*/ 1869474 w 2911475"/>
                <a:gd name="connsiteY7" fmla="*/ 300365 h 1835150"/>
                <a:gd name="connsiteX8" fmla="*/ 1609725 w 2911475"/>
                <a:gd name="connsiteY8" fmla="*/ 304800 h 1835150"/>
                <a:gd name="connsiteX9" fmla="*/ 1609725 w 2911475"/>
                <a:gd name="connsiteY9" fmla="*/ 127000 h 1835150"/>
                <a:gd name="connsiteX10" fmla="*/ 2374900 w 2911475"/>
                <a:gd name="connsiteY10" fmla="*/ 0 h 183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11475" h="1835150">
                  <a:moveTo>
                    <a:pt x="2374900" y="0"/>
                  </a:moveTo>
                  <a:lnTo>
                    <a:pt x="2911475" y="104775"/>
                  </a:lnTo>
                  <a:lnTo>
                    <a:pt x="2911475" y="282575"/>
                  </a:lnTo>
                  <a:lnTo>
                    <a:pt x="2318145" y="292705"/>
                  </a:lnTo>
                  <a:lnTo>
                    <a:pt x="444500" y="1835150"/>
                  </a:lnTo>
                  <a:lnTo>
                    <a:pt x="0" y="1765300"/>
                  </a:lnTo>
                  <a:lnTo>
                    <a:pt x="0" y="1587500"/>
                  </a:lnTo>
                  <a:lnTo>
                    <a:pt x="1869474" y="300365"/>
                  </a:lnTo>
                  <a:lnTo>
                    <a:pt x="1609725" y="304800"/>
                  </a:lnTo>
                  <a:lnTo>
                    <a:pt x="1609725" y="127000"/>
                  </a:lnTo>
                  <a:lnTo>
                    <a:pt x="237490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FBDCD41-D8F4-BD85-64D9-B19AE0868DF7}"/>
                </a:ext>
              </a:extLst>
            </p:cNvPr>
            <p:cNvSpPr/>
            <p:nvPr/>
          </p:nvSpPr>
          <p:spPr bwMode="auto">
            <a:xfrm>
              <a:off x="7157755" y="3104219"/>
              <a:ext cx="1699074" cy="967194"/>
            </a:xfrm>
            <a:custGeom>
              <a:avLst/>
              <a:gdLst>
                <a:gd name="connsiteX0" fmla="*/ 2374900 w 2911475"/>
                <a:gd name="connsiteY0" fmla="*/ 0 h 1657350"/>
                <a:gd name="connsiteX1" fmla="*/ 2911475 w 2911475"/>
                <a:gd name="connsiteY1" fmla="*/ 104775 h 1657350"/>
                <a:gd name="connsiteX2" fmla="*/ 2318145 w 2911475"/>
                <a:gd name="connsiteY2" fmla="*/ 114905 h 1657350"/>
                <a:gd name="connsiteX3" fmla="*/ 444500 w 2911475"/>
                <a:gd name="connsiteY3" fmla="*/ 1657350 h 1657350"/>
                <a:gd name="connsiteX4" fmla="*/ 0 w 2911475"/>
                <a:gd name="connsiteY4" fmla="*/ 1587500 h 1657350"/>
                <a:gd name="connsiteX5" fmla="*/ 2134283 w 2911475"/>
                <a:gd name="connsiteY5" fmla="*/ 118044 h 1657350"/>
                <a:gd name="connsiteX6" fmla="*/ 1609725 w 2911475"/>
                <a:gd name="connsiteY6" fmla="*/ 127000 h 1657350"/>
                <a:gd name="connsiteX7" fmla="*/ 2374900 w 2911475"/>
                <a:gd name="connsiteY7" fmla="*/ 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11475" h="1657350">
                  <a:moveTo>
                    <a:pt x="2374900" y="0"/>
                  </a:moveTo>
                  <a:lnTo>
                    <a:pt x="2911475" y="104775"/>
                  </a:lnTo>
                  <a:lnTo>
                    <a:pt x="2318145" y="114905"/>
                  </a:lnTo>
                  <a:lnTo>
                    <a:pt x="444500" y="1657350"/>
                  </a:lnTo>
                  <a:lnTo>
                    <a:pt x="0" y="1587500"/>
                  </a:lnTo>
                  <a:lnTo>
                    <a:pt x="2134283" y="118044"/>
                  </a:lnTo>
                  <a:lnTo>
                    <a:pt x="1609725" y="127000"/>
                  </a:lnTo>
                  <a:lnTo>
                    <a:pt x="23749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C2F7EBE-63DA-7519-7F54-7D1765E819A8}"/>
              </a:ext>
            </a:extLst>
          </p:cNvPr>
          <p:cNvGrpSpPr/>
          <p:nvPr/>
        </p:nvGrpSpPr>
        <p:grpSpPr>
          <a:xfrm>
            <a:off x="7181479" y="5066627"/>
            <a:ext cx="1825996" cy="1095968"/>
            <a:chOff x="7181479" y="5066627"/>
            <a:chExt cx="1825996" cy="109596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FDFC244-9571-0C8D-F26E-207EDECBF124}"/>
                </a:ext>
              </a:extLst>
            </p:cNvPr>
            <p:cNvSpPr/>
            <p:nvPr/>
          </p:nvSpPr>
          <p:spPr bwMode="auto">
            <a:xfrm>
              <a:off x="7181479" y="5066627"/>
              <a:ext cx="1825996" cy="1095968"/>
            </a:xfrm>
            <a:custGeom>
              <a:avLst/>
              <a:gdLst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234431 w 3128963"/>
                <a:gd name="connsiteY7" fmla="*/ 1579872 h 1878013"/>
                <a:gd name="connsiteX8" fmla="*/ 0 w 3128963"/>
                <a:gd name="connsiteY8" fmla="*/ 1547813 h 1878013"/>
                <a:gd name="connsiteX9" fmla="*/ 1805366 w 3128963"/>
                <a:gd name="connsiteY9" fmla="*/ 425450 h 1878013"/>
                <a:gd name="connsiteX10" fmla="*/ 1671638 w 3128963"/>
                <a:gd name="connsiteY10" fmla="*/ 425450 h 1878013"/>
                <a:gd name="connsiteX11" fmla="*/ 1891836 w 3128963"/>
                <a:gd name="connsiteY11" fmla="*/ 371693 h 1878013"/>
                <a:gd name="connsiteX12" fmla="*/ 2091364 w 3128963"/>
                <a:gd name="connsiteY12" fmla="*/ 247650 h 1878013"/>
                <a:gd name="connsiteX13" fmla="*/ 1671638 w 3128963"/>
                <a:gd name="connsiteY13" fmla="*/ 247650 h 1878013"/>
                <a:gd name="connsiteX14" fmla="*/ 2686050 w 3128963"/>
                <a:gd name="connsiteY14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1891836 w 3128963"/>
                <a:gd name="connsiteY10" fmla="*/ 371693 h 1878013"/>
                <a:gd name="connsiteX11" fmla="*/ 2091364 w 3128963"/>
                <a:gd name="connsiteY11" fmla="*/ 247650 h 1878013"/>
                <a:gd name="connsiteX12" fmla="*/ 1671638 w 3128963"/>
                <a:gd name="connsiteY12" fmla="*/ 247650 h 1878013"/>
                <a:gd name="connsiteX13" fmla="*/ 2686050 w 3128963"/>
                <a:gd name="connsiteY13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2091364 w 3128963"/>
                <a:gd name="connsiteY10" fmla="*/ 247650 h 1878013"/>
                <a:gd name="connsiteX11" fmla="*/ 1671638 w 3128963"/>
                <a:gd name="connsiteY11" fmla="*/ 247650 h 1878013"/>
                <a:gd name="connsiteX12" fmla="*/ 2686050 w 3128963"/>
                <a:gd name="connsiteY12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1671638 w 3128963"/>
                <a:gd name="connsiteY10" fmla="*/ 247650 h 1878013"/>
                <a:gd name="connsiteX11" fmla="*/ 2686050 w 3128963"/>
                <a:gd name="connsiteY11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3128963 w 3128963"/>
                <a:gd name="connsiteY2" fmla="*/ 425450 h 1878013"/>
                <a:gd name="connsiteX3" fmla="*/ 2628099 w 3128963"/>
                <a:gd name="connsiteY3" fmla="*/ 425450 h 1878013"/>
                <a:gd name="connsiteX4" fmla="*/ 1114425 w 3128963"/>
                <a:gd name="connsiteY4" fmla="*/ 1878013 h 1878013"/>
                <a:gd name="connsiteX5" fmla="*/ 0 w 3128963"/>
                <a:gd name="connsiteY5" fmla="*/ 1725613 h 1878013"/>
                <a:gd name="connsiteX6" fmla="*/ 0 w 3128963"/>
                <a:gd name="connsiteY6" fmla="*/ 1547813 h 1878013"/>
                <a:gd name="connsiteX7" fmla="*/ 1805366 w 3128963"/>
                <a:gd name="connsiteY7" fmla="*/ 425450 h 1878013"/>
                <a:gd name="connsiteX8" fmla="*/ 1671638 w 3128963"/>
                <a:gd name="connsiteY8" fmla="*/ 425450 h 1878013"/>
                <a:gd name="connsiteX9" fmla="*/ 1671638 w 3128963"/>
                <a:gd name="connsiteY9" fmla="*/ 247650 h 1878013"/>
                <a:gd name="connsiteX10" fmla="*/ 2686050 w 3128963"/>
                <a:gd name="connsiteY10" fmla="*/ 0 h 187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28963" h="1878013">
                  <a:moveTo>
                    <a:pt x="2686050" y="0"/>
                  </a:moveTo>
                  <a:lnTo>
                    <a:pt x="3128963" y="247650"/>
                  </a:lnTo>
                  <a:lnTo>
                    <a:pt x="3128963" y="425450"/>
                  </a:lnTo>
                  <a:lnTo>
                    <a:pt x="2628099" y="425450"/>
                  </a:lnTo>
                  <a:lnTo>
                    <a:pt x="1114425" y="1878013"/>
                  </a:lnTo>
                  <a:lnTo>
                    <a:pt x="0" y="1725613"/>
                  </a:lnTo>
                  <a:lnTo>
                    <a:pt x="0" y="1547813"/>
                  </a:lnTo>
                  <a:lnTo>
                    <a:pt x="1805366" y="425450"/>
                  </a:lnTo>
                  <a:lnTo>
                    <a:pt x="1671638" y="425450"/>
                  </a:lnTo>
                  <a:lnTo>
                    <a:pt x="1671638" y="247650"/>
                  </a:lnTo>
                  <a:lnTo>
                    <a:pt x="268605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3794398-DB29-FC3B-32EF-02701F0F133E}"/>
                </a:ext>
              </a:extLst>
            </p:cNvPr>
            <p:cNvSpPr/>
            <p:nvPr/>
          </p:nvSpPr>
          <p:spPr bwMode="auto">
            <a:xfrm>
              <a:off x="7181479" y="5066627"/>
              <a:ext cx="1825996" cy="992207"/>
            </a:xfrm>
            <a:custGeom>
              <a:avLst/>
              <a:gdLst>
                <a:gd name="connsiteX0" fmla="*/ 2686050 w 3128963"/>
                <a:gd name="connsiteY0" fmla="*/ 0 h 1700213"/>
                <a:gd name="connsiteX1" fmla="*/ 3128963 w 3128963"/>
                <a:gd name="connsiteY1" fmla="*/ 247650 h 1700213"/>
                <a:gd name="connsiteX2" fmla="*/ 2628099 w 3128963"/>
                <a:gd name="connsiteY2" fmla="*/ 247650 h 1700213"/>
                <a:gd name="connsiteX3" fmla="*/ 1114425 w 3128963"/>
                <a:gd name="connsiteY3" fmla="*/ 1700213 h 1700213"/>
                <a:gd name="connsiteX4" fmla="*/ 0 w 3128963"/>
                <a:gd name="connsiteY4" fmla="*/ 1547813 h 1700213"/>
                <a:gd name="connsiteX5" fmla="*/ 2091364 w 3128963"/>
                <a:gd name="connsiteY5" fmla="*/ 247650 h 1700213"/>
                <a:gd name="connsiteX6" fmla="*/ 1671638 w 3128963"/>
                <a:gd name="connsiteY6" fmla="*/ 247650 h 1700213"/>
                <a:gd name="connsiteX7" fmla="*/ 2686050 w 3128963"/>
                <a:gd name="connsiteY7" fmla="*/ 0 h 1700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8963" h="1700213">
                  <a:moveTo>
                    <a:pt x="2686050" y="0"/>
                  </a:moveTo>
                  <a:lnTo>
                    <a:pt x="3128963" y="247650"/>
                  </a:lnTo>
                  <a:lnTo>
                    <a:pt x="2628099" y="247650"/>
                  </a:lnTo>
                  <a:lnTo>
                    <a:pt x="1114425" y="1700213"/>
                  </a:lnTo>
                  <a:lnTo>
                    <a:pt x="0" y="1547813"/>
                  </a:lnTo>
                  <a:lnTo>
                    <a:pt x="2091364" y="247650"/>
                  </a:lnTo>
                  <a:lnTo>
                    <a:pt x="1671638" y="247650"/>
                  </a:lnTo>
                  <a:lnTo>
                    <a:pt x="26860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89ADD81-773A-C0C2-B238-AD3E132334F8}"/>
              </a:ext>
            </a:extLst>
          </p:cNvPr>
          <p:cNvGrpSpPr/>
          <p:nvPr/>
        </p:nvGrpSpPr>
        <p:grpSpPr>
          <a:xfrm>
            <a:off x="947804" y="3104219"/>
            <a:ext cx="1528781" cy="993523"/>
            <a:chOff x="947804" y="3104219"/>
            <a:chExt cx="1528781" cy="993523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3236F3D-B3B6-977C-77FD-587C74C28D87}"/>
                </a:ext>
              </a:extLst>
            </p:cNvPr>
            <p:cNvSpPr>
              <a:spLocks/>
            </p:cNvSpPr>
            <p:nvPr/>
          </p:nvSpPr>
          <p:spPr>
            <a:xfrm>
              <a:off x="947804" y="3104219"/>
              <a:ext cx="1528781" cy="993523"/>
            </a:xfrm>
            <a:custGeom>
              <a:avLst/>
              <a:gdLst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455191 w 1528781"/>
                <a:gd name="connsiteY2" fmla="*/ 81318 h 993523"/>
                <a:gd name="connsiteX3" fmla="*/ 1528781 w 1528781"/>
                <a:gd name="connsiteY3" fmla="*/ 86229 h 993523"/>
                <a:gd name="connsiteX4" fmla="*/ 620919 w 1528781"/>
                <a:gd name="connsiteY4" fmla="*/ 848207 h 993523"/>
                <a:gd name="connsiteX5" fmla="*/ 883295 w 1528781"/>
                <a:gd name="connsiteY5" fmla="*/ 844722 h 993523"/>
                <a:gd name="connsiteX6" fmla="*/ 561745 w 1528781"/>
                <a:gd name="connsiteY6" fmla="*/ 897872 h 993523"/>
                <a:gd name="connsiteX7" fmla="*/ 540201 w 1528781"/>
                <a:gd name="connsiteY7" fmla="*/ 915954 h 993523"/>
                <a:gd name="connsiteX8" fmla="*/ 883295 w 1528781"/>
                <a:gd name="connsiteY8" fmla="*/ 911397 h 993523"/>
                <a:gd name="connsiteX9" fmla="*/ 386442 w 1528781"/>
                <a:gd name="connsiteY9" fmla="*/ 993523 h 993523"/>
                <a:gd name="connsiteX10" fmla="*/ 0 w 1528781"/>
                <a:gd name="connsiteY10" fmla="*/ 923129 h 993523"/>
                <a:gd name="connsiteX11" fmla="*/ 341152 w 1528781"/>
                <a:gd name="connsiteY11" fmla="*/ 918598 h 993523"/>
                <a:gd name="connsiteX12" fmla="*/ 0 w 1528781"/>
                <a:gd name="connsiteY12" fmla="*/ 856454 h 993523"/>
                <a:gd name="connsiteX13" fmla="*/ 405659 w 1528781"/>
                <a:gd name="connsiteY13" fmla="*/ 851066 h 993523"/>
                <a:gd name="connsiteX14" fmla="*/ 1235764 w 1528781"/>
                <a:gd name="connsiteY14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61745 w 1528781"/>
                <a:gd name="connsiteY5" fmla="*/ 897872 h 993523"/>
                <a:gd name="connsiteX6" fmla="*/ 540201 w 1528781"/>
                <a:gd name="connsiteY6" fmla="*/ 915954 h 993523"/>
                <a:gd name="connsiteX7" fmla="*/ 883295 w 1528781"/>
                <a:gd name="connsiteY7" fmla="*/ 911397 h 993523"/>
                <a:gd name="connsiteX8" fmla="*/ 386442 w 1528781"/>
                <a:gd name="connsiteY8" fmla="*/ 993523 h 993523"/>
                <a:gd name="connsiteX9" fmla="*/ 0 w 1528781"/>
                <a:gd name="connsiteY9" fmla="*/ 923129 h 993523"/>
                <a:gd name="connsiteX10" fmla="*/ 341152 w 1528781"/>
                <a:gd name="connsiteY10" fmla="*/ 918598 h 993523"/>
                <a:gd name="connsiteX11" fmla="*/ 0 w 1528781"/>
                <a:gd name="connsiteY11" fmla="*/ 856454 h 993523"/>
                <a:gd name="connsiteX12" fmla="*/ 405659 w 1528781"/>
                <a:gd name="connsiteY12" fmla="*/ 851066 h 993523"/>
                <a:gd name="connsiteX13" fmla="*/ 1235764 w 1528781"/>
                <a:gd name="connsiteY13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61745 w 1528781"/>
                <a:gd name="connsiteY5" fmla="*/ 897872 h 993523"/>
                <a:gd name="connsiteX6" fmla="*/ 540201 w 1528781"/>
                <a:gd name="connsiteY6" fmla="*/ 915954 h 993523"/>
                <a:gd name="connsiteX7" fmla="*/ 883295 w 1528781"/>
                <a:gd name="connsiteY7" fmla="*/ 911397 h 993523"/>
                <a:gd name="connsiteX8" fmla="*/ 386442 w 1528781"/>
                <a:gd name="connsiteY8" fmla="*/ 993523 h 993523"/>
                <a:gd name="connsiteX9" fmla="*/ 0 w 1528781"/>
                <a:gd name="connsiteY9" fmla="*/ 923129 h 993523"/>
                <a:gd name="connsiteX10" fmla="*/ 0 w 1528781"/>
                <a:gd name="connsiteY10" fmla="*/ 856454 h 993523"/>
                <a:gd name="connsiteX11" fmla="*/ 405659 w 1528781"/>
                <a:gd name="connsiteY11" fmla="*/ 851066 h 993523"/>
                <a:gd name="connsiteX12" fmla="*/ 1235764 w 1528781"/>
                <a:gd name="connsiteY12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40201 w 1528781"/>
                <a:gd name="connsiteY5" fmla="*/ 915954 h 993523"/>
                <a:gd name="connsiteX6" fmla="*/ 883295 w 1528781"/>
                <a:gd name="connsiteY6" fmla="*/ 911397 h 993523"/>
                <a:gd name="connsiteX7" fmla="*/ 386442 w 1528781"/>
                <a:gd name="connsiteY7" fmla="*/ 993523 h 993523"/>
                <a:gd name="connsiteX8" fmla="*/ 0 w 1528781"/>
                <a:gd name="connsiteY8" fmla="*/ 923129 h 993523"/>
                <a:gd name="connsiteX9" fmla="*/ 0 w 1528781"/>
                <a:gd name="connsiteY9" fmla="*/ 856454 h 993523"/>
                <a:gd name="connsiteX10" fmla="*/ 405659 w 1528781"/>
                <a:gd name="connsiteY10" fmla="*/ 851066 h 993523"/>
                <a:gd name="connsiteX11" fmla="*/ 1235764 w 1528781"/>
                <a:gd name="connsiteY11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883295 w 1528781"/>
                <a:gd name="connsiteY5" fmla="*/ 911397 h 993523"/>
                <a:gd name="connsiteX6" fmla="*/ 386442 w 1528781"/>
                <a:gd name="connsiteY6" fmla="*/ 993523 h 993523"/>
                <a:gd name="connsiteX7" fmla="*/ 0 w 1528781"/>
                <a:gd name="connsiteY7" fmla="*/ 923129 h 993523"/>
                <a:gd name="connsiteX8" fmla="*/ 0 w 1528781"/>
                <a:gd name="connsiteY8" fmla="*/ 856454 h 993523"/>
                <a:gd name="connsiteX9" fmla="*/ 405659 w 1528781"/>
                <a:gd name="connsiteY9" fmla="*/ 851066 h 993523"/>
                <a:gd name="connsiteX10" fmla="*/ 1235764 w 1528781"/>
                <a:gd name="connsiteY10" fmla="*/ 0 h 99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8781" h="993523">
                  <a:moveTo>
                    <a:pt x="1235764" y="0"/>
                  </a:moveTo>
                  <a:lnTo>
                    <a:pt x="1528780" y="19554"/>
                  </a:lnTo>
                  <a:cubicBezTo>
                    <a:pt x="1528780" y="41779"/>
                    <a:pt x="1528781" y="64004"/>
                    <a:pt x="1528781" y="86229"/>
                  </a:cubicBezTo>
                  <a:lnTo>
                    <a:pt x="620919" y="848207"/>
                  </a:lnTo>
                  <a:lnTo>
                    <a:pt x="883295" y="844722"/>
                  </a:lnTo>
                  <a:lnTo>
                    <a:pt x="883295" y="911397"/>
                  </a:lnTo>
                  <a:lnTo>
                    <a:pt x="386442" y="993523"/>
                  </a:lnTo>
                  <a:lnTo>
                    <a:pt x="0" y="923129"/>
                  </a:lnTo>
                  <a:lnTo>
                    <a:pt x="0" y="856454"/>
                  </a:lnTo>
                  <a:lnTo>
                    <a:pt x="405659" y="851066"/>
                  </a:lnTo>
                  <a:lnTo>
                    <a:pt x="12357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0ADFAD6-1CE3-690D-C388-8D9C48666D42}"/>
                </a:ext>
              </a:extLst>
            </p:cNvPr>
            <p:cNvSpPr/>
            <p:nvPr/>
          </p:nvSpPr>
          <p:spPr bwMode="auto">
            <a:xfrm>
              <a:off x="947805" y="3104219"/>
              <a:ext cx="1528780" cy="926848"/>
            </a:xfrm>
            <a:custGeom>
              <a:avLst/>
              <a:gdLst>
                <a:gd name="connsiteX0" fmla="*/ 1847850 w 2286000"/>
                <a:gd name="connsiteY0" fmla="*/ 0 h 1504950"/>
                <a:gd name="connsiteX1" fmla="*/ 2286000 w 2286000"/>
                <a:gd name="connsiteY1" fmla="*/ 31750 h 1504950"/>
                <a:gd name="connsiteX2" fmla="*/ 807768 w 2286000"/>
                <a:gd name="connsiteY2" fmla="*/ 1378999 h 1504950"/>
                <a:gd name="connsiteX3" fmla="*/ 1320800 w 2286000"/>
                <a:gd name="connsiteY3" fmla="*/ 1371600 h 1504950"/>
                <a:gd name="connsiteX4" fmla="*/ 577850 w 2286000"/>
                <a:gd name="connsiteY4" fmla="*/ 1504950 h 1504950"/>
                <a:gd name="connsiteX5" fmla="*/ 0 w 2286000"/>
                <a:gd name="connsiteY5" fmla="*/ 1390650 h 1504950"/>
                <a:gd name="connsiteX6" fmla="*/ 606585 w 2286000"/>
                <a:gd name="connsiteY6" fmla="*/ 1381901 h 1504950"/>
                <a:gd name="connsiteX7" fmla="*/ 1847850 w 2286000"/>
                <a:gd name="connsiteY7" fmla="*/ 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0" h="1504950">
                  <a:moveTo>
                    <a:pt x="1847850" y="0"/>
                  </a:moveTo>
                  <a:lnTo>
                    <a:pt x="2286000" y="31750"/>
                  </a:lnTo>
                  <a:lnTo>
                    <a:pt x="807768" y="1378999"/>
                  </a:lnTo>
                  <a:lnTo>
                    <a:pt x="1320800" y="1371600"/>
                  </a:lnTo>
                  <a:lnTo>
                    <a:pt x="577850" y="1504950"/>
                  </a:lnTo>
                  <a:lnTo>
                    <a:pt x="0" y="1390650"/>
                  </a:lnTo>
                  <a:lnTo>
                    <a:pt x="606585" y="1381901"/>
                  </a:lnTo>
                  <a:lnTo>
                    <a:pt x="18478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3B1D928-371E-6112-7383-4AD5609EC53C}"/>
              </a:ext>
            </a:extLst>
          </p:cNvPr>
          <p:cNvGrpSpPr/>
          <p:nvPr/>
        </p:nvGrpSpPr>
        <p:grpSpPr>
          <a:xfrm>
            <a:off x="815977" y="5066627"/>
            <a:ext cx="1711385" cy="997434"/>
            <a:chOff x="815977" y="5066627"/>
            <a:chExt cx="1711385" cy="997434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72FF365-6407-E203-E62D-0262556AEDCD}"/>
                </a:ext>
              </a:extLst>
            </p:cNvPr>
            <p:cNvSpPr/>
            <p:nvPr/>
          </p:nvSpPr>
          <p:spPr>
            <a:xfrm>
              <a:off x="815977" y="5066627"/>
              <a:ext cx="1711384" cy="997434"/>
            </a:xfrm>
            <a:custGeom>
              <a:avLst/>
              <a:gdLst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736196 w 1711384"/>
                <a:gd name="connsiteY6" fmla="*/ 841004 h 997434"/>
                <a:gd name="connsiteX7" fmla="*/ 1014940 w 1711384"/>
                <a:gd name="connsiteY7" fmla="*/ 841004 h 997434"/>
                <a:gd name="connsiteX8" fmla="*/ 360962 w 1711384"/>
                <a:gd name="connsiteY8" fmla="*/ 997434 h 997434"/>
                <a:gd name="connsiteX9" fmla="*/ 0 w 1711384"/>
                <a:gd name="connsiteY9" fmla="*/ 841004 h 997434"/>
                <a:gd name="connsiteX10" fmla="*/ 153852 w 1711384"/>
                <a:gd name="connsiteY10" fmla="*/ 841004 h 997434"/>
                <a:gd name="connsiteX11" fmla="*/ 0 w 1711384"/>
                <a:gd name="connsiteY11" fmla="*/ 774329 h 997434"/>
                <a:gd name="connsiteX12" fmla="*/ 343933 w 1711384"/>
                <a:gd name="connsiteY12" fmla="*/ 774329 h 997434"/>
                <a:gd name="connsiteX13" fmla="*/ 972474 w 1711384"/>
                <a:gd name="connsiteY13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736196 w 1711384"/>
                <a:gd name="connsiteY6" fmla="*/ 841004 h 997434"/>
                <a:gd name="connsiteX7" fmla="*/ 1014940 w 1711384"/>
                <a:gd name="connsiteY7" fmla="*/ 841004 h 997434"/>
                <a:gd name="connsiteX8" fmla="*/ 360962 w 1711384"/>
                <a:gd name="connsiteY8" fmla="*/ 997434 h 997434"/>
                <a:gd name="connsiteX9" fmla="*/ 0 w 1711384"/>
                <a:gd name="connsiteY9" fmla="*/ 841004 h 997434"/>
                <a:gd name="connsiteX10" fmla="*/ 0 w 1711384"/>
                <a:gd name="connsiteY10" fmla="*/ 774329 h 997434"/>
                <a:gd name="connsiteX11" fmla="*/ 343933 w 1711384"/>
                <a:gd name="connsiteY11" fmla="*/ 774329 h 997434"/>
                <a:gd name="connsiteX12" fmla="*/ 972474 w 1711384"/>
                <a:gd name="connsiteY12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1014940 w 1711384"/>
                <a:gd name="connsiteY6" fmla="*/ 841004 h 997434"/>
                <a:gd name="connsiteX7" fmla="*/ 360962 w 1711384"/>
                <a:gd name="connsiteY7" fmla="*/ 997434 h 997434"/>
                <a:gd name="connsiteX8" fmla="*/ 0 w 1711384"/>
                <a:gd name="connsiteY8" fmla="*/ 841004 h 997434"/>
                <a:gd name="connsiteX9" fmla="*/ 0 w 1711384"/>
                <a:gd name="connsiteY9" fmla="*/ 774329 h 997434"/>
                <a:gd name="connsiteX10" fmla="*/ 343933 w 1711384"/>
                <a:gd name="connsiteY10" fmla="*/ 774329 h 997434"/>
                <a:gd name="connsiteX11" fmla="*/ 972474 w 1711384"/>
                <a:gd name="connsiteY11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711384 w 1711384"/>
                <a:gd name="connsiteY2" fmla="*/ 109693 h 997434"/>
                <a:gd name="connsiteX3" fmla="*/ 808315 w 1711384"/>
                <a:gd name="connsiteY3" fmla="*/ 774329 h 997434"/>
                <a:gd name="connsiteX4" fmla="*/ 1014940 w 1711384"/>
                <a:gd name="connsiteY4" fmla="*/ 774329 h 997434"/>
                <a:gd name="connsiteX5" fmla="*/ 1014940 w 1711384"/>
                <a:gd name="connsiteY5" fmla="*/ 841004 h 997434"/>
                <a:gd name="connsiteX6" fmla="*/ 360962 w 1711384"/>
                <a:gd name="connsiteY6" fmla="*/ 997434 h 997434"/>
                <a:gd name="connsiteX7" fmla="*/ 0 w 1711384"/>
                <a:gd name="connsiteY7" fmla="*/ 841004 h 997434"/>
                <a:gd name="connsiteX8" fmla="*/ 0 w 1711384"/>
                <a:gd name="connsiteY8" fmla="*/ 774329 h 997434"/>
                <a:gd name="connsiteX9" fmla="*/ 343933 w 1711384"/>
                <a:gd name="connsiteY9" fmla="*/ 774329 h 997434"/>
                <a:gd name="connsiteX10" fmla="*/ 972474 w 1711384"/>
                <a:gd name="connsiteY10" fmla="*/ 0 h 9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1384" h="997434">
                  <a:moveTo>
                    <a:pt x="972474" y="0"/>
                  </a:moveTo>
                  <a:lnTo>
                    <a:pt x="1711384" y="43018"/>
                  </a:lnTo>
                  <a:lnTo>
                    <a:pt x="1711384" y="109693"/>
                  </a:lnTo>
                  <a:lnTo>
                    <a:pt x="808315" y="774329"/>
                  </a:lnTo>
                  <a:lnTo>
                    <a:pt x="1014940" y="774329"/>
                  </a:lnTo>
                  <a:lnTo>
                    <a:pt x="1014940" y="841004"/>
                  </a:lnTo>
                  <a:lnTo>
                    <a:pt x="360962" y="997434"/>
                  </a:lnTo>
                  <a:lnTo>
                    <a:pt x="0" y="841004"/>
                  </a:lnTo>
                  <a:lnTo>
                    <a:pt x="0" y="774329"/>
                  </a:lnTo>
                  <a:lnTo>
                    <a:pt x="343933" y="774329"/>
                  </a:lnTo>
                  <a:lnTo>
                    <a:pt x="97247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CCA3701-E200-834A-85EB-C82D51C8CA55}"/>
                </a:ext>
              </a:extLst>
            </p:cNvPr>
            <p:cNvSpPr/>
            <p:nvPr/>
          </p:nvSpPr>
          <p:spPr bwMode="auto">
            <a:xfrm>
              <a:off x="815978" y="5066627"/>
              <a:ext cx="1711384" cy="930759"/>
            </a:xfrm>
            <a:custGeom>
              <a:avLst/>
              <a:gdLst>
                <a:gd name="connsiteX0" fmla="*/ 1454150 w 2559051"/>
                <a:gd name="connsiteY0" fmla="*/ 0 h 1511300"/>
                <a:gd name="connsiteX1" fmla="*/ 2559051 w 2559051"/>
                <a:gd name="connsiteY1" fmla="*/ 69850 h 1511300"/>
                <a:gd name="connsiteX2" fmla="*/ 1073215 w 2559051"/>
                <a:gd name="connsiteY2" fmla="*/ 1257300 h 1511300"/>
                <a:gd name="connsiteX3" fmla="*/ 1517651 w 2559051"/>
                <a:gd name="connsiteY3" fmla="*/ 1257300 h 1511300"/>
                <a:gd name="connsiteX4" fmla="*/ 539750 w 2559051"/>
                <a:gd name="connsiteY4" fmla="*/ 1511300 h 1511300"/>
                <a:gd name="connsiteX5" fmla="*/ 0 w 2559051"/>
                <a:gd name="connsiteY5" fmla="*/ 1257300 h 1511300"/>
                <a:gd name="connsiteX6" fmla="*/ 514287 w 2559051"/>
                <a:gd name="connsiteY6" fmla="*/ 1257300 h 1511300"/>
                <a:gd name="connsiteX7" fmla="*/ 1454150 w 2559051"/>
                <a:gd name="connsiteY7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51" h="1511300">
                  <a:moveTo>
                    <a:pt x="1454150" y="0"/>
                  </a:moveTo>
                  <a:lnTo>
                    <a:pt x="2559051" y="69850"/>
                  </a:lnTo>
                  <a:lnTo>
                    <a:pt x="1073215" y="1257300"/>
                  </a:lnTo>
                  <a:lnTo>
                    <a:pt x="1517651" y="1257300"/>
                  </a:lnTo>
                  <a:lnTo>
                    <a:pt x="539750" y="1511300"/>
                  </a:lnTo>
                  <a:lnTo>
                    <a:pt x="0" y="1257300"/>
                  </a:lnTo>
                  <a:lnTo>
                    <a:pt x="514287" y="1257300"/>
                  </a:lnTo>
                  <a:lnTo>
                    <a:pt x="14541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BE92CBA-540A-52FE-3304-029464367BFB}"/>
              </a:ext>
            </a:extLst>
          </p:cNvPr>
          <p:cNvGrpSpPr/>
          <p:nvPr/>
        </p:nvGrpSpPr>
        <p:grpSpPr>
          <a:xfrm>
            <a:off x="3087465" y="3104219"/>
            <a:ext cx="1528780" cy="985702"/>
            <a:chOff x="3087465" y="3104219"/>
            <a:chExt cx="1528780" cy="985702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C5DB80C-8CAA-1131-0682-38F9D03BBE9B}"/>
                </a:ext>
              </a:extLst>
            </p:cNvPr>
            <p:cNvSpPr/>
            <p:nvPr/>
          </p:nvSpPr>
          <p:spPr>
            <a:xfrm>
              <a:off x="3087465" y="3104219"/>
              <a:ext cx="1528779" cy="985702"/>
            </a:xfrm>
            <a:custGeom>
              <a:avLst/>
              <a:gdLst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74060 w 1528779"/>
                <a:gd name="connsiteY7" fmla="*/ 904276 h 985702"/>
                <a:gd name="connsiteX8" fmla="*/ 0 w 1528779"/>
                <a:gd name="connsiteY8" fmla="*/ 899473 h 985702"/>
                <a:gd name="connsiteX9" fmla="*/ 912593 w 1528779"/>
                <a:gd name="connsiteY9" fmla="*/ 137068 h 985702"/>
                <a:gd name="connsiteX10" fmla="*/ 636991 w 1528779"/>
                <a:gd name="connsiteY10" fmla="*/ 137068 h 985702"/>
                <a:gd name="connsiteX11" fmla="*/ 966123 w 1528779"/>
                <a:gd name="connsiteY11" fmla="*/ 92349 h 985702"/>
                <a:gd name="connsiteX12" fmla="*/ 992403 w 1528779"/>
                <a:gd name="connsiteY12" fmla="*/ 70393 h 985702"/>
                <a:gd name="connsiteX13" fmla="*/ 636991 w 1528779"/>
                <a:gd name="connsiteY13" fmla="*/ 70393 h 985702"/>
                <a:gd name="connsiteX14" fmla="*/ 1155077 w 1528779"/>
                <a:gd name="connsiteY14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966123 w 1528779"/>
                <a:gd name="connsiteY10" fmla="*/ 92349 h 985702"/>
                <a:gd name="connsiteX11" fmla="*/ 992403 w 1528779"/>
                <a:gd name="connsiteY11" fmla="*/ 70393 h 985702"/>
                <a:gd name="connsiteX12" fmla="*/ 636991 w 1528779"/>
                <a:gd name="connsiteY12" fmla="*/ 70393 h 985702"/>
                <a:gd name="connsiteX13" fmla="*/ 1155077 w 1528779"/>
                <a:gd name="connsiteY13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966123 w 1528779"/>
                <a:gd name="connsiteY10" fmla="*/ 92349 h 985702"/>
                <a:gd name="connsiteX11" fmla="*/ 636991 w 1528779"/>
                <a:gd name="connsiteY11" fmla="*/ 70393 h 985702"/>
                <a:gd name="connsiteX12" fmla="*/ 1155077 w 1528779"/>
                <a:gd name="connsiteY12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636991 w 1528779"/>
                <a:gd name="connsiteY10" fmla="*/ 70393 h 985702"/>
                <a:gd name="connsiteX11" fmla="*/ 1155077 w 1528779"/>
                <a:gd name="connsiteY11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528779 w 1528779"/>
                <a:gd name="connsiteY2" fmla="*/ 137068 h 985702"/>
                <a:gd name="connsiteX3" fmla="*/ 1130872 w 1528779"/>
                <a:gd name="connsiteY3" fmla="*/ 137068 h 985702"/>
                <a:gd name="connsiteX4" fmla="*/ 301509 w 1528779"/>
                <a:gd name="connsiteY4" fmla="*/ 985702 h 985702"/>
                <a:gd name="connsiteX5" fmla="*/ 0 w 1528779"/>
                <a:gd name="connsiteY5" fmla="*/ 966148 h 985702"/>
                <a:gd name="connsiteX6" fmla="*/ 0 w 1528779"/>
                <a:gd name="connsiteY6" fmla="*/ 899473 h 985702"/>
                <a:gd name="connsiteX7" fmla="*/ 912593 w 1528779"/>
                <a:gd name="connsiteY7" fmla="*/ 137068 h 985702"/>
                <a:gd name="connsiteX8" fmla="*/ 636991 w 1528779"/>
                <a:gd name="connsiteY8" fmla="*/ 137068 h 985702"/>
                <a:gd name="connsiteX9" fmla="*/ 636991 w 1528779"/>
                <a:gd name="connsiteY9" fmla="*/ 70393 h 985702"/>
                <a:gd name="connsiteX10" fmla="*/ 1155077 w 1528779"/>
                <a:gd name="connsiteY10" fmla="*/ 0 h 98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8779" h="985702">
                  <a:moveTo>
                    <a:pt x="1155077" y="0"/>
                  </a:moveTo>
                  <a:lnTo>
                    <a:pt x="1528779" y="70393"/>
                  </a:lnTo>
                  <a:lnTo>
                    <a:pt x="1528779" y="137068"/>
                  </a:lnTo>
                  <a:lnTo>
                    <a:pt x="1130872" y="137068"/>
                  </a:lnTo>
                  <a:lnTo>
                    <a:pt x="301509" y="985702"/>
                  </a:lnTo>
                  <a:lnTo>
                    <a:pt x="0" y="966148"/>
                  </a:lnTo>
                  <a:lnTo>
                    <a:pt x="0" y="899473"/>
                  </a:lnTo>
                  <a:lnTo>
                    <a:pt x="912593" y="137068"/>
                  </a:lnTo>
                  <a:lnTo>
                    <a:pt x="636991" y="137068"/>
                  </a:lnTo>
                  <a:lnTo>
                    <a:pt x="636991" y="70393"/>
                  </a:lnTo>
                  <a:lnTo>
                    <a:pt x="11550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5334FAF-A637-C3C0-8C7E-B42A76AAA331}"/>
                </a:ext>
              </a:extLst>
            </p:cNvPr>
            <p:cNvSpPr/>
            <p:nvPr/>
          </p:nvSpPr>
          <p:spPr bwMode="auto">
            <a:xfrm>
              <a:off x="3087466" y="3104219"/>
              <a:ext cx="1528779" cy="919027"/>
            </a:xfrm>
            <a:custGeom>
              <a:avLst/>
              <a:gdLst>
                <a:gd name="connsiteX0" fmla="*/ 1727199 w 2285999"/>
                <a:gd name="connsiteY0" fmla="*/ 0 h 1492250"/>
                <a:gd name="connsiteX1" fmla="*/ 2285999 w 2285999"/>
                <a:gd name="connsiteY1" fmla="*/ 114300 h 1492250"/>
                <a:gd name="connsiteX2" fmla="*/ 1691004 w 2285999"/>
                <a:gd name="connsiteY2" fmla="*/ 114300 h 1492250"/>
                <a:gd name="connsiteX3" fmla="*/ 450849 w 2285999"/>
                <a:gd name="connsiteY3" fmla="*/ 1492250 h 1492250"/>
                <a:gd name="connsiteX4" fmla="*/ 0 w 2285999"/>
                <a:gd name="connsiteY4" fmla="*/ 1460500 h 1492250"/>
                <a:gd name="connsiteX5" fmla="*/ 1483950 w 2285999"/>
                <a:gd name="connsiteY5" fmla="*/ 114300 h 1492250"/>
                <a:gd name="connsiteX6" fmla="*/ 952499 w 2285999"/>
                <a:gd name="connsiteY6" fmla="*/ 114300 h 1492250"/>
                <a:gd name="connsiteX7" fmla="*/ 1727199 w 2285999"/>
                <a:gd name="connsiteY7" fmla="*/ 0 h 149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5999" h="1492250">
                  <a:moveTo>
                    <a:pt x="1727199" y="0"/>
                  </a:moveTo>
                  <a:lnTo>
                    <a:pt x="2285999" y="114300"/>
                  </a:lnTo>
                  <a:lnTo>
                    <a:pt x="1691004" y="114300"/>
                  </a:lnTo>
                  <a:lnTo>
                    <a:pt x="450849" y="1492250"/>
                  </a:lnTo>
                  <a:lnTo>
                    <a:pt x="0" y="1460500"/>
                  </a:lnTo>
                  <a:lnTo>
                    <a:pt x="1483950" y="114300"/>
                  </a:lnTo>
                  <a:lnTo>
                    <a:pt x="952499" y="114300"/>
                  </a:lnTo>
                  <a:lnTo>
                    <a:pt x="17271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D38AAC1-DF10-0962-38D1-6A05CA4350D4}"/>
              </a:ext>
            </a:extLst>
          </p:cNvPr>
          <p:cNvGrpSpPr/>
          <p:nvPr/>
        </p:nvGrpSpPr>
        <p:grpSpPr>
          <a:xfrm>
            <a:off x="2979511" y="5066627"/>
            <a:ext cx="1692276" cy="1003300"/>
            <a:chOff x="2979511" y="5066627"/>
            <a:chExt cx="1692276" cy="1003300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25D64DF-150E-97B5-DCAD-0A511E97449B}"/>
                </a:ext>
              </a:extLst>
            </p:cNvPr>
            <p:cNvSpPr/>
            <p:nvPr/>
          </p:nvSpPr>
          <p:spPr>
            <a:xfrm>
              <a:off x="2979511" y="5066627"/>
              <a:ext cx="1692275" cy="1003300"/>
            </a:xfrm>
            <a:custGeom>
              <a:avLst/>
              <a:gdLst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82453 w 1692275"/>
                <a:gd name="connsiteY7" fmla="*/ 896773 h 1003300"/>
                <a:gd name="connsiteX8" fmla="*/ 0 w 1692275"/>
                <a:gd name="connsiteY8" fmla="*/ 891652 h 1003300"/>
                <a:gd name="connsiteX9" fmla="*/ 886153 w 1692275"/>
                <a:gd name="connsiteY9" fmla="*/ 230116 h 1003300"/>
                <a:gd name="connsiteX10" fmla="*/ 675212 w 1692275"/>
                <a:gd name="connsiteY10" fmla="*/ 230927 h 1003300"/>
                <a:gd name="connsiteX11" fmla="*/ 946587 w 1692275"/>
                <a:gd name="connsiteY11" fmla="*/ 163209 h 1003300"/>
                <a:gd name="connsiteX12" fmla="*/ 675212 w 1692275"/>
                <a:gd name="connsiteY12" fmla="*/ 164252 h 1003300"/>
                <a:gd name="connsiteX13" fmla="*/ 1333436 w 1692275"/>
                <a:gd name="connsiteY13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0 w 1692275"/>
                <a:gd name="connsiteY7" fmla="*/ 891652 h 1003300"/>
                <a:gd name="connsiteX8" fmla="*/ 886153 w 1692275"/>
                <a:gd name="connsiteY8" fmla="*/ 230116 h 1003300"/>
                <a:gd name="connsiteX9" fmla="*/ 675212 w 1692275"/>
                <a:gd name="connsiteY9" fmla="*/ 230927 h 1003300"/>
                <a:gd name="connsiteX10" fmla="*/ 946587 w 1692275"/>
                <a:gd name="connsiteY10" fmla="*/ 163209 h 1003300"/>
                <a:gd name="connsiteX11" fmla="*/ 675212 w 1692275"/>
                <a:gd name="connsiteY11" fmla="*/ 164252 h 1003300"/>
                <a:gd name="connsiteX12" fmla="*/ 1333436 w 1692275"/>
                <a:gd name="connsiteY12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0 w 1692275"/>
                <a:gd name="connsiteY7" fmla="*/ 891652 h 1003300"/>
                <a:gd name="connsiteX8" fmla="*/ 886153 w 1692275"/>
                <a:gd name="connsiteY8" fmla="*/ 230116 h 1003300"/>
                <a:gd name="connsiteX9" fmla="*/ 675212 w 1692275"/>
                <a:gd name="connsiteY9" fmla="*/ 230927 h 1003300"/>
                <a:gd name="connsiteX10" fmla="*/ 675212 w 1692275"/>
                <a:gd name="connsiteY10" fmla="*/ 164252 h 1003300"/>
                <a:gd name="connsiteX11" fmla="*/ 1333436 w 1692275"/>
                <a:gd name="connsiteY11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692275 w 1692275"/>
                <a:gd name="connsiteY2" fmla="*/ 227016 h 1003300"/>
                <a:gd name="connsiteX3" fmla="*/ 1350008 w 1692275"/>
                <a:gd name="connsiteY3" fmla="*/ 228332 h 1003300"/>
                <a:gd name="connsiteX4" fmla="*/ 724047 w 1692275"/>
                <a:gd name="connsiteY4" fmla="*/ 1003300 h 1003300"/>
                <a:gd name="connsiteX5" fmla="*/ 0 w 1692275"/>
                <a:gd name="connsiteY5" fmla="*/ 958327 h 1003300"/>
                <a:gd name="connsiteX6" fmla="*/ 0 w 1692275"/>
                <a:gd name="connsiteY6" fmla="*/ 891652 h 1003300"/>
                <a:gd name="connsiteX7" fmla="*/ 886153 w 1692275"/>
                <a:gd name="connsiteY7" fmla="*/ 230116 h 1003300"/>
                <a:gd name="connsiteX8" fmla="*/ 675212 w 1692275"/>
                <a:gd name="connsiteY8" fmla="*/ 230927 h 1003300"/>
                <a:gd name="connsiteX9" fmla="*/ 675212 w 1692275"/>
                <a:gd name="connsiteY9" fmla="*/ 164252 h 1003300"/>
                <a:gd name="connsiteX10" fmla="*/ 1333436 w 1692275"/>
                <a:gd name="connsiteY10" fmla="*/ 0 h 10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92275" h="1003300">
                  <a:moveTo>
                    <a:pt x="1333436" y="0"/>
                  </a:moveTo>
                  <a:lnTo>
                    <a:pt x="1692275" y="160341"/>
                  </a:lnTo>
                  <a:lnTo>
                    <a:pt x="1692275" y="227016"/>
                  </a:lnTo>
                  <a:lnTo>
                    <a:pt x="1350008" y="228332"/>
                  </a:lnTo>
                  <a:lnTo>
                    <a:pt x="724047" y="1003300"/>
                  </a:lnTo>
                  <a:lnTo>
                    <a:pt x="0" y="958327"/>
                  </a:lnTo>
                  <a:lnTo>
                    <a:pt x="0" y="891652"/>
                  </a:lnTo>
                  <a:lnTo>
                    <a:pt x="886153" y="230116"/>
                  </a:lnTo>
                  <a:lnTo>
                    <a:pt x="675212" y="230927"/>
                  </a:lnTo>
                  <a:lnTo>
                    <a:pt x="675212" y="164252"/>
                  </a:lnTo>
                  <a:lnTo>
                    <a:pt x="133343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BF6E299-6FE0-D891-082A-691C282A591E}"/>
                </a:ext>
              </a:extLst>
            </p:cNvPr>
            <p:cNvSpPr/>
            <p:nvPr/>
          </p:nvSpPr>
          <p:spPr bwMode="auto">
            <a:xfrm>
              <a:off x="2979512" y="5066627"/>
              <a:ext cx="1692275" cy="936625"/>
            </a:xfrm>
            <a:custGeom>
              <a:avLst/>
              <a:gdLst>
                <a:gd name="connsiteX0" fmla="*/ 1993900 w 2530476"/>
                <a:gd name="connsiteY0" fmla="*/ 0 h 1520825"/>
                <a:gd name="connsiteX1" fmla="*/ 2530476 w 2530476"/>
                <a:gd name="connsiteY1" fmla="*/ 260350 h 1520825"/>
                <a:gd name="connsiteX2" fmla="*/ 2018681 w 2530476"/>
                <a:gd name="connsiteY2" fmla="*/ 262487 h 1520825"/>
                <a:gd name="connsiteX3" fmla="*/ 1082675 w 2530476"/>
                <a:gd name="connsiteY3" fmla="*/ 1520825 h 1520825"/>
                <a:gd name="connsiteX4" fmla="*/ 0 w 2530476"/>
                <a:gd name="connsiteY4" fmla="*/ 1447800 h 1520825"/>
                <a:gd name="connsiteX5" fmla="*/ 1459316 w 2530476"/>
                <a:gd name="connsiteY5" fmla="*/ 264823 h 1520825"/>
                <a:gd name="connsiteX6" fmla="*/ 1009651 w 2530476"/>
                <a:gd name="connsiteY6" fmla="*/ 266700 h 1520825"/>
                <a:gd name="connsiteX7" fmla="*/ 1993900 w 2530476"/>
                <a:gd name="connsiteY7" fmla="*/ 0 h 15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0476" h="1520825">
                  <a:moveTo>
                    <a:pt x="1993900" y="0"/>
                  </a:moveTo>
                  <a:lnTo>
                    <a:pt x="2530476" y="260350"/>
                  </a:lnTo>
                  <a:lnTo>
                    <a:pt x="2018681" y="262487"/>
                  </a:lnTo>
                  <a:lnTo>
                    <a:pt x="1082675" y="1520825"/>
                  </a:lnTo>
                  <a:lnTo>
                    <a:pt x="0" y="1447800"/>
                  </a:lnTo>
                  <a:lnTo>
                    <a:pt x="1459316" y="264823"/>
                  </a:lnTo>
                  <a:lnTo>
                    <a:pt x="1009651" y="266700"/>
                  </a:lnTo>
                  <a:lnTo>
                    <a:pt x="19939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546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464A6-3B98-D5E2-AFF7-533D4D336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40CC40-5A19-D8F2-B6B9-D432B2FEC2E3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奥行きのある矢印／まっすぐ２（立体）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A8716E0-FC2D-CB74-CF41-71C62C7EE460}"/>
              </a:ext>
            </a:extLst>
          </p:cNvPr>
          <p:cNvGrpSpPr/>
          <p:nvPr/>
        </p:nvGrpSpPr>
        <p:grpSpPr>
          <a:xfrm>
            <a:off x="981368" y="739123"/>
            <a:ext cx="1240410" cy="1867817"/>
            <a:chOff x="981368" y="739123"/>
            <a:chExt cx="1240410" cy="1867817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6D1861E-B748-DCC7-E9E8-F5D9D420580A}"/>
                </a:ext>
              </a:extLst>
            </p:cNvPr>
            <p:cNvSpPr/>
            <p:nvPr/>
          </p:nvSpPr>
          <p:spPr bwMode="auto">
            <a:xfrm>
              <a:off x="981368" y="739123"/>
              <a:ext cx="1240410" cy="1867817"/>
            </a:xfrm>
            <a:custGeom>
              <a:avLst/>
              <a:gdLst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622821 w 1433760"/>
                <a:gd name="connsiteY11" fmla="*/ 1979919 h 2158963"/>
                <a:gd name="connsiteX12" fmla="*/ 620719 w 1433760"/>
                <a:gd name="connsiteY12" fmla="*/ 1957145 h 2158963"/>
                <a:gd name="connsiteX13" fmla="*/ 0 w 1433760"/>
                <a:gd name="connsiteY13" fmla="*/ 1802117 h 2158963"/>
                <a:gd name="connsiteX14" fmla="*/ 606411 w 1433760"/>
                <a:gd name="connsiteY14" fmla="*/ 1802117 h 2158963"/>
                <a:gd name="connsiteX15" fmla="*/ 456497 w 1433760"/>
                <a:gd name="connsiteY15" fmla="*/ 177801 h 2158963"/>
                <a:gd name="connsiteX16" fmla="*/ 472905 w 1433760"/>
                <a:gd name="connsiteY16" fmla="*/ 177801 h 2158963"/>
                <a:gd name="connsiteX17" fmla="*/ 456495 w 1433760"/>
                <a:gd name="connsiteY17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622821 w 1433760"/>
                <a:gd name="connsiteY11" fmla="*/ 1979919 h 2158963"/>
                <a:gd name="connsiteX12" fmla="*/ 0 w 1433760"/>
                <a:gd name="connsiteY12" fmla="*/ 1802117 h 2158963"/>
                <a:gd name="connsiteX13" fmla="*/ 606411 w 1433760"/>
                <a:gd name="connsiteY13" fmla="*/ 1802117 h 2158963"/>
                <a:gd name="connsiteX14" fmla="*/ 456497 w 1433760"/>
                <a:gd name="connsiteY14" fmla="*/ 177801 h 2158963"/>
                <a:gd name="connsiteX15" fmla="*/ 472905 w 1433760"/>
                <a:gd name="connsiteY15" fmla="*/ 177801 h 2158963"/>
                <a:gd name="connsiteX16" fmla="*/ 456495 w 1433760"/>
                <a:gd name="connsiteY16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820374 w 1433760"/>
                <a:gd name="connsiteY7" fmla="*/ 1979919 h 2158963"/>
                <a:gd name="connsiteX8" fmla="*/ 1433760 w 1433760"/>
                <a:gd name="connsiteY8" fmla="*/ 1979919 h 2158963"/>
                <a:gd name="connsiteX9" fmla="*/ 716880 w 1433760"/>
                <a:gd name="connsiteY9" fmla="*/ 2158963 h 2158963"/>
                <a:gd name="connsiteX10" fmla="*/ 2 w 1433760"/>
                <a:gd name="connsiteY10" fmla="*/ 1979919 h 2158963"/>
                <a:gd name="connsiteX11" fmla="*/ 0 w 1433760"/>
                <a:gd name="connsiteY11" fmla="*/ 1802117 h 2158963"/>
                <a:gd name="connsiteX12" fmla="*/ 606411 w 1433760"/>
                <a:gd name="connsiteY12" fmla="*/ 1802117 h 2158963"/>
                <a:gd name="connsiteX13" fmla="*/ 456497 w 1433760"/>
                <a:gd name="connsiteY13" fmla="*/ 177801 h 2158963"/>
                <a:gd name="connsiteX14" fmla="*/ 472905 w 1433760"/>
                <a:gd name="connsiteY14" fmla="*/ 177801 h 2158963"/>
                <a:gd name="connsiteX15" fmla="*/ 456495 w 1433760"/>
                <a:gd name="connsiteY15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822698 w 1433760"/>
                <a:gd name="connsiteY6" fmla="*/ 1954732 h 2158963"/>
                <a:gd name="connsiteX7" fmla="*/ 1433760 w 1433760"/>
                <a:gd name="connsiteY7" fmla="*/ 1979919 h 2158963"/>
                <a:gd name="connsiteX8" fmla="*/ 716880 w 1433760"/>
                <a:gd name="connsiteY8" fmla="*/ 2158963 h 2158963"/>
                <a:gd name="connsiteX9" fmla="*/ 2 w 1433760"/>
                <a:gd name="connsiteY9" fmla="*/ 1979919 h 2158963"/>
                <a:gd name="connsiteX10" fmla="*/ 0 w 1433760"/>
                <a:gd name="connsiteY10" fmla="*/ 1802117 h 2158963"/>
                <a:gd name="connsiteX11" fmla="*/ 606411 w 1433760"/>
                <a:gd name="connsiteY11" fmla="*/ 1802117 h 2158963"/>
                <a:gd name="connsiteX12" fmla="*/ 456497 w 1433760"/>
                <a:gd name="connsiteY12" fmla="*/ 177801 h 2158963"/>
                <a:gd name="connsiteX13" fmla="*/ 472905 w 1433760"/>
                <a:gd name="connsiteY13" fmla="*/ 177801 h 2158963"/>
                <a:gd name="connsiteX14" fmla="*/ 456495 w 1433760"/>
                <a:gd name="connsiteY14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1433760 w 1433760"/>
                <a:gd name="connsiteY6" fmla="*/ 1979919 h 2158963"/>
                <a:gd name="connsiteX7" fmla="*/ 716880 w 1433760"/>
                <a:gd name="connsiteY7" fmla="*/ 2158963 h 2158963"/>
                <a:gd name="connsiteX8" fmla="*/ 2 w 1433760"/>
                <a:gd name="connsiteY8" fmla="*/ 1979919 h 2158963"/>
                <a:gd name="connsiteX9" fmla="*/ 0 w 1433760"/>
                <a:gd name="connsiteY9" fmla="*/ 1802117 h 2158963"/>
                <a:gd name="connsiteX10" fmla="*/ 606411 w 1433760"/>
                <a:gd name="connsiteY10" fmla="*/ 1802117 h 2158963"/>
                <a:gd name="connsiteX11" fmla="*/ 456497 w 1433760"/>
                <a:gd name="connsiteY11" fmla="*/ 177801 h 2158963"/>
                <a:gd name="connsiteX12" fmla="*/ 472905 w 1433760"/>
                <a:gd name="connsiteY12" fmla="*/ 177801 h 2158963"/>
                <a:gd name="connsiteX13" fmla="*/ 456495 w 1433760"/>
                <a:gd name="connsiteY13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70285 w 1433760"/>
                <a:gd name="connsiteY2" fmla="*/ 177801 h 2158963"/>
                <a:gd name="connsiteX3" fmla="*/ 986696 w 1433760"/>
                <a:gd name="connsiteY3" fmla="*/ 177801 h 2158963"/>
                <a:gd name="connsiteX4" fmla="*/ 836784 w 1433760"/>
                <a:gd name="connsiteY4" fmla="*/ 1802117 h 2158963"/>
                <a:gd name="connsiteX5" fmla="*/ 1433757 w 1433760"/>
                <a:gd name="connsiteY5" fmla="*/ 1802117 h 2158963"/>
                <a:gd name="connsiteX6" fmla="*/ 1433760 w 1433760"/>
                <a:gd name="connsiteY6" fmla="*/ 1979919 h 2158963"/>
                <a:gd name="connsiteX7" fmla="*/ 716880 w 1433760"/>
                <a:gd name="connsiteY7" fmla="*/ 2158963 h 2158963"/>
                <a:gd name="connsiteX8" fmla="*/ 2 w 1433760"/>
                <a:gd name="connsiteY8" fmla="*/ 1979919 h 2158963"/>
                <a:gd name="connsiteX9" fmla="*/ 0 w 1433760"/>
                <a:gd name="connsiteY9" fmla="*/ 1802117 h 2158963"/>
                <a:gd name="connsiteX10" fmla="*/ 606411 w 1433760"/>
                <a:gd name="connsiteY10" fmla="*/ 1802117 h 2158963"/>
                <a:gd name="connsiteX11" fmla="*/ 456497 w 1433760"/>
                <a:gd name="connsiteY11" fmla="*/ 177801 h 2158963"/>
                <a:gd name="connsiteX12" fmla="*/ 456495 w 1433760"/>
                <a:gd name="connsiteY12" fmla="*/ 0 h 2158963"/>
                <a:gd name="connsiteX0" fmla="*/ 456495 w 1433760"/>
                <a:gd name="connsiteY0" fmla="*/ 0 h 2158963"/>
                <a:gd name="connsiteX1" fmla="*/ 986695 w 1433760"/>
                <a:gd name="connsiteY1" fmla="*/ 0 h 2158963"/>
                <a:gd name="connsiteX2" fmla="*/ 986696 w 1433760"/>
                <a:gd name="connsiteY2" fmla="*/ 177801 h 2158963"/>
                <a:gd name="connsiteX3" fmla="*/ 836784 w 1433760"/>
                <a:gd name="connsiteY3" fmla="*/ 1802117 h 2158963"/>
                <a:gd name="connsiteX4" fmla="*/ 1433757 w 1433760"/>
                <a:gd name="connsiteY4" fmla="*/ 1802117 h 2158963"/>
                <a:gd name="connsiteX5" fmla="*/ 1433760 w 1433760"/>
                <a:gd name="connsiteY5" fmla="*/ 1979919 h 2158963"/>
                <a:gd name="connsiteX6" fmla="*/ 716880 w 1433760"/>
                <a:gd name="connsiteY6" fmla="*/ 2158963 h 2158963"/>
                <a:gd name="connsiteX7" fmla="*/ 2 w 1433760"/>
                <a:gd name="connsiteY7" fmla="*/ 1979919 h 2158963"/>
                <a:gd name="connsiteX8" fmla="*/ 0 w 1433760"/>
                <a:gd name="connsiteY8" fmla="*/ 1802117 h 2158963"/>
                <a:gd name="connsiteX9" fmla="*/ 606411 w 1433760"/>
                <a:gd name="connsiteY9" fmla="*/ 1802117 h 2158963"/>
                <a:gd name="connsiteX10" fmla="*/ 456497 w 1433760"/>
                <a:gd name="connsiteY10" fmla="*/ 177801 h 2158963"/>
                <a:gd name="connsiteX11" fmla="*/ 456495 w 1433760"/>
                <a:gd name="connsiteY11" fmla="*/ 0 h 2158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33760" h="2158963">
                  <a:moveTo>
                    <a:pt x="456495" y="0"/>
                  </a:moveTo>
                  <a:lnTo>
                    <a:pt x="986695" y="0"/>
                  </a:lnTo>
                  <a:cubicBezTo>
                    <a:pt x="986695" y="59267"/>
                    <a:pt x="986696" y="118534"/>
                    <a:pt x="986696" y="177801"/>
                  </a:cubicBezTo>
                  <a:lnTo>
                    <a:pt x="836784" y="1802117"/>
                  </a:lnTo>
                  <a:lnTo>
                    <a:pt x="1433757" y="1802117"/>
                  </a:lnTo>
                  <a:cubicBezTo>
                    <a:pt x="1433758" y="1861384"/>
                    <a:pt x="1433759" y="1920652"/>
                    <a:pt x="1433760" y="1979919"/>
                  </a:cubicBezTo>
                  <a:lnTo>
                    <a:pt x="716880" y="2158963"/>
                  </a:lnTo>
                  <a:lnTo>
                    <a:pt x="2" y="1979919"/>
                  </a:lnTo>
                  <a:cubicBezTo>
                    <a:pt x="1" y="1920652"/>
                    <a:pt x="1" y="1861384"/>
                    <a:pt x="0" y="1802117"/>
                  </a:cubicBezTo>
                  <a:lnTo>
                    <a:pt x="606411" y="1802117"/>
                  </a:lnTo>
                  <a:lnTo>
                    <a:pt x="456497" y="177801"/>
                  </a:lnTo>
                  <a:cubicBezTo>
                    <a:pt x="456496" y="118534"/>
                    <a:pt x="456496" y="59267"/>
                    <a:pt x="45649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7AFDC89-6771-039B-0A9F-D93D8B921F2F}"/>
                </a:ext>
              </a:extLst>
            </p:cNvPr>
            <p:cNvSpPr/>
            <p:nvPr/>
          </p:nvSpPr>
          <p:spPr bwMode="auto">
            <a:xfrm>
              <a:off x="981368" y="892947"/>
              <a:ext cx="1240408" cy="1713993"/>
            </a:xfrm>
            <a:custGeom>
              <a:avLst/>
              <a:gdLst>
                <a:gd name="connsiteX0" fmla="*/ 456495 w 1433757"/>
                <a:gd name="connsiteY0" fmla="*/ 0 h 1981162"/>
                <a:gd name="connsiteX1" fmla="*/ 986695 w 1433757"/>
                <a:gd name="connsiteY1" fmla="*/ 0 h 1981162"/>
                <a:gd name="connsiteX2" fmla="*/ 820372 w 1433757"/>
                <a:gd name="connsiteY2" fmla="*/ 1802117 h 1981162"/>
                <a:gd name="connsiteX3" fmla="*/ 1433757 w 1433757"/>
                <a:gd name="connsiteY3" fmla="*/ 1802117 h 1981162"/>
                <a:gd name="connsiteX4" fmla="*/ 716878 w 1433757"/>
                <a:gd name="connsiteY4" fmla="*/ 1981162 h 1981162"/>
                <a:gd name="connsiteX5" fmla="*/ 0 w 1433757"/>
                <a:gd name="connsiteY5" fmla="*/ 1802117 h 1981162"/>
                <a:gd name="connsiteX6" fmla="*/ 622819 w 1433757"/>
                <a:gd name="connsiteY6" fmla="*/ 1802117 h 1981162"/>
                <a:gd name="connsiteX7" fmla="*/ 456495 w 1433757"/>
                <a:gd name="connsiteY7" fmla="*/ 0 h 1981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3757" h="1981162">
                  <a:moveTo>
                    <a:pt x="456495" y="0"/>
                  </a:moveTo>
                  <a:lnTo>
                    <a:pt x="986695" y="0"/>
                  </a:lnTo>
                  <a:lnTo>
                    <a:pt x="820372" y="1802117"/>
                  </a:lnTo>
                  <a:lnTo>
                    <a:pt x="1433757" y="1802117"/>
                  </a:lnTo>
                  <a:lnTo>
                    <a:pt x="716878" y="1981162"/>
                  </a:lnTo>
                  <a:lnTo>
                    <a:pt x="0" y="1802117"/>
                  </a:lnTo>
                  <a:lnTo>
                    <a:pt x="622819" y="1802117"/>
                  </a:lnTo>
                  <a:lnTo>
                    <a:pt x="45649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D1770C9-F6D0-0BF3-D95B-DD53CB186B4B}"/>
              </a:ext>
            </a:extLst>
          </p:cNvPr>
          <p:cNvGrpSpPr/>
          <p:nvPr/>
        </p:nvGrpSpPr>
        <p:grpSpPr>
          <a:xfrm>
            <a:off x="3233430" y="750528"/>
            <a:ext cx="1240410" cy="1856412"/>
            <a:chOff x="3233430" y="750528"/>
            <a:chExt cx="1240410" cy="185641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A05AE07-9C98-CBE1-DCAE-07461D85C441}"/>
                </a:ext>
              </a:extLst>
            </p:cNvPr>
            <p:cNvSpPr/>
            <p:nvPr/>
          </p:nvSpPr>
          <p:spPr bwMode="auto">
            <a:xfrm>
              <a:off x="3233430" y="750528"/>
              <a:ext cx="1240410" cy="1856412"/>
            </a:xfrm>
            <a:custGeom>
              <a:avLst/>
              <a:gdLst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57442 w 1433759"/>
                <a:gd name="connsiteY7" fmla="*/ 1967979 h 2145780"/>
                <a:gd name="connsiteX8" fmla="*/ 973852 w 1433759"/>
                <a:gd name="connsiteY8" fmla="*/ 2145780 h 2145780"/>
                <a:gd name="connsiteX9" fmla="*/ 443651 w 1433759"/>
                <a:gd name="connsiteY9" fmla="*/ 2145780 h 2145780"/>
                <a:gd name="connsiteX10" fmla="*/ 460060 w 1433759"/>
                <a:gd name="connsiteY10" fmla="*/ 1967979 h 2145780"/>
                <a:gd name="connsiteX11" fmla="*/ 443647 w 1433759"/>
                <a:gd name="connsiteY11" fmla="*/ 1967979 h 2145780"/>
                <a:gd name="connsiteX12" fmla="*/ 592345 w 1433759"/>
                <a:gd name="connsiteY12" fmla="*/ 356846 h 2145780"/>
                <a:gd name="connsiteX13" fmla="*/ 2 w 1433759"/>
                <a:gd name="connsiteY13" fmla="*/ 356846 h 2145780"/>
                <a:gd name="connsiteX14" fmla="*/ 606321 w 1433759"/>
                <a:gd name="connsiteY14" fmla="*/ 205414 h 2145780"/>
                <a:gd name="connsiteX15" fmla="*/ 608754 w 1433759"/>
                <a:gd name="connsiteY15" fmla="*/ 179045 h 2145780"/>
                <a:gd name="connsiteX16" fmla="*/ 0 w 1433759"/>
                <a:gd name="connsiteY16" fmla="*/ 179045 h 2145780"/>
                <a:gd name="connsiteX17" fmla="*/ 716879 w 1433759"/>
                <a:gd name="connsiteY17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57442 w 1433759"/>
                <a:gd name="connsiteY7" fmla="*/ 1967979 h 2145780"/>
                <a:gd name="connsiteX8" fmla="*/ 973852 w 1433759"/>
                <a:gd name="connsiteY8" fmla="*/ 2145780 h 2145780"/>
                <a:gd name="connsiteX9" fmla="*/ 443651 w 1433759"/>
                <a:gd name="connsiteY9" fmla="*/ 2145780 h 2145780"/>
                <a:gd name="connsiteX10" fmla="*/ 443647 w 1433759"/>
                <a:gd name="connsiteY10" fmla="*/ 1967979 h 2145780"/>
                <a:gd name="connsiteX11" fmla="*/ 592345 w 1433759"/>
                <a:gd name="connsiteY11" fmla="*/ 356846 h 2145780"/>
                <a:gd name="connsiteX12" fmla="*/ 2 w 1433759"/>
                <a:gd name="connsiteY12" fmla="*/ 356846 h 2145780"/>
                <a:gd name="connsiteX13" fmla="*/ 606321 w 1433759"/>
                <a:gd name="connsiteY13" fmla="*/ 205414 h 2145780"/>
                <a:gd name="connsiteX14" fmla="*/ 608754 w 1433759"/>
                <a:gd name="connsiteY14" fmla="*/ 179045 h 2145780"/>
                <a:gd name="connsiteX15" fmla="*/ 0 w 1433759"/>
                <a:gd name="connsiteY15" fmla="*/ 179045 h 2145780"/>
                <a:gd name="connsiteX16" fmla="*/ 716879 w 1433759"/>
                <a:gd name="connsiteY16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606321 w 1433759"/>
                <a:gd name="connsiteY12" fmla="*/ 205414 h 2145780"/>
                <a:gd name="connsiteX13" fmla="*/ 608754 w 1433759"/>
                <a:gd name="connsiteY13" fmla="*/ 179045 h 2145780"/>
                <a:gd name="connsiteX14" fmla="*/ 0 w 1433759"/>
                <a:gd name="connsiteY14" fmla="*/ 179045 h 2145780"/>
                <a:gd name="connsiteX15" fmla="*/ 716879 w 1433759"/>
                <a:gd name="connsiteY15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606321 w 1433759"/>
                <a:gd name="connsiteY12" fmla="*/ 205414 h 2145780"/>
                <a:gd name="connsiteX13" fmla="*/ 0 w 1433759"/>
                <a:gd name="connsiteY13" fmla="*/ 179045 h 2145780"/>
                <a:gd name="connsiteX14" fmla="*/ 716879 w 1433759"/>
                <a:gd name="connsiteY14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810791 w 1433759"/>
                <a:gd name="connsiteY3" fmla="*/ 201255 h 2145780"/>
                <a:gd name="connsiteX4" fmla="*/ 1433759 w 1433759"/>
                <a:gd name="connsiteY4" fmla="*/ 356846 h 2145780"/>
                <a:gd name="connsiteX5" fmla="*/ 825151 w 1433759"/>
                <a:gd name="connsiteY5" fmla="*/ 356846 h 2145780"/>
                <a:gd name="connsiteX6" fmla="*/ 973849 w 1433759"/>
                <a:gd name="connsiteY6" fmla="*/ 1967979 h 2145780"/>
                <a:gd name="connsiteX7" fmla="*/ 973852 w 1433759"/>
                <a:gd name="connsiteY7" fmla="*/ 2145780 h 2145780"/>
                <a:gd name="connsiteX8" fmla="*/ 443651 w 1433759"/>
                <a:gd name="connsiteY8" fmla="*/ 2145780 h 2145780"/>
                <a:gd name="connsiteX9" fmla="*/ 443647 w 1433759"/>
                <a:gd name="connsiteY9" fmla="*/ 1967979 h 2145780"/>
                <a:gd name="connsiteX10" fmla="*/ 592345 w 1433759"/>
                <a:gd name="connsiteY10" fmla="*/ 356846 h 2145780"/>
                <a:gd name="connsiteX11" fmla="*/ 2 w 1433759"/>
                <a:gd name="connsiteY11" fmla="*/ 356846 h 2145780"/>
                <a:gd name="connsiteX12" fmla="*/ 0 w 1433759"/>
                <a:gd name="connsiteY12" fmla="*/ 179045 h 2145780"/>
                <a:gd name="connsiteX13" fmla="*/ 716879 w 1433759"/>
                <a:gd name="connsiteY13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808741 w 1433759"/>
                <a:gd name="connsiteY2" fmla="*/ 179045 h 2145780"/>
                <a:gd name="connsiteX3" fmla="*/ 1433759 w 1433759"/>
                <a:gd name="connsiteY3" fmla="*/ 356846 h 2145780"/>
                <a:gd name="connsiteX4" fmla="*/ 825151 w 1433759"/>
                <a:gd name="connsiteY4" fmla="*/ 356846 h 2145780"/>
                <a:gd name="connsiteX5" fmla="*/ 973849 w 1433759"/>
                <a:gd name="connsiteY5" fmla="*/ 1967979 h 2145780"/>
                <a:gd name="connsiteX6" fmla="*/ 973852 w 1433759"/>
                <a:gd name="connsiteY6" fmla="*/ 2145780 h 2145780"/>
                <a:gd name="connsiteX7" fmla="*/ 443651 w 1433759"/>
                <a:gd name="connsiteY7" fmla="*/ 2145780 h 2145780"/>
                <a:gd name="connsiteX8" fmla="*/ 443647 w 1433759"/>
                <a:gd name="connsiteY8" fmla="*/ 1967979 h 2145780"/>
                <a:gd name="connsiteX9" fmla="*/ 592345 w 1433759"/>
                <a:gd name="connsiteY9" fmla="*/ 356846 h 2145780"/>
                <a:gd name="connsiteX10" fmla="*/ 2 w 1433759"/>
                <a:gd name="connsiteY10" fmla="*/ 356846 h 2145780"/>
                <a:gd name="connsiteX11" fmla="*/ 0 w 1433759"/>
                <a:gd name="connsiteY11" fmla="*/ 179045 h 2145780"/>
                <a:gd name="connsiteX12" fmla="*/ 716879 w 1433759"/>
                <a:gd name="connsiteY12" fmla="*/ 0 h 2145780"/>
                <a:gd name="connsiteX0" fmla="*/ 716879 w 1433759"/>
                <a:gd name="connsiteY0" fmla="*/ 0 h 2145780"/>
                <a:gd name="connsiteX1" fmla="*/ 1433757 w 1433759"/>
                <a:gd name="connsiteY1" fmla="*/ 179045 h 2145780"/>
                <a:gd name="connsiteX2" fmla="*/ 1433759 w 1433759"/>
                <a:gd name="connsiteY2" fmla="*/ 356846 h 2145780"/>
                <a:gd name="connsiteX3" fmla="*/ 825151 w 1433759"/>
                <a:gd name="connsiteY3" fmla="*/ 356846 h 2145780"/>
                <a:gd name="connsiteX4" fmla="*/ 973849 w 1433759"/>
                <a:gd name="connsiteY4" fmla="*/ 1967979 h 2145780"/>
                <a:gd name="connsiteX5" fmla="*/ 973852 w 1433759"/>
                <a:gd name="connsiteY5" fmla="*/ 2145780 h 2145780"/>
                <a:gd name="connsiteX6" fmla="*/ 443651 w 1433759"/>
                <a:gd name="connsiteY6" fmla="*/ 2145780 h 2145780"/>
                <a:gd name="connsiteX7" fmla="*/ 443647 w 1433759"/>
                <a:gd name="connsiteY7" fmla="*/ 1967979 h 2145780"/>
                <a:gd name="connsiteX8" fmla="*/ 592345 w 1433759"/>
                <a:gd name="connsiteY8" fmla="*/ 356846 h 2145780"/>
                <a:gd name="connsiteX9" fmla="*/ 2 w 1433759"/>
                <a:gd name="connsiteY9" fmla="*/ 356846 h 2145780"/>
                <a:gd name="connsiteX10" fmla="*/ 0 w 1433759"/>
                <a:gd name="connsiteY10" fmla="*/ 179045 h 2145780"/>
                <a:gd name="connsiteX11" fmla="*/ 716879 w 1433759"/>
                <a:gd name="connsiteY11" fmla="*/ 0 h 214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33759" h="2145780">
                  <a:moveTo>
                    <a:pt x="716879" y="0"/>
                  </a:moveTo>
                  <a:lnTo>
                    <a:pt x="1433757" y="179045"/>
                  </a:lnTo>
                  <a:cubicBezTo>
                    <a:pt x="1433758" y="238312"/>
                    <a:pt x="1433758" y="297579"/>
                    <a:pt x="1433759" y="356846"/>
                  </a:cubicBezTo>
                  <a:lnTo>
                    <a:pt x="825151" y="356846"/>
                  </a:lnTo>
                  <a:lnTo>
                    <a:pt x="973849" y="1967979"/>
                  </a:lnTo>
                  <a:lnTo>
                    <a:pt x="973852" y="2145780"/>
                  </a:lnTo>
                  <a:lnTo>
                    <a:pt x="443651" y="2145780"/>
                  </a:lnTo>
                  <a:cubicBezTo>
                    <a:pt x="443650" y="2086513"/>
                    <a:pt x="443648" y="2027246"/>
                    <a:pt x="443647" y="1967979"/>
                  </a:cubicBezTo>
                  <a:lnTo>
                    <a:pt x="592345" y="356846"/>
                  </a:lnTo>
                  <a:lnTo>
                    <a:pt x="2" y="356846"/>
                  </a:lnTo>
                  <a:cubicBezTo>
                    <a:pt x="1" y="297579"/>
                    <a:pt x="1" y="238312"/>
                    <a:pt x="0" y="179045"/>
                  </a:cubicBezTo>
                  <a:lnTo>
                    <a:pt x="71687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C4C73BC-E984-FDF0-FFC5-56BFCABF3A13}"/>
                </a:ext>
              </a:extLst>
            </p:cNvPr>
            <p:cNvSpPr/>
            <p:nvPr/>
          </p:nvSpPr>
          <p:spPr bwMode="auto">
            <a:xfrm>
              <a:off x="3233430" y="904352"/>
              <a:ext cx="1240408" cy="1702588"/>
            </a:xfrm>
            <a:custGeom>
              <a:avLst/>
              <a:gdLst>
                <a:gd name="connsiteX0" fmla="*/ 716879 w 1433757"/>
                <a:gd name="connsiteY0" fmla="*/ 0 h 1967979"/>
                <a:gd name="connsiteX1" fmla="*/ 1433757 w 1433757"/>
                <a:gd name="connsiteY1" fmla="*/ 179045 h 1967979"/>
                <a:gd name="connsiteX2" fmla="*/ 808741 w 1433757"/>
                <a:gd name="connsiteY2" fmla="*/ 179045 h 1967979"/>
                <a:gd name="connsiteX3" fmla="*/ 973849 w 1433757"/>
                <a:gd name="connsiteY3" fmla="*/ 1967979 h 1967979"/>
                <a:gd name="connsiteX4" fmla="*/ 443648 w 1433757"/>
                <a:gd name="connsiteY4" fmla="*/ 1967979 h 1967979"/>
                <a:gd name="connsiteX5" fmla="*/ 608755 w 1433757"/>
                <a:gd name="connsiteY5" fmla="*/ 179045 h 1967979"/>
                <a:gd name="connsiteX6" fmla="*/ 0 w 1433757"/>
                <a:gd name="connsiteY6" fmla="*/ 179045 h 1967979"/>
                <a:gd name="connsiteX7" fmla="*/ 716879 w 1433757"/>
                <a:gd name="connsiteY7" fmla="*/ 0 h 196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3757" h="1967979">
                  <a:moveTo>
                    <a:pt x="716879" y="0"/>
                  </a:moveTo>
                  <a:lnTo>
                    <a:pt x="1433757" y="179045"/>
                  </a:lnTo>
                  <a:lnTo>
                    <a:pt x="808741" y="179045"/>
                  </a:lnTo>
                  <a:lnTo>
                    <a:pt x="973849" y="1967979"/>
                  </a:lnTo>
                  <a:lnTo>
                    <a:pt x="443648" y="1967979"/>
                  </a:lnTo>
                  <a:lnTo>
                    <a:pt x="608755" y="179045"/>
                  </a:lnTo>
                  <a:lnTo>
                    <a:pt x="0" y="179045"/>
                  </a:lnTo>
                  <a:lnTo>
                    <a:pt x="71687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E60210C-A571-B178-7619-B52DE963E7AB}"/>
              </a:ext>
            </a:extLst>
          </p:cNvPr>
          <p:cNvGrpSpPr/>
          <p:nvPr/>
        </p:nvGrpSpPr>
        <p:grpSpPr>
          <a:xfrm>
            <a:off x="5293780" y="805874"/>
            <a:ext cx="1387019" cy="1801066"/>
            <a:chOff x="5293780" y="805874"/>
            <a:chExt cx="1387019" cy="18010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9A35A9-782A-2F47-0B1C-795959843DCC}"/>
                </a:ext>
              </a:extLst>
            </p:cNvPr>
            <p:cNvSpPr/>
            <p:nvPr/>
          </p:nvSpPr>
          <p:spPr bwMode="auto">
            <a:xfrm>
              <a:off x="5293780" y="805874"/>
              <a:ext cx="1387018" cy="1801066"/>
            </a:xfrm>
            <a:custGeom>
              <a:avLst/>
              <a:gdLst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154204 w 1561183"/>
                <a:gd name="connsiteY6" fmla="*/ 1811341 h 2152366"/>
                <a:gd name="connsiteX7" fmla="*/ 1561183 w 1561183"/>
                <a:gd name="connsiteY7" fmla="*/ 1811341 h 2152366"/>
                <a:gd name="connsiteX8" fmla="*/ 780591 w 1561183"/>
                <a:gd name="connsiteY8" fmla="*/ 2152366 h 2152366"/>
                <a:gd name="connsiteX9" fmla="*/ 0 w 1561183"/>
                <a:gd name="connsiteY9" fmla="*/ 1811341 h 2152366"/>
                <a:gd name="connsiteX10" fmla="*/ 406978 w 1561183"/>
                <a:gd name="connsiteY10" fmla="*/ 1811341 h 2152366"/>
                <a:gd name="connsiteX11" fmla="*/ 0 w 1561183"/>
                <a:gd name="connsiteY11" fmla="*/ 1633539 h 2152366"/>
                <a:gd name="connsiteX12" fmla="*/ 461680 w 1561183"/>
                <a:gd name="connsiteY12" fmla="*/ 1633539 h 2152366"/>
                <a:gd name="connsiteX13" fmla="*/ 189545 w 1561183"/>
                <a:gd name="connsiteY13" fmla="*/ 177801 h 2152366"/>
                <a:gd name="connsiteX14" fmla="*/ 222783 w 1561183"/>
                <a:gd name="connsiteY14" fmla="*/ 177801 h 2152366"/>
                <a:gd name="connsiteX15" fmla="*/ 189545 w 1561183"/>
                <a:gd name="connsiteY15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154204 w 1561183"/>
                <a:gd name="connsiteY6" fmla="*/ 1811341 h 2152366"/>
                <a:gd name="connsiteX7" fmla="*/ 1561183 w 1561183"/>
                <a:gd name="connsiteY7" fmla="*/ 1811341 h 2152366"/>
                <a:gd name="connsiteX8" fmla="*/ 780591 w 1561183"/>
                <a:gd name="connsiteY8" fmla="*/ 2152366 h 2152366"/>
                <a:gd name="connsiteX9" fmla="*/ 0 w 1561183"/>
                <a:gd name="connsiteY9" fmla="*/ 1811341 h 2152366"/>
                <a:gd name="connsiteX10" fmla="*/ 0 w 1561183"/>
                <a:gd name="connsiteY10" fmla="*/ 1633539 h 2152366"/>
                <a:gd name="connsiteX11" fmla="*/ 461680 w 1561183"/>
                <a:gd name="connsiteY11" fmla="*/ 1633539 h 2152366"/>
                <a:gd name="connsiteX12" fmla="*/ 189545 w 1561183"/>
                <a:gd name="connsiteY12" fmla="*/ 177801 h 2152366"/>
                <a:gd name="connsiteX13" fmla="*/ 222783 w 1561183"/>
                <a:gd name="connsiteY13" fmla="*/ 177801 h 2152366"/>
                <a:gd name="connsiteX14" fmla="*/ 189545 w 1561183"/>
                <a:gd name="connsiteY14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561183 w 1561183"/>
                <a:gd name="connsiteY6" fmla="*/ 1811341 h 2152366"/>
                <a:gd name="connsiteX7" fmla="*/ 780591 w 1561183"/>
                <a:gd name="connsiteY7" fmla="*/ 2152366 h 2152366"/>
                <a:gd name="connsiteX8" fmla="*/ 0 w 1561183"/>
                <a:gd name="connsiteY8" fmla="*/ 1811341 h 2152366"/>
                <a:gd name="connsiteX9" fmla="*/ 0 w 1561183"/>
                <a:gd name="connsiteY9" fmla="*/ 1633539 h 2152366"/>
                <a:gd name="connsiteX10" fmla="*/ 461680 w 1561183"/>
                <a:gd name="connsiteY10" fmla="*/ 1633539 h 2152366"/>
                <a:gd name="connsiteX11" fmla="*/ 189545 w 1561183"/>
                <a:gd name="connsiteY11" fmla="*/ 177801 h 2152366"/>
                <a:gd name="connsiteX12" fmla="*/ 222783 w 1561183"/>
                <a:gd name="connsiteY12" fmla="*/ 177801 h 2152366"/>
                <a:gd name="connsiteX13" fmla="*/ 189545 w 1561183"/>
                <a:gd name="connsiteY13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46970 w 1561183"/>
                <a:gd name="connsiteY2" fmla="*/ 177801 h 2152366"/>
                <a:gd name="connsiteX3" fmla="*/ 1380208 w 1561183"/>
                <a:gd name="connsiteY3" fmla="*/ 177801 h 2152366"/>
                <a:gd name="connsiteX4" fmla="*/ 1108073 w 1561183"/>
                <a:gd name="connsiteY4" fmla="*/ 1633539 h 2152366"/>
                <a:gd name="connsiteX5" fmla="*/ 1561183 w 1561183"/>
                <a:gd name="connsiteY5" fmla="*/ 1633539 h 2152366"/>
                <a:gd name="connsiteX6" fmla="*/ 1561183 w 1561183"/>
                <a:gd name="connsiteY6" fmla="*/ 1811341 h 2152366"/>
                <a:gd name="connsiteX7" fmla="*/ 780591 w 1561183"/>
                <a:gd name="connsiteY7" fmla="*/ 2152366 h 2152366"/>
                <a:gd name="connsiteX8" fmla="*/ 0 w 1561183"/>
                <a:gd name="connsiteY8" fmla="*/ 1811341 h 2152366"/>
                <a:gd name="connsiteX9" fmla="*/ 0 w 1561183"/>
                <a:gd name="connsiteY9" fmla="*/ 1633539 h 2152366"/>
                <a:gd name="connsiteX10" fmla="*/ 461680 w 1561183"/>
                <a:gd name="connsiteY10" fmla="*/ 1633539 h 2152366"/>
                <a:gd name="connsiteX11" fmla="*/ 189545 w 1561183"/>
                <a:gd name="connsiteY11" fmla="*/ 177801 h 2152366"/>
                <a:gd name="connsiteX12" fmla="*/ 189545 w 1561183"/>
                <a:gd name="connsiteY12" fmla="*/ 0 h 2152366"/>
                <a:gd name="connsiteX0" fmla="*/ 189545 w 1561183"/>
                <a:gd name="connsiteY0" fmla="*/ 0 h 2152366"/>
                <a:gd name="connsiteX1" fmla="*/ 1380208 w 1561183"/>
                <a:gd name="connsiteY1" fmla="*/ 0 h 2152366"/>
                <a:gd name="connsiteX2" fmla="*/ 1380208 w 1561183"/>
                <a:gd name="connsiteY2" fmla="*/ 177801 h 2152366"/>
                <a:gd name="connsiteX3" fmla="*/ 1108073 w 1561183"/>
                <a:gd name="connsiteY3" fmla="*/ 1633539 h 2152366"/>
                <a:gd name="connsiteX4" fmla="*/ 1561183 w 1561183"/>
                <a:gd name="connsiteY4" fmla="*/ 1633539 h 2152366"/>
                <a:gd name="connsiteX5" fmla="*/ 1561183 w 1561183"/>
                <a:gd name="connsiteY5" fmla="*/ 1811341 h 2152366"/>
                <a:gd name="connsiteX6" fmla="*/ 780591 w 1561183"/>
                <a:gd name="connsiteY6" fmla="*/ 2152366 h 2152366"/>
                <a:gd name="connsiteX7" fmla="*/ 0 w 1561183"/>
                <a:gd name="connsiteY7" fmla="*/ 1811341 h 2152366"/>
                <a:gd name="connsiteX8" fmla="*/ 0 w 1561183"/>
                <a:gd name="connsiteY8" fmla="*/ 1633539 h 2152366"/>
                <a:gd name="connsiteX9" fmla="*/ 461680 w 1561183"/>
                <a:gd name="connsiteY9" fmla="*/ 1633539 h 2152366"/>
                <a:gd name="connsiteX10" fmla="*/ 189545 w 1561183"/>
                <a:gd name="connsiteY10" fmla="*/ 177801 h 2152366"/>
                <a:gd name="connsiteX11" fmla="*/ 189545 w 1561183"/>
                <a:gd name="connsiteY11" fmla="*/ 0 h 215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1183" h="2152366">
                  <a:moveTo>
                    <a:pt x="189545" y="0"/>
                  </a:moveTo>
                  <a:lnTo>
                    <a:pt x="1380208" y="0"/>
                  </a:lnTo>
                  <a:lnTo>
                    <a:pt x="1380208" y="177801"/>
                  </a:lnTo>
                  <a:lnTo>
                    <a:pt x="1108073" y="1633539"/>
                  </a:lnTo>
                  <a:lnTo>
                    <a:pt x="1561183" y="1633539"/>
                  </a:lnTo>
                  <a:lnTo>
                    <a:pt x="1561183" y="1811341"/>
                  </a:lnTo>
                  <a:lnTo>
                    <a:pt x="780591" y="2152366"/>
                  </a:lnTo>
                  <a:lnTo>
                    <a:pt x="0" y="1811341"/>
                  </a:lnTo>
                  <a:lnTo>
                    <a:pt x="0" y="1633539"/>
                  </a:lnTo>
                  <a:lnTo>
                    <a:pt x="461680" y="1633539"/>
                  </a:lnTo>
                  <a:lnTo>
                    <a:pt x="189545" y="177801"/>
                  </a:lnTo>
                  <a:lnTo>
                    <a:pt x="189545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B04023E-6A51-B3FD-9183-75EB29C3BA3D}"/>
                </a:ext>
              </a:extLst>
            </p:cNvPr>
            <p:cNvSpPr/>
            <p:nvPr/>
          </p:nvSpPr>
          <p:spPr bwMode="auto">
            <a:xfrm>
              <a:off x="5293781" y="954655"/>
              <a:ext cx="1387018" cy="1652285"/>
            </a:xfrm>
            <a:custGeom>
              <a:avLst/>
              <a:gdLst>
                <a:gd name="connsiteX0" fmla="*/ 189545 w 1561183"/>
                <a:gd name="connsiteY0" fmla="*/ 0 h 1974565"/>
                <a:gd name="connsiteX1" fmla="*/ 1380208 w 1561183"/>
                <a:gd name="connsiteY1" fmla="*/ 0 h 1974565"/>
                <a:gd name="connsiteX2" fmla="*/ 1074835 w 1561183"/>
                <a:gd name="connsiteY2" fmla="*/ 1633539 h 1974565"/>
                <a:gd name="connsiteX3" fmla="*/ 1561183 w 1561183"/>
                <a:gd name="connsiteY3" fmla="*/ 1633539 h 1974565"/>
                <a:gd name="connsiteX4" fmla="*/ 780591 w 1561183"/>
                <a:gd name="connsiteY4" fmla="*/ 1974565 h 1974565"/>
                <a:gd name="connsiteX5" fmla="*/ 0 w 1561183"/>
                <a:gd name="connsiteY5" fmla="*/ 1633539 h 1974565"/>
                <a:gd name="connsiteX6" fmla="*/ 494918 w 1561183"/>
                <a:gd name="connsiteY6" fmla="*/ 1633539 h 1974565"/>
                <a:gd name="connsiteX7" fmla="*/ 189545 w 1561183"/>
                <a:gd name="connsiteY7" fmla="*/ 0 h 197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183" h="1974565">
                  <a:moveTo>
                    <a:pt x="189545" y="0"/>
                  </a:moveTo>
                  <a:lnTo>
                    <a:pt x="1380208" y="0"/>
                  </a:lnTo>
                  <a:lnTo>
                    <a:pt x="1074835" y="1633539"/>
                  </a:lnTo>
                  <a:lnTo>
                    <a:pt x="1561183" y="1633539"/>
                  </a:lnTo>
                  <a:lnTo>
                    <a:pt x="780591" y="1974565"/>
                  </a:lnTo>
                  <a:lnTo>
                    <a:pt x="0" y="1633539"/>
                  </a:lnTo>
                  <a:lnTo>
                    <a:pt x="494918" y="1633539"/>
                  </a:lnTo>
                  <a:lnTo>
                    <a:pt x="18954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DB152F3-A8DD-B4D7-B453-5B3D7410C5D8}"/>
              </a:ext>
            </a:extLst>
          </p:cNvPr>
          <p:cNvGrpSpPr/>
          <p:nvPr/>
        </p:nvGrpSpPr>
        <p:grpSpPr>
          <a:xfrm>
            <a:off x="7498015" y="826657"/>
            <a:ext cx="1387018" cy="1780283"/>
            <a:chOff x="7498015" y="826657"/>
            <a:chExt cx="1387018" cy="178028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CF08520-F0A5-EF9D-3FB3-207C0CE363BB}"/>
                </a:ext>
              </a:extLst>
            </p:cNvPr>
            <p:cNvSpPr/>
            <p:nvPr/>
          </p:nvSpPr>
          <p:spPr bwMode="auto">
            <a:xfrm>
              <a:off x="7498015" y="826657"/>
              <a:ext cx="1387018" cy="1780283"/>
            </a:xfrm>
            <a:custGeom>
              <a:avLst/>
              <a:gdLst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154206 w 1561183"/>
                <a:gd name="connsiteY2" fmla="*/ 341027 h 2127529"/>
                <a:gd name="connsiteX3" fmla="*/ 1561183 w 1561183"/>
                <a:gd name="connsiteY3" fmla="*/ 518828 h 2127529"/>
                <a:gd name="connsiteX4" fmla="*/ 1103191 w 1561183"/>
                <a:gd name="connsiteY4" fmla="*/ 518828 h 2127529"/>
                <a:gd name="connsiteX5" fmla="*/ 1370683 w 1561183"/>
                <a:gd name="connsiteY5" fmla="*/ 1949728 h 2127529"/>
                <a:gd name="connsiteX6" fmla="*/ 1337445 w 1561183"/>
                <a:gd name="connsiteY6" fmla="*/ 1949728 h 2127529"/>
                <a:gd name="connsiteX7" fmla="*/ 1370683 w 1561183"/>
                <a:gd name="connsiteY7" fmla="*/ 2127529 h 2127529"/>
                <a:gd name="connsiteX8" fmla="*/ 180020 w 1561183"/>
                <a:gd name="connsiteY8" fmla="*/ 2127529 h 2127529"/>
                <a:gd name="connsiteX9" fmla="*/ 213258 w 1561183"/>
                <a:gd name="connsiteY9" fmla="*/ 1949728 h 2127529"/>
                <a:gd name="connsiteX10" fmla="*/ 180020 w 1561183"/>
                <a:gd name="connsiteY10" fmla="*/ 1949728 h 2127529"/>
                <a:gd name="connsiteX11" fmla="*/ 447512 w 1561183"/>
                <a:gd name="connsiteY11" fmla="*/ 518828 h 2127529"/>
                <a:gd name="connsiteX12" fmla="*/ 0 w 1561183"/>
                <a:gd name="connsiteY12" fmla="*/ 518828 h 2127529"/>
                <a:gd name="connsiteX13" fmla="*/ 406977 w 1561183"/>
                <a:gd name="connsiteY13" fmla="*/ 341027 h 2127529"/>
                <a:gd name="connsiteX14" fmla="*/ 0 w 1561183"/>
                <a:gd name="connsiteY14" fmla="*/ 341027 h 2127529"/>
                <a:gd name="connsiteX15" fmla="*/ 780592 w 1561183"/>
                <a:gd name="connsiteY15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154206 w 1561183"/>
                <a:gd name="connsiteY2" fmla="*/ 341027 h 2127529"/>
                <a:gd name="connsiteX3" fmla="*/ 1561183 w 1561183"/>
                <a:gd name="connsiteY3" fmla="*/ 518828 h 2127529"/>
                <a:gd name="connsiteX4" fmla="*/ 1103191 w 1561183"/>
                <a:gd name="connsiteY4" fmla="*/ 518828 h 2127529"/>
                <a:gd name="connsiteX5" fmla="*/ 1370683 w 1561183"/>
                <a:gd name="connsiteY5" fmla="*/ 1949728 h 2127529"/>
                <a:gd name="connsiteX6" fmla="*/ 1337445 w 1561183"/>
                <a:gd name="connsiteY6" fmla="*/ 1949728 h 2127529"/>
                <a:gd name="connsiteX7" fmla="*/ 1370683 w 1561183"/>
                <a:gd name="connsiteY7" fmla="*/ 2127529 h 2127529"/>
                <a:gd name="connsiteX8" fmla="*/ 180020 w 1561183"/>
                <a:gd name="connsiteY8" fmla="*/ 2127529 h 2127529"/>
                <a:gd name="connsiteX9" fmla="*/ 213258 w 1561183"/>
                <a:gd name="connsiteY9" fmla="*/ 1949728 h 2127529"/>
                <a:gd name="connsiteX10" fmla="*/ 180020 w 1561183"/>
                <a:gd name="connsiteY10" fmla="*/ 1949728 h 2127529"/>
                <a:gd name="connsiteX11" fmla="*/ 447512 w 1561183"/>
                <a:gd name="connsiteY11" fmla="*/ 518828 h 2127529"/>
                <a:gd name="connsiteX12" fmla="*/ 0 w 1561183"/>
                <a:gd name="connsiteY12" fmla="*/ 518828 h 2127529"/>
                <a:gd name="connsiteX13" fmla="*/ 0 w 1561183"/>
                <a:gd name="connsiteY13" fmla="*/ 341027 h 2127529"/>
                <a:gd name="connsiteX14" fmla="*/ 780592 w 1561183"/>
                <a:gd name="connsiteY14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37445 w 1561183"/>
                <a:gd name="connsiteY5" fmla="*/ 1949728 h 2127529"/>
                <a:gd name="connsiteX6" fmla="*/ 1370683 w 1561183"/>
                <a:gd name="connsiteY6" fmla="*/ 2127529 h 2127529"/>
                <a:gd name="connsiteX7" fmla="*/ 180020 w 1561183"/>
                <a:gd name="connsiteY7" fmla="*/ 2127529 h 2127529"/>
                <a:gd name="connsiteX8" fmla="*/ 213258 w 1561183"/>
                <a:gd name="connsiteY8" fmla="*/ 1949728 h 2127529"/>
                <a:gd name="connsiteX9" fmla="*/ 180020 w 1561183"/>
                <a:gd name="connsiteY9" fmla="*/ 1949728 h 2127529"/>
                <a:gd name="connsiteX10" fmla="*/ 447512 w 1561183"/>
                <a:gd name="connsiteY10" fmla="*/ 518828 h 2127529"/>
                <a:gd name="connsiteX11" fmla="*/ 0 w 1561183"/>
                <a:gd name="connsiteY11" fmla="*/ 518828 h 2127529"/>
                <a:gd name="connsiteX12" fmla="*/ 0 w 1561183"/>
                <a:gd name="connsiteY12" fmla="*/ 341027 h 2127529"/>
                <a:gd name="connsiteX13" fmla="*/ 780592 w 1561183"/>
                <a:gd name="connsiteY13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37445 w 1561183"/>
                <a:gd name="connsiteY5" fmla="*/ 1949728 h 2127529"/>
                <a:gd name="connsiteX6" fmla="*/ 1370683 w 1561183"/>
                <a:gd name="connsiteY6" fmla="*/ 2127529 h 2127529"/>
                <a:gd name="connsiteX7" fmla="*/ 180020 w 1561183"/>
                <a:gd name="connsiteY7" fmla="*/ 2127529 h 2127529"/>
                <a:gd name="connsiteX8" fmla="*/ 180020 w 1561183"/>
                <a:gd name="connsiteY8" fmla="*/ 1949728 h 2127529"/>
                <a:gd name="connsiteX9" fmla="*/ 447512 w 1561183"/>
                <a:gd name="connsiteY9" fmla="*/ 518828 h 2127529"/>
                <a:gd name="connsiteX10" fmla="*/ 0 w 1561183"/>
                <a:gd name="connsiteY10" fmla="*/ 518828 h 2127529"/>
                <a:gd name="connsiteX11" fmla="*/ 0 w 1561183"/>
                <a:gd name="connsiteY11" fmla="*/ 341027 h 2127529"/>
                <a:gd name="connsiteX12" fmla="*/ 780592 w 1561183"/>
                <a:gd name="connsiteY12" fmla="*/ 0 h 2127529"/>
                <a:gd name="connsiteX0" fmla="*/ 780592 w 1561183"/>
                <a:gd name="connsiteY0" fmla="*/ 0 h 2127529"/>
                <a:gd name="connsiteX1" fmla="*/ 1561183 w 1561183"/>
                <a:gd name="connsiteY1" fmla="*/ 341027 h 2127529"/>
                <a:gd name="connsiteX2" fmla="*/ 1561183 w 1561183"/>
                <a:gd name="connsiteY2" fmla="*/ 518828 h 2127529"/>
                <a:gd name="connsiteX3" fmla="*/ 1103191 w 1561183"/>
                <a:gd name="connsiteY3" fmla="*/ 518828 h 2127529"/>
                <a:gd name="connsiteX4" fmla="*/ 1370683 w 1561183"/>
                <a:gd name="connsiteY4" fmla="*/ 1949728 h 2127529"/>
                <a:gd name="connsiteX5" fmla="*/ 1370683 w 1561183"/>
                <a:gd name="connsiteY5" fmla="*/ 2127529 h 2127529"/>
                <a:gd name="connsiteX6" fmla="*/ 180020 w 1561183"/>
                <a:gd name="connsiteY6" fmla="*/ 2127529 h 2127529"/>
                <a:gd name="connsiteX7" fmla="*/ 180020 w 1561183"/>
                <a:gd name="connsiteY7" fmla="*/ 1949728 h 2127529"/>
                <a:gd name="connsiteX8" fmla="*/ 447512 w 1561183"/>
                <a:gd name="connsiteY8" fmla="*/ 518828 h 2127529"/>
                <a:gd name="connsiteX9" fmla="*/ 0 w 1561183"/>
                <a:gd name="connsiteY9" fmla="*/ 518828 h 2127529"/>
                <a:gd name="connsiteX10" fmla="*/ 0 w 1561183"/>
                <a:gd name="connsiteY10" fmla="*/ 341027 h 2127529"/>
                <a:gd name="connsiteX11" fmla="*/ 780592 w 1561183"/>
                <a:gd name="connsiteY11" fmla="*/ 0 h 2127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1183" h="2127529">
                  <a:moveTo>
                    <a:pt x="780592" y="0"/>
                  </a:moveTo>
                  <a:lnTo>
                    <a:pt x="1561183" y="341027"/>
                  </a:lnTo>
                  <a:lnTo>
                    <a:pt x="1561183" y="518828"/>
                  </a:lnTo>
                  <a:lnTo>
                    <a:pt x="1103191" y="518828"/>
                  </a:lnTo>
                  <a:lnTo>
                    <a:pt x="1370683" y="1949728"/>
                  </a:lnTo>
                  <a:lnTo>
                    <a:pt x="1370683" y="2127529"/>
                  </a:lnTo>
                  <a:lnTo>
                    <a:pt x="180020" y="2127529"/>
                  </a:lnTo>
                  <a:lnTo>
                    <a:pt x="180020" y="1949728"/>
                  </a:lnTo>
                  <a:lnTo>
                    <a:pt x="447512" y="518828"/>
                  </a:lnTo>
                  <a:lnTo>
                    <a:pt x="0" y="518828"/>
                  </a:lnTo>
                  <a:lnTo>
                    <a:pt x="0" y="341027"/>
                  </a:lnTo>
                  <a:lnTo>
                    <a:pt x="78059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ACC357F-AB04-98D8-E7DE-49EBAB63E651}"/>
                </a:ext>
              </a:extLst>
            </p:cNvPr>
            <p:cNvSpPr/>
            <p:nvPr/>
          </p:nvSpPr>
          <p:spPr bwMode="auto">
            <a:xfrm>
              <a:off x="7498015" y="975438"/>
              <a:ext cx="1387018" cy="1631502"/>
            </a:xfrm>
            <a:custGeom>
              <a:avLst/>
              <a:gdLst>
                <a:gd name="connsiteX0" fmla="*/ 780592 w 1561183"/>
                <a:gd name="connsiteY0" fmla="*/ 0 h 1949728"/>
                <a:gd name="connsiteX1" fmla="*/ 1561183 w 1561183"/>
                <a:gd name="connsiteY1" fmla="*/ 341027 h 1949728"/>
                <a:gd name="connsiteX2" fmla="*/ 1069953 w 1561183"/>
                <a:gd name="connsiteY2" fmla="*/ 341027 h 1949728"/>
                <a:gd name="connsiteX3" fmla="*/ 1370683 w 1561183"/>
                <a:gd name="connsiteY3" fmla="*/ 1949728 h 1949728"/>
                <a:gd name="connsiteX4" fmla="*/ 180020 w 1561183"/>
                <a:gd name="connsiteY4" fmla="*/ 1949728 h 1949728"/>
                <a:gd name="connsiteX5" fmla="*/ 480750 w 1561183"/>
                <a:gd name="connsiteY5" fmla="*/ 341027 h 1949728"/>
                <a:gd name="connsiteX6" fmla="*/ 0 w 1561183"/>
                <a:gd name="connsiteY6" fmla="*/ 341027 h 1949728"/>
                <a:gd name="connsiteX7" fmla="*/ 780592 w 1561183"/>
                <a:gd name="connsiteY7" fmla="*/ 0 h 194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183" h="1949728">
                  <a:moveTo>
                    <a:pt x="780592" y="0"/>
                  </a:moveTo>
                  <a:lnTo>
                    <a:pt x="1561183" y="341027"/>
                  </a:lnTo>
                  <a:lnTo>
                    <a:pt x="1069953" y="341027"/>
                  </a:lnTo>
                  <a:lnTo>
                    <a:pt x="1370683" y="1949728"/>
                  </a:lnTo>
                  <a:lnTo>
                    <a:pt x="180020" y="1949728"/>
                  </a:lnTo>
                  <a:lnTo>
                    <a:pt x="480750" y="341027"/>
                  </a:lnTo>
                  <a:lnTo>
                    <a:pt x="0" y="341027"/>
                  </a:lnTo>
                  <a:lnTo>
                    <a:pt x="78059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EDA3582-5269-CB96-17B3-0E998EAD1087}"/>
              </a:ext>
            </a:extLst>
          </p:cNvPr>
          <p:cNvGrpSpPr/>
          <p:nvPr/>
        </p:nvGrpSpPr>
        <p:grpSpPr>
          <a:xfrm>
            <a:off x="5138863" y="3107925"/>
            <a:ext cx="1695367" cy="1067248"/>
            <a:chOff x="5138863" y="3107925"/>
            <a:chExt cx="1695367" cy="106724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F24E9E2-DFDD-0CE7-853C-331A0C507577}"/>
                </a:ext>
              </a:extLst>
            </p:cNvPr>
            <p:cNvSpPr/>
            <p:nvPr/>
          </p:nvSpPr>
          <p:spPr bwMode="auto">
            <a:xfrm>
              <a:off x="5138863" y="3107925"/>
              <a:ext cx="1695366" cy="1067248"/>
            </a:xfrm>
            <a:custGeom>
              <a:avLst/>
              <a:gdLst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697639 w 2905121"/>
                <a:gd name="connsiteY2" fmla="*/ 213586 h 1828800"/>
                <a:gd name="connsiteX3" fmla="*/ 2905121 w 2905121"/>
                <a:gd name="connsiteY3" fmla="*/ 247650 h 1828800"/>
                <a:gd name="connsiteX4" fmla="*/ 1043677 w 2905121"/>
                <a:gd name="connsiteY4" fmla="*/ 1537189 h 1828800"/>
                <a:gd name="connsiteX5" fmla="*/ 1292221 w 2905121"/>
                <a:gd name="connsiteY5" fmla="*/ 1533525 h 1828800"/>
                <a:gd name="connsiteX6" fmla="*/ 977812 w 2905121"/>
                <a:gd name="connsiteY6" fmla="*/ 1582818 h 1828800"/>
                <a:gd name="connsiteX7" fmla="*/ 781444 w 2905121"/>
                <a:gd name="connsiteY7" fmla="*/ 1718855 h 1828800"/>
                <a:gd name="connsiteX8" fmla="*/ 1292221 w 2905121"/>
                <a:gd name="connsiteY8" fmla="*/ 1711325 h 1828800"/>
                <a:gd name="connsiteX9" fmla="*/ 542922 w 2905121"/>
                <a:gd name="connsiteY9" fmla="*/ 1828800 h 1828800"/>
                <a:gd name="connsiteX10" fmla="*/ 3 w 2905121"/>
                <a:gd name="connsiteY10" fmla="*/ 1730375 h 1828800"/>
                <a:gd name="connsiteX11" fmla="*/ 592763 w 2905121"/>
                <a:gd name="connsiteY11" fmla="*/ 1721637 h 1828800"/>
                <a:gd name="connsiteX12" fmla="*/ 711377 w 2905121"/>
                <a:gd name="connsiteY12" fmla="*/ 1624590 h 1828800"/>
                <a:gd name="connsiteX13" fmla="*/ 542922 w 2905121"/>
                <a:gd name="connsiteY13" fmla="*/ 1651000 h 1828800"/>
                <a:gd name="connsiteX14" fmla="*/ 0 w 2905121"/>
                <a:gd name="connsiteY14" fmla="*/ 1552575 h 1828800"/>
                <a:gd name="connsiteX15" fmla="*/ 592762 w 2905121"/>
                <a:gd name="connsiteY15" fmla="*/ 1543837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711377 w 2905121"/>
                <a:gd name="connsiteY11" fmla="*/ 1624590 h 1828800"/>
                <a:gd name="connsiteX12" fmla="*/ 542922 w 2905121"/>
                <a:gd name="connsiteY12" fmla="*/ 1651000 h 1828800"/>
                <a:gd name="connsiteX13" fmla="*/ 0 w 2905121"/>
                <a:gd name="connsiteY13" fmla="*/ 1552575 h 1828800"/>
                <a:gd name="connsiteX14" fmla="*/ 592762 w 2905121"/>
                <a:gd name="connsiteY14" fmla="*/ 1543837 h 1828800"/>
                <a:gd name="connsiteX15" fmla="*/ 2479671 w 2905121"/>
                <a:gd name="connsiteY15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542922 w 2905121"/>
                <a:gd name="connsiteY11" fmla="*/ 1651000 h 1828800"/>
                <a:gd name="connsiteX12" fmla="*/ 0 w 2905121"/>
                <a:gd name="connsiteY12" fmla="*/ 1552575 h 1828800"/>
                <a:gd name="connsiteX13" fmla="*/ 592762 w 2905121"/>
                <a:gd name="connsiteY13" fmla="*/ 1543837 h 1828800"/>
                <a:gd name="connsiteX14" fmla="*/ 2479671 w 2905121"/>
                <a:gd name="connsiteY14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592763 w 2905121"/>
                <a:gd name="connsiteY10" fmla="*/ 1721637 h 1828800"/>
                <a:gd name="connsiteX11" fmla="*/ 0 w 2905121"/>
                <a:gd name="connsiteY11" fmla="*/ 1552575 h 1828800"/>
                <a:gd name="connsiteX12" fmla="*/ 592762 w 2905121"/>
                <a:gd name="connsiteY12" fmla="*/ 1543837 h 1828800"/>
                <a:gd name="connsiteX13" fmla="*/ 2479671 w 2905121"/>
                <a:gd name="connsiteY13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781444 w 2905121"/>
                <a:gd name="connsiteY6" fmla="*/ 1718855 h 1828800"/>
                <a:gd name="connsiteX7" fmla="*/ 1292221 w 2905121"/>
                <a:gd name="connsiteY7" fmla="*/ 1711325 h 1828800"/>
                <a:gd name="connsiteX8" fmla="*/ 542922 w 2905121"/>
                <a:gd name="connsiteY8" fmla="*/ 1828800 h 1828800"/>
                <a:gd name="connsiteX9" fmla="*/ 3 w 2905121"/>
                <a:gd name="connsiteY9" fmla="*/ 1730375 h 1828800"/>
                <a:gd name="connsiteX10" fmla="*/ 0 w 2905121"/>
                <a:gd name="connsiteY10" fmla="*/ 1552575 h 1828800"/>
                <a:gd name="connsiteX11" fmla="*/ 592762 w 2905121"/>
                <a:gd name="connsiteY11" fmla="*/ 1543837 h 1828800"/>
                <a:gd name="connsiteX12" fmla="*/ 2479671 w 2905121"/>
                <a:gd name="connsiteY12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977812 w 2905121"/>
                <a:gd name="connsiteY5" fmla="*/ 1582818 h 1828800"/>
                <a:gd name="connsiteX6" fmla="*/ 1292221 w 2905121"/>
                <a:gd name="connsiteY6" fmla="*/ 1711325 h 1828800"/>
                <a:gd name="connsiteX7" fmla="*/ 542922 w 2905121"/>
                <a:gd name="connsiteY7" fmla="*/ 1828800 h 1828800"/>
                <a:gd name="connsiteX8" fmla="*/ 3 w 2905121"/>
                <a:gd name="connsiteY8" fmla="*/ 1730375 h 1828800"/>
                <a:gd name="connsiteX9" fmla="*/ 0 w 2905121"/>
                <a:gd name="connsiteY9" fmla="*/ 1552575 h 1828800"/>
                <a:gd name="connsiteX10" fmla="*/ 592762 w 2905121"/>
                <a:gd name="connsiteY10" fmla="*/ 1543837 h 1828800"/>
                <a:gd name="connsiteX11" fmla="*/ 2479671 w 2905121"/>
                <a:gd name="connsiteY11" fmla="*/ 0 h 1828800"/>
                <a:gd name="connsiteX0" fmla="*/ 2479671 w 2905121"/>
                <a:gd name="connsiteY0" fmla="*/ 0 h 1828800"/>
                <a:gd name="connsiteX1" fmla="*/ 2905121 w 2905121"/>
                <a:gd name="connsiteY1" fmla="*/ 69850 h 1828800"/>
                <a:gd name="connsiteX2" fmla="*/ 2905121 w 2905121"/>
                <a:gd name="connsiteY2" fmla="*/ 247650 h 1828800"/>
                <a:gd name="connsiteX3" fmla="*/ 1043677 w 2905121"/>
                <a:gd name="connsiteY3" fmla="*/ 1537189 h 1828800"/>
                <a:gd name="connsiteX4" fmla="*/ 1292221 w 2905121"/>
                <a:gd name="connsiteY4" fmla="*/ 1533525 h 1828800"/>
                <a:gd name="connsiteX5" fmla="*/ 1292221 w 2905121"/>
                <a:gd name="connsiteY5" fmla="*/ 1711325 h 1828800"/>
                <a:gd name="connsiteX6" fmla="*/ 542922 w 2905121"/>
                <a:gd name="connsiteY6" fmla="*/ 1828800 h 1828800"/>
                <a:gd name="connsiteX7" fmla="*/ 3 w 2905121"/>
                <a:gd name="connsiteY7" fmla="*/ 1730375 h 1828800"/>
                <a:gd name="connsiteX8" fmla="*/ 0 w 2905121"/>
                <a:gd name="connsiteY8" fmla="*/ 1552575 h 1828800"/>
                <a:gd name="connsiteX9" fmla="*/ 592762 w 2905121"/>
                <a:gd name="connsiteY9" fmla="*/ 1543837 h 1828800"/>
                <a:gd name="connsiteX10" fmla="*/ 2479671 w 2905121"/>
                <a:gd name="connsiteY10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5121" h="1828800">
                  <a:moveTo>
                    <a:pt x="2479671" y="0"/>
                  </a:moveTo>
                  <a:lnTo>
                    <a:pt x="2905121" y="69850"/>
                  </a:lnTo>
                  <a:lnTo>
                    <a:pt x="2905121" y="247650"/>
                  </a:lnTo>
                  <a:lnTo>
                    <a:pt x="1043677" y="1537189"/>
                  </a:lnTo>
                  <a:lnTo>
                    <a:pt x="1292221" y="1533525"/>
                  </a:lnTo>
                  <a:lnTo>
                    <a:pt x="1292221" y="1711325"/>
                  </a:lnTo>
                  <a:lnTo>
                    <a:pt x="542922" y="1828800"/>
                  </a:lnTo>
                  <a:lnTo>
                    <a:pt x="3" y="1730375"/>
                  </a:lnTo>
                  <a:cubicBezTo>
                    <a:pt x="2" y="1671108"/>
                    <a:pt x="1" y="1611842"/>
                    <a:pt x="0" y="1552575"/>
                  </a:cubicBezTo>
                  <a:lnTo>
                    <a:pt x="592762" y="1543837"/>
                  </a:lnTo>
                  <a:lnTo>
                    <a:pt x="2479671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1B43726-EC9B-120A-16AA-7DF7CD4C2A92}"/>
                </a:ext>
              </a:extLst>
            </p:cNvPr>
            <p:cNvSpPr/>
            <p:nvPr/>
          </p:nvSpPr>
          <p:spPr bwMode="auto">
            <a:xfrm>
              <a:off x="5138863" y="3211685"/>
              <a:ext cx="1695367" cy="963488"/>
            </a:xfrm>
            <a:custGeom>
              <a:avLst/>
              <a:gdLst>
                <a:gd name="connsiteX0" fmla="*/ 2479672 w 2905122"/>
                <a:gd name="connsiteY0" fmla="*/ 0 h 1651000"/>
                <a:gd name="connsiteX1" fmla="*/ 2905122 w 2905122"/>
                <a:gd name="connsiteY1" fmla="*/ 69850 h 1651000"/>
                <a:gd name="connsiteX2" fmla="*/ 781442 w 2905122"/>
                <a:gd name="connsiteY2" fmla="*/ 1541055 h 1651000"/>
                <a:gd name="connsiteX3" fmla="*/ 1292222 w 2905122"/>
                <a:gd name="connsiteY3" fmla="*/ 1533525 h 1651000"/>
                <a:gd name="connsiteX4" fmla="*/ 542923 w 2905122"/>
                <a:gd name="connsiteY4" fmla="*/ 1651000 h 1651000"/>
                <a:gd name="connsiteX5" fmla="*/ 0 w 2905122"/>
                <a:gd name="connsiteY5" fmla="*/ 1552575 h 1651000"/>
                <a:gd name="connsiteX6" fmla="*/ 592762 w 2905122"/>
                <a:gd name="connsiteY6" fmla="*/ 1543837 h 1651000"/>
                <a:gd name="connsiteX7" fmla="*/ 2479672 w 2905122"/>
                <a:gd name="connsiteY7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122" h="1651000">
                  <a:moveTo>
                    <a:pt x="2479672" y="0"/>
                  </a:moveTo>
                  <a:lnTo>
                    <a:pt x="2905122" y="69850"/>
                  </a:lnTo>
                  <a:lnTo>
                    <a:pt x="781442" y="1541055"/>
                  </a:lnTo>
                  <a:lnTo>
                    <a:pt x="1292222" y="1533525"/>
                  </a:lnTo>
                  <a:lnTo>
                    <a:pt x="542923" y="1651000"/>
                  </a:lnTo>
                  <a:lnTo>
                    <a:pt x="0" y="1552575"/>
                  </a:lnTo>
                  <a:lnTo>
                    <a:pt x="592762" y="1543837"/>
                  </a:lnTo>
                  <a:lnTo>
                    <a:pt x="247967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88EC84D-93DD-A3E0-B848-78AC5BB53CD4}"/>
              </a:ext>
            </a:extLst>
          </p:cNvPr>
          <p:cNvGrpSpPr/>
          <p:nvPr/>
        </p:nvGrpSpPr>
        <p:grpSpPr>
          <a:xfrm>
            <a:off x="5040425" y="5066627"/>
            <a:ext cx="1837114" cy="1104305"/>
            <a:chOff x="5040425" y="5066627"/>
            <a:chExt cx="1837114" cy="1104305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E4615B6-08B3-3D75-F883-D97221551C08}"/>
                </a:ext>
              </a:extLst>
            </p:cNvPr>
            <p:cNvSpPr/>
            <p:nvPr/>
          </p:nvSpPr>
          <p:spPr bwMode="auto">
            <a:xfrm>
              <a:off x="5040425" y="5066627"/>
              <a:ext cx="1837113" cy="1104305"/>
            </a:xfrm>
            <a:custGeom>
              <a:avLst/>
              <a:gdLst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272634 w 3148013"/>
                <a:gd name="connsiteY6" fmla="*/ 1514488 h 1892300"/>
                <a:gd name="connsiteX7" fmla="*/ 1061891 w 3148013"/>
                <a:gd name="connsiteY7" fmla="*/ 1645965 h 1892300"/>
                <a:gd name="connsiteX8" fmla="*/ 1466850 w 3148013"/>
                <a:gd name="connsiteY8" fmla="*/ 1644650 h 1892300"/>
                <a:gd name="connsiteX9" fmla="*/ 457200 w 3148013"/>
                <a:gd name="connsiteY9" fmla="*/ 1892300 h 1892300"/>
                <a:gd name="connsiteX10" fmla="*/ 0 w 3148013"/>
                <a:gd name="connsiteY10" fmla="*/ 1649412 h 1892300"/>
                <a:gd name="connsiteX11" fmla="*/ 332649 w 3148013"/>
                <a:gd name="connsiteY11" fmla="*/ 1648333 h 1892300"/>
                <a:gd name="connsiteX12" fmla="*/ 0 w 3148013"/>
                <a:gd name="connsiteY12" fmla="*/ 1471612 h 1892300"/>
                <a:gd name="connsiteX13" fmla="*/ 498879 w 3148013"/>
                <a:gd name="connsiteY13" fmla="*/ 1469993 h 1892300"/>
                <a:gd name="connsiteX14" fmla="*/ 2033588 w 3148013"/>
                <a:gd name="connsiteY14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272634 w 3148013"/>
                <a:gd name="connsiteY6" fmla="*/ 1514488 h 1892300"/>
                <a:gd name="connsiteX7" fmla="*/ 1061891 w 3148013"/>
                <a:gd name="connsiteY7" fmla="*/ 1645965 h 1892300"/>
                <a:gd name="connsiteX8" fmla="*/ 1466850 w 3148013"/>
                <a:gd name="connsiteY8" fmla="*/ 1644650 h 1892300"/>
                <a:gd name="connsiteX9" fmla="*/ 457200 w 3148013"/>
                <a:gd name="connsiteY9" fmla="*/ 1892300 h 1892300"/>
                <a:gd name="connsiteX10" fmla="*/ 0 w 3148013"/>
                <a:gd name="connsiteY10" fmla="*/ 1649412 h 1892300"/>
                <a:gd name="connsiteX11" fmla="*/ 0 w 3148013"/>
                <a:gd name="connsiteY11" fmla="*/ 1471612 h 1892300"/>
                <a:gd name="connsiteX12" fmla="*/ 498879 w 3148013"/>
                <a:gd name="connsiteY12" fmla="*/ 1469993 h 1892300"/>
                <a:gd name="connsiteX13" fmla="*/ 2033588 w 3148013"/>
                <a:gd name="connsiteY13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061891 w 3148013"/>
                <a:gd name="connsiteY6" fmla="*/ 1645965 h 1892300"/>
                <a:gd name="connsiteX7" fmla="*/ 1466850 w 3148013"/>
                <a:gd name="connsiteY7" fmla="*/ 1644650 h 1892300"/>
                <a:gd name="connsiteX8" fmla="*/ 457200 w 3148013"/>
                <a:gd name="connsiteY8" fmla="*/ 1892300 h 1892300"/>
                <a:gd name="connsiteX9" fmla="*/ 0 w 3148013"/>
                <a:gd name="connsiteY9" fmla="*/ 1649412 h 1892300"/>
                <a:gd name="connsiteX10" fmla="*/ 0 w 3148013"/>
                <a:gd name="connsiteY10" fmla="*/ 1471612 h 1892300"/>
                <a:gd name="connsiteX11" fmla="*/ 498879 w 3148013"/>
                <a:gd name="connsiteY11" fmla="*/ 1469993 h 1892300"/>
                <a:gd name="connsiteX12" fmla="*/ 2033588 w 3148013"/>
                <a:gd name="connsiteY12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2918133 w 3148013"/>
                <a:gd name="connsiteY2" fmla="*/ 310103 h 1892300"/>
                <a:gd name="connsiteX3" fmla="*/ 3148013 w 3148013"/>
                <a:gd name="connsiteY3" fmla="*/ 344487 h 1892300"/>
                <a:gd name="connsiteX4" fmla="*/ 1348375 w 3148013"/>
                <a:gd name="connsiteY4" fmla="*/ 1467235 h 1892300"/>
                <a:gd name="connsiteX5" fmla="*/ 1466850 w 3148013"/>
                <a:gd name="connsiteY5" fmla="*/ 1466850 h 1892300"/>
                <a:gd name="connsiteX6" fmla="*/ 1466850 w 3148013"/>
                <a:gd name="connsiteY6" fmla="*/ 1644650 h 1892300"/>
                <a:gd name="connsiteX7" fmla="*/ 457200 w 3148013"/>
                <a:gd name="connsiteY7" fmla="*/ 1892300 h 1892300"/>
                <a:gd name="connsiteX8" fmla="*/ 0 w 3148013"/>
                <a:gd name="connsiteY8" fmla="*/ 1649412 h 1892300"/>
                <a:gd name="connsiteX9" fmla="*/ 0 w 3148013"/>
                <a:gd name="connsiteY9" fmla="*/ 1471612 h 1892300"/>
                <a:gd name="connsiteX10" fmla="*/ 498879 w 3148013"/>
                <a:gd name="connsiteY10" fmla="*/ 1469993 h 1892300"/>
                <a:gd name="connsiteX11" fmla="*/ 2033588 w 3148013"/>
                <a:gd name="connsiteY11" fmla="*/ 0 h 1892300"/>
                <a:gd name="connsiteX0" fmla="*/ 2033588 w 3148013"/>
                <a:gd name="connsiteY0" fmla="*/ 0 h 1892300"/>
                <a:gd name="connsiteX1" fmla="*/ 3148013 w 3148013"/>
                <a:gd name="connsiteY1" fmla="*/ 166687 h 1892300"/>
                <a:gd name="connsiteX2" fmla="*/ 3148013 w 3148013"/>
                <a:gd name="connsiteY2" fmla="*/ 344487 h 1892300"/>
                <a:gd name="connsiteX3" fmla="*/ 1348375 w 3148013"/>
                <a:gd name="connsiteY3" fmla="*/ 1467235 h 1892300"/>
                <a:gd name="connsiteX4" fmla="*/ 1466850 w 3148013"/>
                <a:gd name="connsiteY4" fmla="*/ 1466850 h 1892300"/>
                <a:gd name="connsiteX5" fmla="*/ 1466850 w 3148013"/>
                <a:gd name="connsiteY5" fmla="*/ 1644650 h 1892300"/>
                <a:gd name="connsiteX6" fmla="*/ 457200 w 3148013"/>
                <a:gd name="connsiteY6" fmla="*/ 1892300 h 1892300"/>
                <a:gd name="connsiteX7" fmla="*/ 0 w 3148013"/>
                <a:gd name="connsiteY7" fmla="*/ 1649412 h 1892300"/>
                <a:gd name="connsiteX8" fmla="*/ 0 w 3148013"/>
                <a:gd name="connsiteY8" fmla="*/ 1471612 h 1892300"/>
                <a:gd name="connsiteX9" fmla="*/ 498879 w 3148013"/>
                <a:gd name="connsiteY9" fmla="*/ 1469993 h 1892300"/>
                <a:gd name="connsiteX10" fmla="*/ 2033588 w 3148013"/>
                <a:gd name="connsiteY10" fmla="*/ 0 h 18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8013" h="1892300">
                  <a:moveTo>
                    <a:pt x="2033588" y="0"/>
                  </a:moveTo>
                  <a:lnTo>
                    <a:pt x="3148013" y="166687"/>
                  </a:lnTo>
                  <a:lnTo>
                    <a:pt x="3148013" y="344487"/>
                  </a:lnTo>
                  <a:lnTo>
                    <a:pt x="1348375" y="1467235"/>
                  </a:lnTo>
                  <a:lnTo>
                    <a:pt x="1466850" y="1466850"/>
                  </a:lnTo>
                  <a:lnTo>
                    <a:pt x="1466850" y="1644650"/>
                  </a:lnTo>
                  <a:lnTo>
                    <a:pt x="457200" y="1892300"/>
                  </a:lnTo>
                  <a:lnTo>
                    <a:pt x="0" y="1649412"/>
                  </a:lnTo>
                  <a:lnTo>
                    <a:pt x="0" y="1471612"/>
                  </a:lnTo>
                  <a:lnTo>
                    <a:pt x="498879" y="1469993"/>
                  </a:lnTo>
                  <a:lnTo>
                    <a:pt x="203358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8EB856C-34AF-3E76-814B-C93C4C8F8C46}"/>
                </a:ext>
              </a:extLst>
            </p:cNvPr>
            <p:cNvSpPr/>
            <p:nvPr/>
          </p:nvSpPr>
          <p:spPr bwMode="auto">
            <a:xfrm>
              <a:off x="5040426" y="5170387"/>
              <a:ext cx="1837113" cy="1000545"/>
            </a:xfrm>
            <a:custGeom>
              <a:avLst/>
              <a:gdLst>
                <a:gd name="connsiteX0" fmla="*/ 2033588 w 3148013"/>
                <a:gd name="connsiteY0" fmla="*/ 0 h 1714500"/>
                <a:gd name="connsiteX1" fmla="*/ 3148013 w 3148013"/>
                <a:gd name="connsiteY1" fmla="*/ 166687 h 1714500"/>
                <a:gd name="connsiteX2" fmla="*/ 1061891 w 3148013"/>
                <a:gd name="connsiteY2" fmla="*/ 1468165 h 1714500"/>
                <a:gd name="connsiteX3" fmla="*/ 1466850 w 3148013"/>
                <a:gd name="connsiteY3" fmla="*/ 1466850 h 1714500"/>
                <a:gd name="connsiteX4" fmla="*/ 457200 w 3148013"/>
                <a:gd name="connsiteY4" fmla="*/ 1714500 h 1714500"/>
                <a:gd name="connsiteX5" fmla="*/ 0 w 3148013"/>
                <a:gd name="connsiteY5" fmla="*/ 1471612 h 1714500"/>
                <a:gd name="connsiteX6" fmla="*/ 498879 w 3148013"/>
                <a:gd name="connsiteY6" fmla="*/ 1469993 h 1714500"/>
                <a:gd name="connsiteX7" fmla="*/ 2033588 w 3148013"/>
                <a:gd name="connsiteY7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8013" h="1714500">
                  <a:moveTo>
                    <a:pt x="2033588" y="0"/>
                  </a:moveTo>
                  <a:lnTo>
                    <a:pt x="3148013" y="166687"/>
                  </a:lnTo>
                  <a:lnTo>
                    <a:pt x="1061891" y="1468165"/>
                  </a:lnTo>
                  <a:lnTo>
                    <a:pt x="1466850" y="1466850"/>
                  </a:lnTo>
                  <a:lnTo>
                    <a:pt x="457200" y="1714500"/>
                  </a:lnTo>
                  <a:lnTo>
                    <a:pt x="0" y="1471612"/>
                  </a:lnTo>
                  <a:lnTo>
                    <a:pt x="498879" y="1469993"/>
                  </a:lnTo>
                  <a:lnTo>
                    <a:pt x="20335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103DB26-141B-03E9-4A70-0FF182E6E4ED}"/>
              </a:ext>
            </a:extLst>
          </p:cNvPr>
          <p:cNvGrpSpPr/>
          <p:nvPr/>
        </p:nvGrpSpPr>
        <p:grpSpPr>
          <a:xfrm>
            <a:off x="7157754" y="3104219"/>
            <a:ext cx="1699075" cy="1070954"/>
            <a:chOff x="7157754" y="3104219"/>
            <a:chExt cx="1699075" cy="107095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D0AB3D9-94FD-385E-3EA4-F2D42B75D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754" y="3104219"/>
              <a:ext cx="1699074" cy="1070954"/>
            </a:xfrm>
            <a:custGeom>
              <a:avLst/>
              <a:gdLst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210254 w 2911475"/>
                <a:gd name="connsiteY9" fmla="*/ 1620540 h 1835150"/>
                <a:gd name="connsiteX10" fmla="*/ 0 w 2911475"/>
                <a:gd name="connsiteY10" fmla="*/ 1587500 h 1835150"/>
                <a:gd name="connsiteX11" fmla="*/ 1869474 w 2911475"/>
                <a:gd name="connsiteY11" fmla="*/ 300365 h 1835150"/>
                <a:gd name="connsiteX12" fmla="*/ 1609725 w 2911475"/>
                <a:gd name="connsiteY12" fmla="*/ 304800 h 1835150"/>
                <a:gd name="connsiteX13" fmla="*/ 1943493 w 2911475"/>
                <a:gd name="connsiteY13" fmla="*/ 249403 h 1835150"/>
                <a:gd name="connsiteX14" fmla="*/ 2134283 w 2911475"/>
                <a:gd name="connsiteY14" fmla="*/ 118044 h 1835150"/>
                <a:gd name="connsiteX15" fmla="*/ 1609725 w 2911475"/>
                <a:gd name="connsiteY15" fmla="*/ 12700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1943493 w 2911475"/>
                <a:gd name="connsiteY12" fmla="*/ 249403 h 1835150"/>
                <a:gd name="connsiteX13" fmla="*/ 2134283 w 2911475"/>
                <a:gd name="connsiteY13" fmla="*/ 118044 h 1835150"/>
                <a:gd name="connsiteX14" fmla="*/ 1609725 w 2911475"/>
                <a:gd name="connsiteY14" fmla="*/ 127000 h 1835150"/>
                <a:gd name="connsiteX15" fmla="*/ 2374900 w 2911475"/>
                <a:gd name="connsiteY15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2134283 w 2911475"/>
                <a:gd name="connsiteY12" fmla="*/ 118044 h 1835150"/>
                <a:gd name="connsiteX13" fmla="*/ 1609725 w 2911475"/>
                <a:gd name="connsiteY13" fmla="*/ 127000 h 1835150"/>
                <a:gd name="connsiteX14" fmla="*/ 2374900 w 2911475"/>
                <a:gd name="connsiteY14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318145 w 2911475"/>
                <a:gd name="connsiteY2" fmla="*/ 114905 h 1835150"/>
                <a:gd name="connsiteX3" fmla="*/ 2208119 w 2911475"/>
                <a:gd name="connsiteY3" fmla="*/ 205481 h 1835150"/>
                <a:gd name="connsiteX4" fmla="*/ 2374900 w 2911475"/>
                <a:gd name="connsiteY4" fmla="*/ 177800 h 1835150"/>
                <a:gd name="connsiteX5" fmla="*/ 2911475 w 2911475"/>
                <a:gd name="connsiteY5" fmla="*/ 282575 h 1835150"/>
                <a:gd name="connsiteX6" fmla="*/ 2318145 w 2911475"/>
                <a:gd name="connsiteY6" fmla="*/ 292705 h 1835150"/>
                <a:gd name="connsiteX7" fmla="*/ 444500 w 2911475"/>
                <a:gd name="connsiteY7" fmla="*/ 1835150 h 1835150"/>
                <a:gd name="connsiteX8" fmla="*/ 0 w 2911475"/>
                <a:gd name="connsiteY8" fmla="*/ 1765300 h 1835150"/>
                <a:gd name="connsiteX9" fmla="*/ 0 w 2911475"/>
                <a:gd name="connsiteY9" fmla="*/ 1587500 h 1835150"/>
                <a:gd name="connsiteX10" fmla="*/ 1869474 w 2911475"/>
                <a:gd name="connsiteY10" fmla="*/ 300365 h 1835150"/>
                <a:gd name="connsiteX11" fmla="*/ 1609725 w 2911475"/>
                <a:gd name="connsiteY11" fmla="*/ 304800 h 1835150"/>
                <a:gd name="connsiteX12" fmla="*/ 1609725 w 2911475"/>
                <a:gd name="connsiteY12" fmla="*/ 127000 h 1835150"/>
                <a:gd name="connsiteX13" fmla="*/ 2374900 w 2911475"/>
                <a:gd name="connsiteY13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208119 w 2911475"/>
                <a:gd name="connsiteY2" fmla="*/ 205481 h 1835150"/>
                <a:gd name="connsiteX3" fmla="*/ 2374900 w 2911475"/>
                <a:gd name="connsiteY3" fmla="*/ 177800 h 1835150"/>
                <a:gd name="connsiteX4" fmla="*/ 2911475 w 2911475"/>
                <a:gd name="connsiteY4" fmla="*/ 282575 h 1835150"/>
                <a:gd name="connsiteX5" fmla="*/ 2318145 w 2911475"/>
                <a:gd name="connsiteY5" fmla="*/ 292705 h 1835150"/>
                <a:gd name="connsiteX6" fmla="*/ 444500 w 2911475"/>
                <a:gd name="connsiteY6" fmla="*/ 1835150 h 1835150"/>
                <a:gd name="connsiteX7" fmla="*/ 0 w 2911475"/>
                <a:gd name="connsiteY7" fmla="*/ 1765300 h 1835150"/>
                <a:gd name="connsiteX8" fmla="*/ 0 w 2911475"/>
                <a:gd name="connsiteY8" fmla="*/ 1587500 h 1835150"/>
                <a:gd name="connsiteX9" fmla="*/ 1869474 w 2911475"/>
                <a:gd name="connsiteY9" fmla="*/ 300365 h 1835150"/>
                <a:gd name="connsiteX10" fmla="*/ 1609725 w 2911475"/>
                <a:gd name="connsiteY10" fmla="*/ 304800 h 1835150"/>
                <a:gd name="connsiteX11" fmla="*/ 1609725 w 2911475"/>
                <a:gd name="connsiteY11" fmla="*/ 127000 h 1835150"/>
                <a:gd name="connsiteX12" fmla="*/ 2374900 w 2911475"/>
                <a:gd name="connsiteY12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208119 w 2911475"/>
                <a:gd name="connsiteY2" fmla="*/ 205481 h 1835150"/>
                <a:gd name="connsiteX3" fmla="*/ 2911475 w 2911475"/>
                <a:gd name="connsiteY3" fmla="*/ 282575 h 1835150"/>
                <a:gd name="connsiteX4" fmla="*/ 2318145 w 2911475"/>
                <a:gd name="connsiteY4" fmla="*/ 292705 h 1835150"/>
                <a:gd name="connsiteX5" fmla="*/ 444500 w 2911475"/>
                <a:gd name="connsiteY5" fmla="*/ 1835150 h 1835150"/>
                <a:gd name="connsiteX6" fmla="*/ 0 w 2911475"/>
                <a:gd name="connsiteY6" fmla="*/ 1765300 h 1835150"/>
                <a:gd name="connsiteX7" fmla="*/ 0 w 2911475"/>
                <a:gd name="connsiteY7" fmla="*/ 1587500 h 1835150"/>
                <a:gd name="connsiteX8" fmla="*/ 1869474 w 2911475"/>
                <a:gd name="connsiteY8" fmla="*/ 300365 h 1835150"/>
                <a:gd name="connsiteX9" fmla="*/ 1609725 w 2911475"/>
                <a:gd name="connsiteY9" fmla="*/ 304800 h 1835150"/>
                <a:gd name="connsiteX10" fmla="*/ 1609725 w 2911475"/>
                <a:gd name="connsiteY10" fmla="*/ 127000 h 1835150"/>
                <a:gd name="connsiteX11" fmla="*/ 2374900 w 2911475"/>
                <a:gd name="connsiteY11" fmla="*/ 0 h 1835150"/>
                <a:gd name="connsiteX0" fmla="*/ 2374900 w 2911475"/>
                <a:gd name="connsiteY0" fmla="*/ 0 h 1835150"/>
                <a:gd name="connsiteX1" fmla="*/ 2911475 w 2911475"/>
                <a:gd name="connsiteY1" fmla="*/ 104775 h 1835150"/>
                <a:gd name="connsiteX2" fmla="*/ 2911475 w 2911475"/>
                <a:gd name="connsiteY2" fmla="*/ 282575 h 1835150"/>
                <a:gd name="connsiteX3" fmla="*/ 2318145 w 2911475"/>
                <a:gd name="connsiteY3" fmla="*/ 292705 h 1835150"/>
                <a:gd name="connsiteX4" fmla="*/ 444500 w 2911475"/>
                <a:gd name="connsiteY4" fmla="*/ 1835150 h 1835150"/>
                <a:gd name="connsiteX5" fmla="*/ 0 w 2911475"/>
                <a:gd name="connsiteY5" fmla="*/ 1765300 h 1835150"/>
                <a:gd name="connsiteX6" fmla="*/ 0 w 2911475"/>
                <a:gd name="connsiteY6" fmla="*/ 1587500 h 1835150"/>
                <a:gd name="connsiteX7" fmla="*/ 1869474 w 2911475"/>
                <a:gd name="connsiteY7" fmla="*/ 300365 h 1835150"/>
                <a:gd name="connsiteX8" fmla="*/ 1609725 w 2911475"/>
                <a:gd name="connsiteY8" fmla="*/ 304800 h 1835150"/>
                <a:gd name="connsiteX9" fmla="*/ 1609725 w 2911475"/>
                <a:gd name="connsiteY9" fmla="*/ 127000 h 1835150"/>
                <a:gd name="connsiteX10" fmla="*/ 2374900 w 2911475"/>
                <a:gd name="connsiteY10" fmla="*/ 0 h 183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11475" h="1835150">
                  <a:moveTo>
                    <a:pt x="2374900" y="0"/>
                  </a:moveTo>
                  <a:lnTo>
                    <a:pt x="2911475" y="104775"/>
                  </a:lnTo>
                  <a:lnTo>
                    <a:pt x="2911475" y="282575"/>
                  </a:lnTo>
                  <a:lnTo>
                    <a:pt x="2318145" y="292705"/>
                  </a:lnTo>
                  <a:lnTo>
                    <a:pt x="444500" y="1835150"/>
                  </a:lnTo>
                  <a:lnTo>
                    <a:pt x="0" y="1765300"/>
                  </a:lnTo>
                  <a:lnTo>
                    <a:pt x="0" y="1587500"/>
                  </a:lnTo>
                  <a:lnTo>
                    <a:pt x="1869474" y="300365"/>
                  </a:lnTo>
                  <a:lnTo>
                    <a:pt x="1609725" y="304800"/>
                  </a:lnTo>
                  <a:lnTo>
                    <a:pt x="1609725" y="127000"/>
                  </a:lnTo>
                  <a:lnTo>
                    <a:pt x="237490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92C0BB0-1905-3A5F-BD52-5CF59889FA27}"/>
                </a:ext>
              </a:extLst>
            </p:cNvPr>
            <p:cNvSpPr/>
            <p:nvPr/>
          </p:nvSpPr>
          <p:spPr bwMode="auto">
            <a:xfrm>
              <a:off x="7157755" y="3207979"/>
              <a:ext cx="1699074" cy="967194"/>
            </a:xfrm>
            <a:custGeom>
              <a:avLst/>
              <a:gdLst>
                <a:gd name="connsiteX0" fmla="*/ 2374900 w 2911475"/>
                <a:gd name="connsiteY0" fmla="*/ 0 h 1657350"/>
                <a:gd name="connsiteX1" fmla="*/ 2911475 w 2911475"/>
                <a:gd name="connsiteY1" fmla="*/ 104775 h 1657350"/>
                <a:gd name="connsiteX2" fmla="*/ 2318145 w 2911475"/>
                <a:gd name="connsiteY2" fmla="*/ 114905 h 1657350"/>
                <a:gd name="connsiteX3" fmla="*/ 444500 w 2911475"/>
                <a:gd name="connsiteY3" fmla="*/ 1657350 h 1657350"/>
                <a:gd name="connsiteX4" fmla="*/ 0 w 2911475"/>
                <a:gd name="connsiteY4" fmla="*/ 1587500 h 1657350"/>
                <a:gd name="connsiteX5" fmla="*/ 2134283 w 2911475"/>
                <a:gd name="connsiteY5" fmla="*/ 118044 h 1657350"/>
                <a:gd name="connsiteX6" fmla="*/ 1609725 w 2911475"/>
                <a:gd name="connsiteY6" fmla="*/ 127000 h 1657350"/>
                <a:gd name="connsiteX7" fmla="*/ 2374900 w 2911475"/>
                <a:gd name="connsiteY7" fmla="*/ 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11475" h="1657350">
                  <a:moveTo>
                    <a:pt x="2374900" y="0"/>
                  </a:moveTo>
                  <a:lnTo>
                    <a:pt x="2911475" y="104775"/>
                  </a:lnTo>
                  <a:lnTo>
                    <a:pt x="2318145" y="114905"/>
                  </a:lnTo>
                  <a:lnTo>
                    <a:pt x="444500" y="1657350"/>
                  </a:lnTo>
                  <a:lnTo>
                    <a:pt x="0" y="1587500"/>
                  </a:lnTo>
                  <a:lnTo>
                    <a:pt x="2134283" y="118044"/>
                  </a:lnTo>
                  <a:lnTo>
                    <a:pt x="1609725" y="127000"/>
                  </a:lnTo>
                  <a:lnTo>
                    <a:pt x="23749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449ED20-D815-CA0B-ED2F-A945374364A3}"/>
              </a:ext>
            </a:extLst>
          </p:cNvPr>
          <p:cNvGrpSpPr/>
          <p:nvPr/>
        </p:nvGrpSpPr>
        <p:grpSpPr>
          <a:xfrm>
            <a:off x="7181479" y="5074964"/>
            <a:ext cx="1825996" cy="1095968"/>
            <a:chOff x="7181479" y="5074964"/>
            <a:chExt cx="1825996" cy="109596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48529B2-505F-4817-7AAE-8AB4167C8A1A}"/>
                </a:ext>
              </a:extLst>
            </p:cNvPr>
            <p:cNvSpPr/>
            <p:nvPr/>
          </p:nvSpPr>
          <p:spPr bwMode="auto">
            <a:xfrm>
              <a:off x="7181479" y="5074964"/>
              <a:ext cx="1825996" cy="1095968"/>
            </a:xfrm>
            <a:custGeom>
              <a:avLst/>
              <a:gdLst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234431 w 3128963"/>
                <a:gd name="connsiteY7" fmla="*/ 1579872 h 1878013"/>
                <a:gd name="connsiteX8" fmla="*/ 0 w 3128963"/>
                <a:gd name="connsiteY8" fmla="*/ 1547813 h 1878013"/>
                <a:gd name="connsiteX9" fmla="*/ 1805366 w 3128963"/>
                <a:gd name="connsiteY9" fmla="*/ 425450 h 1878013"/>
                <a:gd name="connsiteX10" fmla="*/ 1671638 w 3128963"/>
                <a:gd name="connsiteY10" fmla="*/ 425450 h 1878013"/>
                <a:gd name="connsiteX11" fmla="*/ 1891836 w 3128963"/>
                <a:gd name="connsiteY11" fmla="*/ 371693 h 1878013"/>
                <a:gd name="connsiteX12" fmla="*/ 2091364 w 3128963"/>
                <a:gd name="connsiteY12" fmla="*/ 247650 h 1878013"/>
                <a:gd name="connsiteX13" fmla="*/ 1671638 w 3128963"/>
                <a:gd name="connsiteY13" fmla="*/ 247650 h 1878013"/>
                <a:gd name="connsiteX14" fmla="*/ 2686050 w 3128963"/>
                <a:gd name="connsiteY14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1891836 w 3128963"/>
                <a:gd name="connsiteY10" fmla="*/ 371693 h 1878013"/>
                <a:gd name="connsiteX11" fmla="*/ 2091364 w 3128963"/>
                <a:gd name="connsiteY11" fmla="*/ 247650 h 1878013"/>
                <a:gd name="connsiteX12" fmla="*/ 1671638 w 3128963"/>
                <a:gd name="connsiteY12" fmla="*/ 247650 h 1878013"/>
                <a:gd name="connsiteX13" fmla="*/ 2686050 w 3128963"/>
                <a:gd name="connsiteY13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2091364 w 3128963"/>
                <a:gd name="connsiteY10" fmla="*/ 247650 h 1878013"/>
                <a:gd name="connsiteX11" fmla="*/ 1671638 w 3128963"/>
                <a:gd name="connsiteY11" fmla="*/ 247650 h 1878013"/>
                <a:gd name="connsiteX12" fmla="*/ 2686050 w 3128963"/>
                <a:gd name="connsiteY12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2810974 w 3128963"/>
                <a:gd name="connsiteY2" fmla="*/ 247650 h 1878013"/>
                <a:gd name="connsiteX3" fmla="*/ 3128963 w 3128963"/>
                <a:gd name="connsiteY3" fmla="*/ 425450 h 1878013"/>
                <a:gd name="connsiteX4" fmla="*/ 2628099 w 3128963"/>
                <a:gd name="connsiteY4" fmla="*/ 425450 h 1878013"/>
                <a:gd name="connsiteX5" fmla="*/ 1114425 w 3128963"/>
                <a:gd name="connsiteY5" fmla="*/ 1878013 h 1878013"/>
                <a:gd name="connsiteX6" fmla="*/ 0 w 3128963"/>
                <a:gd name="connsiteY6" fmla="*/ 1725613 h 1878013"/>
                <a:gd name="connsiteX7" fmla="*/ 0 w 3128963"/>
                <a:gd name="connsiteY7" fmla="*/ 1547813 h 1878013"/>
                <a:gd name="connsiteX8" fmla="*/ 1805366 w 3128963"/>
                <a:gd name="connsiteY8" fmla="*/ 425450 h 1878013"/>
                <a:gd name="connsiteX9" fmla="*/ 1671638 w 3128963"/>
                <a:gd name="connsiteY9" fmla="*/ 425450 h 1878013"/>
                <a:gd name="connsiteX10" fmla="*/ 1671638 w 3128963"/>
                <a:gd name="connsiteY10" fmla="*/ 247650 h 1878013"/>
                <a:gd name="connsiteX11" fmla="*/ 2686050 w 3128963"/>
                <a:gd name="connsiteY11" fmla="*/ 0 h 1878013"/>
                <a:gd name="connsiteX0" fmla="*/ 2686050 w 3128963"/>
                <a:gd name="connsiteY0" fmla="*/ 0 h 1878013"/>
                <a:gd name="connsiteX1" fmla="*/ 3128963 w 3128963"/>
                <a:gd name="connsiteY1" fmla="*/ 247650 h 1878013"/>
                <a:gd name="connsiteX2" fmla="*/ 3128963 w 3128963"/>
                <a:gd name="connsiteY2" fmla="*/ 425450 h 1878013"/>
                <a:gd name="connsiteX3" fmla="*/ 2628099 w 3128963"/>
                <a:gd name="connsiteY3" fmla="*/ 425450 h 1878013"/>
                <a:gd name="connsiteX4" fmla="*/ 1114425 w 3128963"/>
                <a:gd name="connsiteY4" fmla="*/ 1878013 h 1878013"/>
                <a:gd name="connsiteX5" fmla="*/ 0 w 3128963"/>
                <a:gd name="connsiteY5" fmla="*/ 1725613 h 1878013"/>
                <a:gd name="connsiteX6" fmla="*/ 0 w 3128963"/>
                <a:gd name="connsiteY6" fmla="*/ 1547813 h 1878013"/>
                <a:gd name="connsiteX7" fmla="*/ 1805366 w 3128963"/>
                <a:gd name="connsiteY7" fmla="*/ 425450 h 1878013"/>
                <a:gd name="connsiteX8" fmla="*/ 1671638 w 3128963"/>
                <a:gd name="connsiteY8" fmla="*/ 425450 h 1878013"/>
                <a:gd name="connsiteX9" fmla="*/ 1671638 w 3128963"/>
                <a:gd name="connsiteY9" fmla="*/ 247650 h 1878013"/>
                <a:gd name="connsiteX10" fmla="*/ 2686050 w 3128963"/>
                <a:gd name="connsiteY10" fmla="*/ 0 h 1878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28963" h="1878013">
                  <a:moveTo>
                    <a:pt x="2686050" y="0"/>
                  </a:moveTo>
                  <a:lnTo>
                    <a:pt x="3128963" y="247650"/>
                  </a:lnTo>
                  <a:lnTo>
                    <a:pt x="3128963" y="425450"/>
                  </a:lnTo>
                  <a:lnTo>
                    <a:pt x="2628099" y="425450"/>
                  </a:lnTo>
                  <a:lnTo>
                    <a:pt x="1114425" y="1878013"/>
                  </a:lnTo>
                  <a:lnTo>
                    <a:pt x="0" y="1725613"/>
                  </a:lnTo>
                  <a:lnTo>
                    <a:pt x="0" y="1547813"/>
                  </a:lnTo>
                  <a:lnTo>
                    <a:pt x="1805366" y="425450"/>
                  </a:lnTo>
                  <a:lnTo>
                    <a:pt x="1671638" y="425450"/>
                  </a:lnTo>
                  <a:lnTo>
                    <a:pt x="1671638" y="247650"/>
                  </a:lnTo>
                  <a:lnTo>
                    <a:pt x="268605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20D3B848-6724-26D1-64E1-B7DAB711ED4A}"/>
                </a:ext>
              </a:extLst>
            </p:cNvPr>
            <p:cNvSpPr/>
            <p:nvPr/>
          </p:nvSpPr>
          <p:spPr bwMode="auto">
            <a:xfrm>
              <a:off x="7181479" y="5178725"/>
              <a:ext cx="1825996" cy="992207"/>
            </a:xfrm>
            <a:custGeom>
              <a:avLst/>
              <a:gdLst>
                <a:gd name="connsiteX0" fmla="*/ 2686050 w 3128963"/>
                <a:gd name="connsiteY0" fmla="*/ 0 h 1700213"/>
                <a:gd name="connsiteX1" fmla="*/ 3128963 w 3128963"/>
                <a:gd name="connsiteY1" fmla="*/ 247650 h 1700213"/>
                <a:gd name="connsiteX2" fmla="*/ 2628099 w 3128963"/>
                <a:gd name="connsiteY2" fmla="*/ 247650 h 1700213"/>
                <a:gd name="connsiteX3" fmla="*/ 1114425 w 3128963"/>
                <a:gd name="connsiteY3" fmla="*/ 1700213 h 1700213"/>
                <a:gd name="connsiteX4" fmla="*/ 0 w 3128963"/>
                <a:gd name="connsiteY4" fmla="*/ 1547813 h 1700213"/>
                <a:gd name="connsiteX5" fmla="*/ 2091364 w 3128963"/>
                <a:gd name="connsiteY5" fmla="*/ 247650 h 1700213"/>
                <a:gd name="connsiteX6" fmla="*/ 1671638 w 3128963"/>
                <a:gd name="connsiteY6" fmla="*/ 247650 h 1700213"/>
                <a:gd name="connsiteX7" fmla="*/ 2686050 w 3128963"/>
                <a:gd name="connsiteY7" fmla="*/ 0 h 1700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8963" h="1700213">
                  <a:moveTo>
                    <a:pt x="2686050" y="0"/>
                  </a:moveTo>
                  <a:lnTo>
                    <a:pt x="3128963" y="247650"/>
                  </a:lnTo>
                  <a:lnTo>
                    <a:pt x="2628099" y="247650"/>
                  </a:lnTo>
                  <a:lnTo>
                    <a:pt x="1114425" y="1700213"/>
                  </a:lnTo>
                  <a:lnTo>
                    <a:pt x="0" y="1547813"/>
                  </a:lnTo>
                  <a:lnTo>
                    <a:pt x="2091364" y="247650"/>
                  </a:lnTo>
                  <a:lnTo>
                    <a:pt x="1671638" y="247650"/>
                  </a:lnTo>
                  <a:lnTo>
                    <a:pt x="268605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BC5FB-F568-2895-3410-29E2ECD5C91E}"/>
              </a:ext>
            </a:extLst>
          </p:cNvPr>
          <p:cNvGrpSpPr/>
          <p:nvPr/>
        </p:nvGrpSpPr>
        <p:grpSpPr>
          <a:xfrm>
            <a:off x="947804" y="3181650"/>
            <a:ext cx="1528781" cy="993523"/>
            <a:chOff x="947804" y="3181650"/>
            <a:chExt cx="1528781" cy="993523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1B107E3-A8EA-A657-0BEE-11987AA9430E}"/>
                </a:ext>
              </a:extLst>
            </p:cNvPr>
            <p:cNvSpPr>
              <a:spLocks/>
            </p:cNvSpPr>
            <p:nvPr/>
          </p:nvSpPr>
          <p:spPr>
            <a:xfrm>
              <a:off x="947804" y="3181650"/>
              <a:ext cx="1528781" cy="993523"/>
            </a:xfrm>
            <a:custGeom>
              <a:avLst/>
              <a:gdLst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455191 w 1528781"/>
                <a:gd name="connsiteY2" fmla="*/ 81318 h 993523"/>
                <a:gd name="connsiteX3" fmla="*/ 1528781 w 1528781"/>
                <a:gd name="connsiteY3" fmla="*/ 86229 h 993523"/>
                <a:gd name="connsiteX4" fmla="*/ 620919 w 1528781"/>
                <a:gd name="connsiteY4" fmla="*/ 848207 h 993523"/>
                <a:gd name="connsiteX5" fmla="*/ 883295 w 1528781"/>
                <a:gd name="connsiteY5" fmla="*/ 844722 h 993523"/>
                <a:gd name="connsiteX6" fmla="*/ 561745 w 1528781"/>
                <a:gd name="connsiteY6" fmla="*/ 897872 h 993523"/>
                <a:gd name="connsiteX7" fmla="*/ 540201 w 1528781"/>
                <a:gd name="connsiteY7" fmla="*/ 915954 h 993523"/>
                <a:gd name="connsiteX8" fmla="*/ 883295 w 1528781"/>
                <a:gd name="connsiteY8" fmla="*/ 911397 h 993523"/>
                <a:gd name="connsiteX9" fmla="*/ 386442 w 1528781"/>
                <a:gd name="connsiteY9" fmla="*/ 993523 h 993523"/>
                <a:gd name="connsiteX10" fmla="*/ 0 w 1528781"/>
                <a:gd name="connsiteY10" fmla="*/ 923129 h 993523"/>
                <a:gd name="connsiteX11" fmla="*/ 341152 w 1528781"/>
                <a:gd name="connsiteY11" fmla="*/ 918598 h 993523"/>
                <a:gd name="connsiteX12" fmla="*/ 0 w 1528781"/>
                <a:gd name="connsiteY12" fmla="*/ 856454 h 993523"/>
                <a:gd name="connsiteX13" fmla="*/ 405659 w 1528781"/>
                <a:gd name="connsiteY13" fmla="*/ 851066 h 993523"/>
                <a:gd name="connsiteX14" fmla="*/ 1235764 w 1528781"/>
                <a:gd name="connsiteY14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61745 w 1528781"/>
                <a:gd name="connsiteY5" fmla="*/ 897872 h 993523"/>
                <a:gd name="connsiteX6" fmla="*/ 540201 w 1528781"/>
                <a:gd name="connsiteY6" fmla="*/ 915954 h 993523"/>
                <a:gd name="connsiteX7" fmla="*/ 883295 w 1528781"/>
                <a:gd name="connsiteY7" fmla="*/ 911397 h 993523"/>
                <a:gd name="connsiteX8" fmla="*/ 386442 w 1528781"/>
                <a:gd name="connsiteY8" fmla="*/ 993523 h 993523"/>
                <a:gd name="connsiteX9" fmla="*/ 0 w 1528781"/>
                <a:gd name="connsiteY9" fmla="*/ 923129 h 993523"/>
                <a:gd name="connsiteX10" fmla="*/ 341152 w 1528781"/>
                <a:gd name="connsiteY10" fmla="*/ 918598 h 993523"/>
                <a:gd name="connsiteX11" fmla="*/ 0 w 1528781"/>
                <a:gd name="connsiteY11" fmla="*/ 856454 h 993523"/>
                <a:gd name="connsiteX12" fmla="*/ 405659 w 1528781"/>
                <a:gd name="connsiteY12" fmla="*/ 851066 h 993523"/>
                <a:gd name="connsiteX13" fmla="*/ 1235764 w 1528781"/>
                <a:gd name="connsiteY13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61745 w 1528781"/>
                <a:gd name="connsiteY5" fmla="*/ 897872 h 993523"/>
                <a:gd name="connsiteX6" fmla="*/ 540201 w 1528781"/>
                <a:gd name="connsiteY6" fmla="*/ 915954 h 993523"/>
                <a:gd name="connsiteX7" fmla="*/ 883295 w 1528781"/>
                <a:gd name="connsiteY7" fmla="*/ 911397 h 993523"/>
                <a:gd name="connsiteX8" fmla="*/ 386442 w 1528781"/>
                <a:gd name="connsiteY8" fmla="*/ 993523 h 993523"/>
                <a:gd name="connsiteX9" fmla="*/ 0 w 1528781"/>
                <a:gd name="connsiteY9" fmla="*/ 923129 h 993523"/>
                <a:gd name="connsiteX10" fmla="*/ 0 w 1528781"/>
                <a:gd name="connsiteY10" fmla="*/ 856454 h 993523"/>
                <a:gd name="connsiteX11" fmla="*/ 405659 w 1528781"/>
                <a:gd name="connsiteY11" fmla="*/ 851066 h 993523"/>
                <a:gd name="connsiteX12" fmla="*/ 1235764 w 1528781"/>
                <a:gd name="connsiteY12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540201 w 1528781"/>
                <a:gd name="connsiteY5" fmla="*/ 915954 h 993523"/>
                <a:gd name="connsiteX6" fmla="*/ 883295 w 1528781"/>
                <a:gd name="connsiteY6" fmla="*/ 911397 h 993523"/>
                <a:gd name="connsiteX7" fmla="*/ 386442 w 1528781"/>
                <a:gd name="connsiteY7" fmla="*/ 993523 h 993523"/>
                <a:gd name="connsiteX8" fmla="*/ 0 w 1528781"/>
                <a:gd name="connsiteY8" fmla="*/ 923129 h 993523"/>
                <a:gd name="connsiteX9" fmla="*/ 0 w 1528781"/>
                <a:gd name="connsiteY9" fmla="*/ 856454 h 993523"/>
                <a:gd name="connsiteX10" fmla="*/ 405659 w 1528781"/>
                <a:gd name="connsiteY10" fmla="*/ 851066 h 993523"/>
                <a:gd name="connsiteX11" fmla="*/ 1235764 w 1528781"/>
                <a:gd name="connsiteY11" fmla="*/ 0 h 993523"/>
                <a:gd name="connsiteX0" fmla="*/ 1235764 w 1528781"/>
                <a:gd name="connsiteY0" fmla="*/ 0 h 993523"/>
                <a:gd name="connsiteX1" fmla="*/ 1528780 w 1528781"/>
                <a:gd name="connsiteY1" fmla="*/ 19554 h 993523"/>
                <a:gd name="connsiteX2" fmla="*/ 1528781 w 1528781"/>
                <a:gd name="connsiteY2" fmla="*/ 86229 h 993523"/>
                <a:gd name="connsiteX3" fmla="*/ 620919 w 1528781"/>
                <a:gd name="connsiteY3" fmla="*/ 848207 h 993523"/>
                <a:gd name="connsiteX4" fmla="*/ 883295 w 1528781"/>
                <a:gd name="connsiteY4" fmla="*/ 844722 h 993523"/>
                <a:gd name="connsiteX5" fmla="*/ 883295 w 1528781"/>
                <a:gd name="connsiteY5" fmla="*/ 911397 h 993523"/>
                <a:gd name="connsiteX6" fmla="*/ 386442 w 1528781"/>
                <a:gd name="connsiteY6" fmla="*/ 993523 h 993523"/>
                <a:gd name="connsiteX7" fmla="*/ 0 w 1528781"/>
                <a:gd name="connsiteY7" fmla="*/ 923129 h 993523"/>
                <a:gd name="connsiteX8" fmla="*/ 0 w 1528781"/>
                <a:gd name="connsiteY8" fmla="*/ 856454 h 993523"/>
                <a:gd name="connsiteX9" fmla="*/ 405659 w 1528781"/>
                <a:gd name="connsiteY9" fmla="*/ 851066 h 993523"/>
                <a:gd name="connsiteX10" fmla="*/ 1235764 w 1528781"/>
                <a:gd name="connsiteY10" fmla="*/ 0 h 99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8781" h="993523">
                  <a:moveTo>
                    <a:pt x="1235764" y="0"/>
                  </a:moveTo>
                  <a:lnTo>
                    <a:pt x="1528780" y="19554"/>
                  </a:lnTo>
                  <a:cubicBezTo>
                    <a:pt x="1528780" y="41779"/>
                    <a:pt x="1528781" y="64004"/>
                    <a:pt x="1528781" y="86229"/>
                  </a:cubicBezTo>
                  <a:lnTo>
                    <a:pt x="620919" y="848207"/>
                  </a:lnTo>
                  <a:lnTo>
                    <a:pt x="883295" y="844722"/>
                  </a:lnTo>
                  <a:lnTo>
                    <a:pt x="883295" y="911397"/>
                  </a:lnTo>
                  <a:lnTo>
                    <a:pt x="386442" y="993523"/>
                  </a:lnTo>
                  <a:lnTo>
                    <a:pt x="0" y="923129"/>
                  </a:lnTo>
                  <a:lnTo>
                    <a:pt x="0" y="856454"/>
                  </a:lnTo>
                  <a:lnTo>
                    <a:pt x="405659" y="851066"/>
                  </a:lnTo>
                  <a:lnTo>
                    <a:pt x="12357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3534CCD-0A0A-3045-6349-42F315262B44}"/>
                </a:ext>
              </a:extLst>
            </p:cNvPr>
            <p:cNvSpPr/>
            <p:nvPr/>
          </p:nvSpPr>
          <p:spPr bwMode="auto">
            <a:xfrm>
              <a:off x="947805" y="3248325"/>
              <a:ext cx="1528780" cy="926848"/>
            </a:xfrm>
            <a:custGeom>
              <a:avLst/>
              <a:gdLst>
                <a:gd name="connsiteX0" fmla="*/ 1847850 w 2286000"/>
                <a:gd name="connsiteY0" fmla="*/ 0 h 1504950"/>
                <a:gd name="connsiteX1" fmla="*/ 2286000 w 2286000"/>
                <a:gd name="connsiteY1" fmla="*/ 31750 h 1504950"/>
                <a:gd name="connsiteX2" fmla="*/ 807768 w 2286000"/>
                <a:gd name="connsiteY2" fmla="*/ 1378999 h 1504950"/>
                <a:gd name="connsiteX3" fmla="*/ 1320800 w 2286000"/>
                <a:gd name="connsiteY3" fmla="*/ 1371600 h 1504950"/>
                <a:gd name="connsiteX4" fmla="*/ 577850 w 2286000"/>
                <a:gd name="connsiteY4" fmla="*/ 1504950 h 1504950"/>
                <a:gd name="connsiteX5" fmla="*/ 0 w 2286000"/>
                <a:gd name="connsiteY5" fmla="*/ 1390650 h 1504950"/>
                <a:gd name="connsiteX6" fmla="*/ 606585 w 2286000"/>
                <a:gd name="connsiteY6" fmla="*/ 1381901 h 1504950"/>
                <a:gd name="connsiteX7" fmla="*/ 1847850 w 2286000"/>
                <a:gd name="connsiteY7" fmla="*/ 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0" h="1504950">
                  <a:moveTo>
                    <a:pt x="1847850" y="0"/>
                  </a:moveTo>
                  <a:lnTo>
                    <a:pt x="2286000" y="31750"/>
                  </a:lnTo>
                  <a:lnTo>
                    <a:pt x="807768" y="1378999"/>
                  </a:lnTo>
                  <a:lnTo>
                    <a:pt x="1320800" y="1371600"/>
                  </a:lnTo>
                  <a:lnTo>
                    <a:pt x="577850" y="1504950"/>
                  </a:lnTo>
                  <a:lnTo>
                    <a:pt x="0" y="1390650"/>
                  </a:lnTo>
                  <a:lnTo>
                    <a:pt x="606585" y="1381901"/>
                  </a:lnTo>
                  <a:lnTo>
                    <a:pt x="184785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084A56-16FD-0F36-993F-C8E0D3D84049}"/>
              </a:ext>
            </a:extLst>
          </p:cNvPr>
          <p:cNvGrpSpPr/>
          <p:nvPr/>
        </p:nvGrpSpPr>
        <p:grpSpPr>
          <a:xfrm>
            <a:off x="815977" y="5173498"/>
            <a:ext cx="1711385" cy="997434"/>
            <a:chOff x="815977" y="5173498"/>
            <a:chExt cx="1711385" cy="997434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EF55E04-1363-7BCD-6091-4449EC6EA97D}"/>
                </a:ext>
              </a:extLst>
            </p:cNvPr>
            <p:cNvSpPr/>
            <p:nvPr/>
          </p:nvSpPr>
          <p:spPr>
            <a:xfrm>
              <a:off x="815977" y="5173498"/>
              <a:ext cx="1711384" cy="997434"/>
            </a:xfrm>
            <a:custGeom>
              <a:avLst/>
              <a:gdLst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736196 w 1711384"/>
                <a:gd name="connsiteY6" fmla="*/ 841004 h 997434"/>
                <a:gd name="connsiteX7" fmla="*/ 1014940 w 1711384"/>
                <a:gd name="connsiteY7" fmla="*/ 841004 h 997434"/>
                <a:gd name="connsiteX8" fmla="*/ 360962 w 1711384"/>
                <a:gd name="connsiteY8" fmla="*/ 997434 h 997434"/>
                <a:gd name="connsiteX9" fmla="*/ 0 w 1711384"/>
                <a:gd name="connsiteY9" fmla="*/ 841004 h 997434"/>
                <a:gd name="connsiteX10" fmla="*/ 153852 w 1711384"/>
                <a:gd name="connsiteY10" fmla="*/ 841004 h 997434"/>
                <a:gd name="connsiteX11" fmla="*/ 0 w 1711384"/>
                <a:gd name="connsiteY11" fmla="*/ 774329 h 997434"/>
                <a:gd name="connsiteX12" fmla="*/ 343933 w 1711384"/>
                <a:gd name="connsiteY12" fmla="*/ 774329 h 997434"/>
                <a:gd name="connsiteX13" fmla="*/ 972474 w 1711384"/>
                <a:gd name="connsiteY13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736196 w 1711384"/>
                <a:gd name="connsiteY6" fmla="*/ 841004 h 997434"/>
                <a:gd name="connsiteX7" fmla="*/ 1014940 w 1711384"/>
                <a:gd name="connsiteY7" fmla="*/ 841004 h 997434"/>
                <a:gd name="connsiteX8" fmla="*/ 360962 w 1711384"/>
                <a:gd name="connsiteY8" fmla="*/ 997434 h 997434"/>
                <a:gd name="connsiteX9" fmla="*/ 0 w 1711384"/>
                <a:gd name="connsiteY9" fmla="*/ 841004 h 997434"/>
                <a:gd name="connsiteX10" fmla="*/ 0 w 1711384"/>
                <a:gd name="connsiteY10" fmla="*/ 774329 h 997434"/>
                <a:gd name="connsiteX11" fmla="*/ 343933 w 1711384"/>
                <a:gd name="connsiteY11" fmla="*/ 774329 h 997434"/>
                <a:gd name="connsiteX12" fmla="*/ 972474 w 1711384"/>
                <a:gd name="connsiteY12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627431 w 1711384"/>
                <a:gd name="connsiteY2" fmla="*/ 104806 h 997434"/>
                <a:gd name="connsiteX3" fmla="*/ 1711384 w 1711384"/>
                <a:gd name="connsiteY3" fmla="*/ 109693 h 997434"/>
                <a:gd name="connsiteX4" fmla="*/ 808315 w 1711384"/>
                <a:gd name="connsiteY4" fmla="*/ 774329 h 997434"/>
                <a:gd name="connsiteX5" fmla="*/ 1014940 w 1711384"/>
                <a:gd name="connsiteY5" fmla="*/ 774329 h 997434"/>
                <a:gd name="connsiteX6" fmla="*/ 1014940 w 1711384"/>
                <a:gd name="connsiteY6" fmla="*/ 841004 h 997434"/>
                <a:gd name="connsiteX7" fmla="*/ 360962 w 1711384"/>
                <a:gd name="connsiteY7" fmla="*/ 997434 h 997434"/>
                <a:gd name="connsiteX8" fmla="*/ 0 w 1711384"/>
                <a:gd name="connsiteY8" fmla="*/ 841004 h 997434"/>
                <a:gd name="connsiteX9" fmla="*/ 0 w 1711384"/>
                <a:gd name="connsiteY9" fmla="*/ 774329 h 997434"/>
                <a:gd name="connsiteX10" fmla="*/ 343933 w 1711384"/>
                <a:gd name="connsiteY10" fmla="*/ 774329 h 997434"/>
                <a:gd name="connsiteX11" fmla="*/ 972474 w 1711384"/>
                <a:gd name="connsiteY11" fmla="*/ 0 h 997434"/>
                <a:gd name="connsiteX0" fmla="*/ 972474 w 1711384"/>
                <a:gd name="connsiteY0" fmla="*/ 0 h 997434"/>
                <a:gd name="connsiteX1" fmla="*/ 1711384 w 1711384"/>
                <a:gd name="connsiteY1" fmla="*/ 43018 h 997434"/>
                <a:gd name="connsiteX2" fmla="*/ 1711384 w 1711384"/>
                <a:gd name="connsiteY2" fmla="*/ 109693 h 997434"/>
                <a:gd name="connsiteX3" fmla="*/ 808315 w 1711384"/>
                <a:gd name="connsiteY3" fmla="*/ 774329 h 997434"/>
                <a:gd name="connsiteX4" fmla="*/ 1014940 w 1711384"/>
                <a:gd name="connsiteY4" fmla="*/ 774329 h 997434"/>
                <a:gd name="connsiteX5" fmla="*/ 1014940 w 1711384"/>
                <a:gd name="connsiteY5" fmla="*/ 841004 h 997434"/>
                <a:gd name="connsiteX6" fmla="*/ 360962 w 1711384"/>
                <a:gd name="connsiteY6" fmla="*/ 997434 h 997434"/>
                <a:gd name="connsiteX7" fmla="*/ 0 w 1711384"/>
                <a:gd name="connsiteY7" fmla="*/ 841004 h 997434"/>
                <a:gd name="connsiteX8" fmla="*/ 0 w 1711384"/>
                <a:gd name="connsiteY8" fmla="*/ 774329 h 997434"/>
                <a:gd name="connsiteX9" fmla="*/ 343933 w 1711384"/>
                <a:gd name="connsiteY9" fmla="*/ 774329 h 997434"/>
                <a:gd name="connsiteX10" fmla="*/ 972474 w 1711384"/>
                <a:gd name="connsiteY10" fmla="*/ 0 h 99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1384" h="997434">
                  <a:moveTo>
                    <a:pt x="972474" y="0"/>
                  </a:moveTo>
                  <a:lnTo>
                    <a:pt x="1711384" y="43018"/>
                  </a:lnTo>
                  <a:lnTo>
                    <a:pt x="1711384" y="109693"/>
                  </a:lnTo>
                  <a:lnTo>
                    <a:pt x="808315" y="774329"/>
                  </a:lnTo>
                  <a:lnTo>
                    <a:pt x="1014940" y="774329"/>
                  </a:lnTo>
                  <a:lnTo>
                    <a:pt x="1014940" y="841004"/>
                  </a:lnTo>
                  <a:lnTo>
                    <a:pt x="360962" y="997434"/>
                  </a:lnTo>
                  <a:lnTo>
                    <a:pt x="0" y="841004"/>
                  </a:lnTo>
                  <a:lnTo>
                    <a:pt x="0" y="774329"/>
                  </a:lnTo>
                  <a:lnTo>
                    <a:pt x="343933" y="774329"/>
                  </a:lnTo>
                  <a:lnTo>
                    <a:pt x="97247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ADE0472-FDBD-F967-104A-CCEE28D50DC7}"/>
                </a:ext>
              </a:extLst>
            </p:cNvPr>
            <p:cNvSpPr/>
            <p:nvPr/>
          </p:nvSpPr>
          <p:spPr bwMode="auto">
            <a:xfrm>
              <a:off x="815978" y="5240173"/>
              <a:ext cx="1711384" cy="930759"/>
            </a:xfrm>
            <a:custGeom>
              <a:avLst/>
              <a:gdLst>
                <a:gd name="connsiteX0" fmla="*/ 1454150 w 2559051"/>
                <a:gd name="connsiteY0" fmla="*/ 0 h 1511300"/>
                <a:gd name="connsiteX1" fmla="*/ 2559051 w 2559051"/>
                <a:gd name="connsiteY1" fmla="*/ 69850 h 1511300"/>
                <a:gd name="connsiteX2" fmla="*/ 1073215 w 2559051"/>
                <a:gd name="connsiteY2" fmla="*/ 1257300 h 1511300"/>
                <a:gd name="connsiteX3" fmla="*/ 1517651 w 2559051"/>
                <a:gd name="connsiteY3" fmla="*/ 1257300 h 1511300"/>
                <a:gd name="connsiteX4" fmla="*/ 539750 w 2559051"/>
                <a:gd name="connsiteY4" fmla="*/ 1511300 h 1511300"/>
                <a:gd name="connsiteX5" fmla="*/ 0 w 2559051"/>
                <a:gd name="connsiteY5" fmla="*/ 1257300 h 1511300"/>
                <a:gd name="connsiteX6" fmla="*/ 514287 w 2559051"/>
                <a:gd name="connsiteY6" fmla="*/ 1257300 h 1511300"/>
                <a:gd name="connsiteX7" fmla="*/ 1454150 w 2559051"/>
                <a:gd name="connsiteY7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51" h="1511300">
                  <a:moveTo>
                    <a:pt x="1454150" y="0"/>
                  </a:moveTo>
                  <a:lnTo>
                    <a:pt x="2559051" y="69850"/>
                  </a:lnTo>
                  <a:lnTo>
                    <a:pt x="1073215" y="1257300"/>
                  </a:lnTo>
                  <a:lnTo>
                    <a:pt x="1517651" y="1257300"/>
                  </a:lnTo>
                  <a:lnTo>
                    <a:pt x="539750" y="1511300"/>
                  </a:lnTo>
                  <a:lnTo>
                    <a:pt x="0" y="1257300"/>
                  </a:lnTo>
                  <a:lnTo>
                    <a:pt x="514287" y="1257300"/>
                  </a:lnTo>
                  <a:lnTo>
                    <a:pt x="145415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3E92CEF-8211-561B-1852-93CA7EBDA9C4}"/>
              </a:ext>
            </a:extLst>
          </p:cNvPr>
          <p:cNvGrpSpPr/>
          <p:nvPr/>
        </p:nvGrpSpPr>
        <p:grpSpPr>
          <a:xfrm>
            <a:off x="3087465" y="3189471"/>
            <a:ext cx="1528780" cy="985702"/>
            <a:chOff x="3087465" y="3189471"/>
            <a:chExt cx="1528780" cy="985702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8401F55-0B6B-822A-3091-969384D2CA33}"/>
                </a:ext>
              </a:extLst>
            </p:cNvPr>
            <p:cNvSpPr/>
            <p:nvPr/>
          </p:nvSpPr>
          <p:spPr>
            <a:xfrm>
              <a:off x="3087465" y="3189471"/>
              <a:ext cx="1528779" cy="985702"/>
            </a:xfrm>
            <a:custGeom>
              <a:avLst/>
              <a:gdLst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74060 w 1528779"/>
                <a:gd name="connsiteY7" fmla="*/ 904276 h 985702"/>
                <a:gd name="connsiteX8" fmla="*/ 0 w 1528779"/>
                <a:gd name="connsiteY8" fmla="*/ 899473 h 985702"/>
                <a:gd name="connsiteX9" fmla="*/ 912593 w 1528779"/>
                <a:gd name="connsiteY9" fmla="*/ 137068 h 985702"/>
                <a:gd name="connsiteX10" fmla="*/ 636991 w 1528779"/>
                <a:gd name="connsiteY10" fmla="*/ 137068 h 985702"/>
                <a:gd name="connsiteX11" fmla="*/ 966123 w 1528779"/>
                <a:gd name="connsiteY11" fmla="*/ 92349 h 985702"/>
                <a:gd name="connsiteX12" fmla="*/ 992403 w 1528779"/>
                <a:gd name="connsiteY12" fmla="*/ 70393 h 985702"/>
                <a:gd name="connsiteX13" fmla="*/ 636991 w 1528779"/>
                <a:gd name="connsiteY13" fmla="*/ 70393 h 985702"/>
                <a:gd name="connsiteX14" fmla="*/ 1155077 w 1528779"/>
                <a:gd name="connsiteY14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966123 w 1528779"/>
                <a:gd name="connsiteY10" fmla="*/ 92349 h 985702"/>
                <a:gd name="connsiteX11" fmla="*/ 992403 w 1528779"/>
                <a:gd name="connsiteY11" fmla="*/ 70393 h 985702"/>
                <a:gd name="connsiteX12" fmla="*/ 636991 w 1528779"/>
                <a:gd name="connsiteY12" fmla="*/ 70393 h 985702"/>
                <a:gd name="connsiteX13" fmla="*/ 1155077 w 1528779"/>
                <a:gd name="connsiteY13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966123 w 1528779"/>
                <a:gd name="connsiteY10" fmla="*/ 92349 h 985702"/>
                <a:gd name="connsiteX11" fmla="*/ 636991 w 1528779"/>
                <a:gd name="connsiteY11" fmla="*/ 70393 h 985702"/>
                <a:gd name="connsiteX12" fmla="*/ 1155077 w 1528779"/>
                <a:gd name="connsiteY12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174818 w 1528779"/>
                <a:gd name="connsiteY2" fmla="*/ 70393 h 985702"/>
                <a:gd name="connsiteX3" fmla="*/ 1528779 w 1528779"/>
                <a:gd name="connsiteY3" fmla="*/ 137068 h 985702"/>
                <a:gd name="connsiteX4" fmla="*/ 1130872 w 1528779"/>
                <a:gd name="connsiteY4" fmla="*/ 137068 h 985702"/>
                <a:gd name="connsiteX5" fmla="*/ 301509 w 1528779"/>
                <a:gd name="connsiteY5" fmla="*/ 985702 h 985702"/>
                <a:gd name="connsiteX6" fmla="*/ 0 w 1528779"/>
                <a:gd name="connsiteY6" fmla="*/ 966148 h 985702"/>
                <a:gd name="connsiteX7" fmla="*/ 0 w 1528779"/>
                <a:gd name="connsiteY7" fmla="*/ 899473 h 985702"/>
                <a:gd name="connsiteX8" fmla="*/ 912593 w 1528779"/>
                <a:gd name="connsiteY8" fmla="*/ 137068 h 985702"/>
                <a:gd name="connsiteX9" fmla="*/ 636991 w 1528779"/>
                <a:gd name="connsiteY9" fmla="*/ 137068 h 985702"/>
                <a:gd name="connsiteX10" fmla="*/ 636991 w 1528779"/>
                <a:gd name="connsiteY10" fmla="*/ 70393 h 985702"/>
                <a:gd name="connsiteX11" fmla="*/ 1155077 w 1528779"/>
                <a:gd name="connsiteY11" fmla="*/ 0 h 985702"/>
                <a:gd name="connsiteX0" fmla="*/ 1155077 w 1528779"/>
                <a:gd name="connsiteY0" fmla="*/ 0 h 985702"/>
                <a:gd name="connsiteX1" fmla="*/ 1528779 w 1528779"/>
                <a:gd name="connsiteY1" fmla="*/ 70393 h 985702"/>
                <a:gd name="connsiteX2" fmla="*/ 1528779 w 1528779"/>
                <a:gd name="connsiteY2" fmla="*/ 137068 h 985702"/>
                <a:gd name="connsiteX3" fmla="*/ 1130872 w 1528779"/>
                <a:gd name="connsiteY3" fmla="*/ 137068 h 985702"/>
                <a:gd name="connsiteX4" fmla="*/ 301509 w 1528779"/>
                <a:gd name="connsiteY4" fmla="*/ 985702 h 985702"/>
                <a:gd name="connsiteX5" fmla="*/ 0 w 1528779"/>
                <a:gd name="connsiteY5" fmla="*/ 966148 h 985702"/>
                <a:gd name="connsiteX6" fmla="*/ 0 w 1528779"/>
                <a:gd name="connsiteY6" fmla="*/ 899473 h 985702"/>
                <a:gd name="connsiteX7" fmla="*/ 912593 w 1528779"/>
                <a:gd name="connsiteY7" fmla="*/ 137068 h 985702"/>
                <a:gd name="connsiteX8" fmla="*/ 636991 w 1528779"/>
                <a:gd name="connsiteY8" fmla="*/ 137068 h 985702"/>
                <a:gd name="connsiteX9" fmla="*/ 636991 w 1528779"/>
                <a:gd name="connsiteY9" fmla="*/ 70393 h 985702"/>
                <a:gd name="connsiteX10" fmla="*/ 1155077 w 1528779"/>
                <a:gd name="connsiteY10" fmla="*/ 0 h 98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8779" h="985702">
                  <a:moveTo>
                    <a:pt x="1155077" y="0"/>
                  </a:moveTo>
                  <a:lnTo>
                    <a:pt x="1528779" y="70393"/>
                  </a:lnTo>
                  <a:lnTo>
                    <a:pt x="1528779" y="137068"/>
                  </a:lnTo>
                  <a:lnTo>
                    <a:pt x="1130872" y="137068"/>
                  </a:lnTo>
                  <a:lnTo>
                    <a:pt x="301509" y="985702"/>
                  </a:lnTo>
                  <a:lnTo>
                    <a:pt x="0" y="966148"/>
                  </a:lnTo>
                  <a:lnTo>
                    <a:pt x="0" y="899473"/>
                  </a:lnTo>
                  <a:lnTo>
                    <a:pt x="912593" y="137068"/>
                  </a:lnTo>
                  <a:lnTo>
                    <a:pt x="636991" y="137068"/>
                  </a:lnTo>
                  <a:lnTo>
                    <a:pt x="636991" y="70393"/>
                  </a:lnTo>
                  <a:lnTo>
                    <a:pt x="11550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200F610-328B-6A38-3F51-8E7955F9DBF3}"/>
                </a:ext>
              </a:extLst>
            </p:cNvPr>
            <p:cNvSpPr/>
            <p:nvPr/>
          </p:nvSpPr>
          <p:spPr bwMode="auto">
            <a:xfrm>
              <a:off x="3087466" y="3256146"/>
              <a:ext cx="1528779" cy="919027"/>
            </a:xfrm>
            <a:custGeom>
              <a:avLst/>
              <a:gdLst>
                <a:gd name="connsiteX0" fmla="*/ 1727199 w 2285999"/>
                <a:gd name="connsiteY0" fmla="*/ 0 h 1492250"/>
                <a:gd name="connsiteX1" fmla="*/ 2285999 w 2285999"/>
                <a:gd name="connsiteY1" fmla="*/ 114300 h 1492250"/>
                <a:gd name="connsiteX2" fmla="*/ 1691004 w 2285999"/>
                <a:gd name="connsiteY2" fmla="*/ 114300 h 1492250"/>
                <a:gd name="connsiteX3" fmla="*/ 450849 w 2285999"/>
                <a:gd name="connsiteY3" fmla="*/ 1492250 h 1492250"/>
                <a:gd name="connsiteX4" fmla="*/ 0 w 2285999"/>
                <a:gd name="connsiteY4" fmla="*/ 1460500 h 1492250"/>
                <a:gd name="connsiteX5" fmla="*/ 1483950 w 2285999"/>
                <a:gd name="connsiteY5" fmla="*/ 114300 h 1492250"/>
                <a:gd name="connsiteX6" fmla="*/ 952499 w 2285999"/>
                <a:gd name="connsiteY6" fmla="*/ 114300 h 1492250"/>
                <a:gd name="connsiteX7" fmla="*/ 1727199 w 2285999"/>
                <a:gd name="connsiteY7" fmla="*/ 0 h 149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5999" h="1492250">
                  <a:moveTo>
                    <a:pt x="1727199" y="0"/>
                  </a:moveTo>
                  <a:lnTo>
                    <a:pt x="2285999" y="114300"/>
                  </a:lnTo>
                  <a:lnTo>
                    <a:pt x="1691004" y="114300"/>
                  </a:lnTo>
                  <a:lnTo>
                    <a:pt x="450849" y="1492250"/>
                  </a:lnTo>
                  <a:lnTo>
                    <a:pt x="0" y="1460500"/>
                  </a:lnTo>
                  <a:lnTo>
                    <a:pt x="1483950" y="114300"/>
                  </a:lnTo>
                  <a:lnTo>
                    <a:pt x="952499" y="114300"/>
                  </a:lnTo>
                  <a:lnTo>
                    <a:pt x="172719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5675A45-7998-09DD-2CA9-BD188AFFFCBE}"/>
              </a:ext>
            </a:extLst>
          </p:cNvPr>
          <p:cNvGrpSpPr/>
          <p:nvPr/>
        </p:nvGrpSpPr>
        <p:grpSpPr>
          <a:xfrm>
            <a:off x="2979511" y="5167632"/>
            <a:ext cx="1692276" cy="1003300"/>
            <a:chOff x="2979511" y="5167632"/>
            <a:chExt cx="1692276" cy="1003300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264F57E-28C1-42DD-E34E-E0037B31E076}"/>
                </a:ext>
              </a:extLst>
            </p:cNvPr>
            <p:cNvSpPr/>
            <p:nvPr/>
          </p:nvSpPr>
          <p:spPr>
            <a:xfrm>
              <a:off x="2979511" y="5167632"/>
              <a:ext cx="1692275" cy="1003300"/>
            </a:xfrm>
            <a:custGeom>
              <a:avLst/>
              <a:gdLst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82453 w 1692275"/>
                <a:gd name="connsiteY7" fmla="*/ 896773 h 1003300"/>
                <a:gd name="connsiteX8" fmla="*/ 0 w 1692275"/>
                <a:gd name="connsiteY8" fmla="*/ 891652 h 1003300"/>
                <a:gd name="connsiteX9" fmla="*/ 886153 w 1692275"/>
                <a:gd name="connsiteY9" fmla="*/ 230116 h 1003300"/>
                <a:gd name="connsiteX10" fmla="*/ 675212 w 1692275"/>
                <a:gd name="connsiteY10" fmla="*/ 230927 h 1003300"/>
                <a:gd name="connsiteX11" fmla="*/ 946587 w 1692275"/>
                <a:gd name="connsiteY11" fmla="*/ 163209 h 1003300"/>
                <a:gd name="connsiteX12" fmla="*/ 675212 w 1692275"/>
                <a:gd name="connsiteY12" fmla="*/ 164252 h 1003300"/>
                <a:gd name="connsiteX13" fmla="*/ 1333436 w 1692275"/>
                <a:gd name="connsiteY13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0 w 1692275"/>
                <a:gd name="connsiteY7" fmla="*/ 891652 h 1003300"/>
                <a:gd name="connsiteX8" fmla="*/ 886153 w 1692275"/>
                <a:gd name="connsiteY8" fmla="*/ 230116 h 1003300"/>
                <a:gd name="connsiteX9" fmla="*/ 675212 w 1692275"/>
                <a:gd name="connsiteY9" fmla="*/ 230927 h 1003300"/>
                <a:gd name="connsiteX10" fmla="*/ 946587 w 1692275"/>
                <a:gd name="connsiteY10" fmla="*/ 163209 h 1003300"/>
                <a:gd name="connsiteX11" fmla="*/ 675212 w 1692275"/>
                <a:gd name="connsiteY11" fmla="*/ 164252 h 1003300"/>
                <a:gd name="connsiteX12" fmla="*/ 1333436 w 1692275"/>
                <a:gd name="connsiteY12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544331 w 1692275"/>
                <a:gd name="connsiteY2" fmla="*/ 160910 h 1003300"/>
                <a:gd name="connsiteX3" fmla="*/ 1692275 w 1692275"/>
                <a:gd name="connsiteY3" fmla="*/ 227016 h 1003300"/>
                <a:gd name="connsiteX4" fmla="*/ 1350008 w 1692275"/>
                <a:gd name="connsiteY4" fmla="*/ 228332 h 1003300"/>
                <a:gd name="connsiteX5" fmla="*/ 724047 w 1692275"/>
                <a:gd name="connsiteY5" fmla="*/ 1003300 h 1003300"/>
                <a:gd name="connsiteX6" fmla="*/ 0 w 1692275"/>
                <a:gd name="connsiteY6" fmla="*/ 958327 h 1003300"/>
                <a:gd name="connsiteX7" fmla="*/ 0 w 1692275"/>
                <a:gd name="connsiteY7" fmla="*/ 891652 h 1003300"/>
                <a:gd name="connsiteX8" fmla="*/ 886153 w 1692275"/>
                <a:gd name="connsiteY8" fmla="*/ 230116 h 1003300"/>
                <a:gd name="connsiteX9" fmla="*/ 675212 w 1692275"/>
                <a:gd name="connsiteY9" fmla="*/ 230927 h 1003300"/>
                <a:gd name="connsiteX10" fmla="*/ 675212 w 1692275"/>
                <a:gd name="connsiteY10" fmla="*/ 164252 h 1003300"/>
                <a:gd name="connsiteX11" fmla="*/ 1333436 w 1692275"/>
                <a:gd name="connsiteY11" fmla="*/ 0 h 1003300"/>
                <a:gd name="connsiteX0" fmla="*/ 1333436 w 1692275"/>
                <a:gd name="connsiteY0" fmla="*/ 0 h 1003300"/>
                <a:gd name="connsiteX1" fmla="*/ 1692275 w 1692275"/>
                <a:gd name="connsiteY1" fmla="*/ 160341 h 1003300"/>
                <a:gd name="connsiteX2" fmla="*/ 1692275 w 1692275"/>
                <a:gd name="connsiteY2" fmla="*/ 227016 h 1003300"/>
                <a:gd name="connsiteX3" fmla="*/ 1350008 w 1692275"/>
                <a:gd name="connsiteY3" fmla="*/ 228332 h 1003300"/>
                <a:gd name="connsiteX4" fmla="*/ 724047 w 1692275"/>
                <a:gd name="connsiteY4" fmla="*/ 1003300 h 1003300"/>
                <a:gd name="connsiteX5" fmla="*/ 0 w 1692275"/>
                <a:gd name="connsiteY5" fmla="*/ 958327 h 1003300"/>
                <a:gd name="connsiteX6" fmla="*/ 0 w 1692275"/>
                <a:gd name="connsiteY6" fmla="*/ 891652 h 1003300"/>
                <a:gd name="connsiteX7" fmla="*/ 886153 w 1692275"/>
                <a:gd name="connsiteY7" fmla="*/ 230116 h 1003300"/>
                <a:gd name="connsiteX8" fmla="*/ 675212 w 1692275"/>
                <a:gd name="connsiteY8" fmla="*/ 230927 h 1003300"/>
                <a:gd name="connsiteX9" fmla="*/ 675212 w 1692275"/>
                <a:gd name="connsiteY9" fmla="*/ 164252 h 1003300"/>
                <a:gd name="connsiteX10" fmla="*/ 1333436 w 1692275"/>
                <a:gd name="connsiteY10" fmla="*/ 0 h 10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92275" h="1003300">
                  <a:moveTo>
                    <a:pt x="1333436" y="0"/>
                  </a:moveTo>
                  <a:lnTo>
                    <a:pt x="1692275" y="160341"/>
                  </a:lnTo>
                  <a:lnTo>
                    <a:pt x="1692275" y="227016"/>
                  </a:lnTo>
                  <a:lnTo>
                    <a:pt x="1350008" y="228332"/>
                  </a:lnTo>
                  <a:lnTo>
                    <a:pt x="724047" y="1003300"/>
                  </a:lnTo>
                  <a:lnTo>
                    <a:pt x="0" y="958327"/>
                  </a:lnTo>
                  <a:lnTo>
                    <a:pt x="0" y="891652"/>
                  </a:lnTo>
                  <a:lnTo>
                    <a:pt x="886153" y="230116"/>
                  </a:lnTo>
                  <a:lnTo>
                    <a:pt x="675212" y="230927"/>
                  </a:lnTo>
                  <a:lnTo>
                    <a:pt x="675212" y="164252"/>
                  </a:lnTo>
                  <a:lnTo>
                    <a:pt x="133343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81CFAC7-7FD7-EC79-C8A0-55EE8D630CFA}"/>
                </a:ext>
              </a:extLst>
            </p:cNvPr>
            <p:cNvSpPr/>
            <p:nvPr/>
          </p:nvSpPr>
          <p:spPr bwMode="auto">
            <a:xfrm>
              <a:off x="2979512" y="5234307"/>
              <a:ext cx="1692275" cy="936625"/>
            </a:xfrm>
            <a:custGeom>
              <a:avLst/>
              <a:gdLst>
                <a:gd name="connsiteX0" fmla="*/ 1993900 w 2530476"/>
                <a:gd name="connsiteY0" fmla="*/ 0 h 1520825"/>
                <a:gd name="connsiteX1" fmla="*/ 2530476 w 2530476"/>
                <a:gd name="connsiteY1" fmla="*/ 260350 h 1520825"/>
                <a:gd name="connsiteX2" fmla="*/ 2018681 w 2530476"/>
                <a:gd name="connsiteY2" fmla="*/ 262487 h 1520825"/>
                <a:gd name="connsiteX3" fmla="*/ 1082675 w 2530476"/>
                <a:gd name="connsiteY3" fmla="*/ 1520825 h 1520825"/>
                <a:gd name="connsiteX4" fmla="*/ 0 w 2530476"/>
                <a:gd name="connsiteY4" fmla="*/ 1447800 h 1520825"/>
                <a:gd name="connsiteX5" fmla="*/ 1459316 w 2530476"/>
                <a:gd name="connsiteY5" fmla="*/ 264823 h 1520825"/>
                <a:gd name="connsiteX6" fmla="*/ 1009651 w 2530476"/>
                <a:gd name="connsiteY6" fmla="*/ 266700 h 1520825"/>
                <a:gd name="connsiteX7" fmla="*/ 1993900 w 2530476"/>
                <a:gd name="connsiteY7" fmla="*/ 0 h 15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0476" h="1520825">
                  <a:moveTo>
                    <a:pt x="1993900" y="0"/>
                  </a:moveTo>
                  <a:lnTo>
                    <a:pt x="2530476" y="260350"/>
                  </a:lnTo>
                  <a:lnTo>
                    <a:pt x="2018681" y="262487"/>
                  </a:lnTo>
                  <a:lnTo>
                    <a:pt x="1082675" y="1520825"/>
                  </a:lnTo>
                  <a:lnTo>
                    <a:pt x="0" y="1447800"/>
                  </a:lnTo>
                  <a:lnTo>
                    <a:pt x="1459316" y="264823"/>
                  </a:lnTo>
                  <a:lnTo>
                    <a:pt x="1009651" y="266700"/>
                  </a:lnTo>
                  <a:lnTo>
                    <a:pt x="19939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3937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166058</TotalTime>
  <Words>30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pptxo02_奥行きのある矢印／まっすぐ２</dc:title>
  <dc:subject>pptxo02_奥行きのある矢印／まっすぐ２</dc:subject>
  <dc:creator>でじけろお</dc:creator>
  <cp:revision>1</cp:revision>
  <dcterms:created xsi:type="dcterms:W3CDTF">2018-05-20T00:31:01Z</dcterms:created>
  <dcterms:modified xsi:type="dcterms:W3CDTF">2025-03-30T13:47:14Z</dcterms:modified>
  <cp:version>1</cp:version>
</cp:coreProperties>
</file>