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58" r:id="rId2"/>
    <p:sldId id="964" r:id="rId3"/>
    <p:sldId id="965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7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7C01E-8A4F-7570-35CD-1B94D2173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667A9DD-B5D4-2428-4382-9120AD0079C6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奥行きのある矢印／カーブ（平面）</a:t>
            </a: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4A99BA93-C890-8CD3-335B-CEE51AC71E53}"/>
              </a:ext>
            </a:extLst>
          </p:cNvPr>
          <p:cNvSpPr/>
          <p:nvPr/>
        </p:nvSpPr>
        <p:spPr bwMode="auto">
          <a:xfrm>
            <a:off x="5208763" y="824218"/>
            <a:ext cx="1520894" cy="1777008"/>
          </a:xfrm>
          <a:custGeom>
            <a:avLst/>
            <a:gdLst>
              <a:gd name="connsiteX0" fmla="*/ 1150620 w 3665220"/>
              <a:gd name="connsiteY0" fmla="*/ 0 h 4282439"/>
              <a:gd name="connsiteX1" fmla="*/ 3665220 w 3665220"/>
              <a:gd name="connsiteY1" fmla="*/ 815340 h 4282439"/>
              <a:gd name="connsiteX2" fmla="*/ 2217420 w 3665220"/>
              <a:gd name="connsiteY2" fmla="*/ 2430779 h 4282439"/>
              <a:gd name="connsiteX3" fmla="*/ 2044570 w 3665220"/>
              <a:gd name="connsiteY3" fmla="*/ 2036928 h 4282439"/>
              <a:gd name="connsiteX4" fmla="*/ 2030195 w 3665220"/>
              <a:gd name="connsiteY4" fmla="*/ 2041817 h 4282439"/>
              <a:gd name="connsiteX5" fmla="*/ 1303020 w 3665220"/>
              <a:gd name="connsiteY5" fmla="*/ 2293619 h 4282439"/>
              <a:gd name="connsiteX6" fmla="*/ 1036320 w 3665220"/>
              <a:gd name="connsiteY6" fmla="*/ 2552699 h 4282439"/>
              <a:gd name="connsiteX7" fmla="*/ 1150620 w 3665220"/>
              <a:gd name="connsiteY7" fmla="*/ 2987039 h 4282439"/>
              <a:gd name="connsiteX8" fmla="*/ 2240280 w 3665220"/>
              <a:gd name="connsiteY8" fmla="*/ 4213860 h 4282439"/>
              <a:gd name="connsiteX9" fmla="*/ 1813560 w 3665220"/>
              <a:gd name="connsiteY9" fmla="*/ 4282439 h 4282439"/>
              <a:gd name="connsiteX10" fmla="*/ 243840 w 3665220"/>
              <a:gd name="connsiteY10" fmla="*/ 2910839 h 4282439"/>
              <a:gd name="connsiteX11" fmla="*/ 0 w 3665220"/>
              <a:gd name="connsiteY11" fmla="*/ 2164079 h 4282439"/>
              <a:gd name="connsiteX12" fmla="*/ 525780 w 3665220"/>
              <a:gd name="connsiteY12" fmla="*/ 1341119 h 4282439"/>
              <a:gd name="connsiteX13" fmla="*/ 1524655 w 3665220"/>
              <a:gd name="connsiteY13" fmla="*/ 857621 h 4282439"/>
              <a:gd name="connsiteX14" fmla="*/ 1526597 w 3665220"/>
              <a:gd name="connsiteY14" fmla="*/ 856690 h 4282439"/>
              <a:gd name="connsiteX15" fmla="*/ 1150620 w 3665220"/>
              <a:gd name="connsiteY15" fmla="*/ 0 h 428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65220" h="4282439">
                <a:moveTo>
                  <a:pt x="1150620" y="0"/>
                </a:moveTo>
                <a:lnTo>
                  <a:pt x="3665220" y="815340"/>
                </a:lnTo>
                <a:lnTo>
                  <a:pt x="2217420" y="2430779"/>
                </a:lnTo>
                <a:lnTo>
                  <a:pt x="2044570" y="2036928"/>
                </a:lnTo>
                <a:lnTo>
                  <a:pt x="2030195" y="2041817"/>
                </a:lnTo>
                <a:cubicBezTo>
                  <a:pt x="1758633" y="2133044"/>
                  <a:pt x="1414145" y="2242502"/>
                  <a:pt x="1303020" y="2293619"/>
                </a:cubicBezTo>
                <a:cubicBezTo>
                  <a:pt x="1176020" y="2352039"/>
                  <a:pt x="1079500" y="2344419"/>
                  <a:pt x="1036320" y="2552699"/>
                </a:cubicBezTo>
                <a:cubicBezTo>
                  <a:pt x="993140" y="2760979"/>
                  <a:pt x="1051560" y="2857499"/>
                  <a:pt x="1150620" y="2987039"/>
                </a:cubicBezTo>
                <a:cubicBezTo>
                  <a:pt x="1249680" y="3116579"/>
                  <a:pt x="1877060" y="3804919"/>
                  <a:pt x="2240280" y="4213860"/>
                </a:cubicBezTo>
                <a:lnTo>
                  <a:pt x="1813560" y="4282439"/>
                </a:lnTo>
                <a:lnTo>
                  <a:pt x="243840" y="2910839"/>
                </a:lnTo>
                <a:cubicBezTo>
                  <a:pt x="109220" y="2783839"/>
                  <a:pt x="0" y="2506979"/>
                  <a:pt x="0" y="2164079"/>
                </a:cubicBezTo>
                <a:cubicBezTo>
                  <a:pt x="0" y="1821179"/>
                  <a:pt x="335280" y="1447799"/>
                  <a:pt x="525780" y="1341119"/>
                </a:cubicBezTo>
                <a:cubicBezTo>
                  <a:pt x="692468" y="1247774"/>
                  <a:pt x="1154748" y="1033859"/>
                  <a:pt x="1524655" y="857621"/>
                </a:cubicBezTo>
                <a:lnTo>
                  <a:pt x="1526597" y="856690"/>
                </a:lnTo>
                <a:lnTo>
                  <a:pt x="115062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820D4E1C-0842-29C6-1B73-5139BD5ECA72}"/>
              </a:ext>
            </a:extLst>
          </p:cNvPr>
          <p:cNvSpPr/>
          <p:nvPr/>
        </p:nvSpPr>
        <p:spPr bwMode="auto">
          <a:xfrm>
            <a:off x="3338765" y="2751952"/>
            <a:ext cx="1107737" cy="1819470"/>
          </a:xfrm>
          <a:custGeom>
            <a:avLst/>
            <a:gdLst>
              <a:gd name="connsiteX0" fmla="*/ 2651761 w 3154680"/>
              <a:gd name="connsiteY0" fmla="*/ 0 h 5181598"/>
              <a:gd name="connsiteX1" fmla="*/ 3154680 w 3154680"/>
              <a:gd name="connsiteY1" fmla="*/ 906780 h 5181598"/>
              <a:gd name="connsiteX2" fmla="*/ 426722 w 3154680"/>
              <a:gd name="connsiteY2" fmla="*/ 3246120 h 5181598"/>
              <a:gd name="connsiteX3" fmla="*/ 274322 w 3154680"/>
              <a:gd name="connsiteY3" fmla="*/ 3497580 h 5181598"/>
              <a:gd name="connsiteX4" fmla="*/ 259082 w 3154680"/>
              <a:gd name="connsiteY4" fmla="*/ 3779520 h 5181598"/>
              <a:gd name="connsiteX5" fmla="*/ 348714 w 3154680"/>
              <a:gd name="connsiteY5" fmla="*/ 4223415 h 5181598"/>
              <a:gd name="connsiteX6" fmla="*/ 358250 w 3154680"/>
              <a:gd name="connsiteY6" fmla="*/ 4265275 h 5181598"/>
              <a:gd name="connsiteX7" fmla="*/ 495300 w 3154680"/>
              <a:gd name="connsiteY7" fmla="*/ 4206238 h 5181598"/>
              <a:gd name="connsiteX8" fmla="*/ 388620 w 3154680"/>
              <a:gd name="connsiteY8" fmla="*/ 5181598 h 5181598"/>
              <a:gd name="connsiteX9" fmla="*/ 0 w 3154680"/>
              <a:gd name="connsiteY9" fmla="*/ 4419598 h 5181598"/>
              <a:gd name="connsiteX10" fmla="*/ 104437 w 3154680"/>
              <a:gd name="connsiteY10" fmla="*/ 4374610 h 5181598"/>
              <a:gd name="connsiteX11" fmla="*/ 98184 w 3154680"/>
              <a:gd name="connsiteY11" fmla="*/ 4340632 h 5181598"/>
              <a:gd name="connsiteX12" fmla="*/ 14290 w 3154680"/>
              <a:gd name="connsiteY12" fmla="*/ 3857626 h 5181598"/>
              <a:gd name="connsiteX13" fmla="*/ 53342 w 3154680"/>
              <a:gd name="connsiteY13" fmla="*/ 3230880 h 5181598"/>
              <a:gd name="connsiteX14" fmla="*/ 335282 w 3154680"/>
              <a:gd name="connsiteY14" fmla="*/ 2674620 h 5181598"/>
              <a:gd name="connsiteX15" fmla="*/ 2651761 w 3154680"/>
              <a:gd name="connsiteY15" fmla="*/ 0 h 518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154680" h="5181598">
                <a:moveTo>
                  <a:pt x="2651761" y="0"/>
                </a:moveTo>
                <a:lnTo>
                  <a:pt x="3154680" y="906780"/>
                </a:lnTo>
                <a:cubicBezTo>
                  <a:pt x="2245362" y="1686560"/>
                  <a:pt x="482285" y="3181350"/>
                  <a:pt x="426722" y="3246120"/>
                </a:cubicBezTo>
                <a:cubicBezTo>
                  <a:pt x="371159" y="3310890"/>
                  <a:pt x="301309" y="3394710"/>
                  <a:pt x="274322" y="3497580"/>
                </a:cubicBezTo>
                <a:cubicBezTo>
                  <a:pt x="247335" y="3600450"/>
                  <a:pt x="240826" y="3632835"/>
                  <a:pt x="259082" y="3779520"/>
                </a:cubicBezTo>
                <a:cubicBezTo>
                  <a:pt x="272774" y="3889534"/>
                  <a:pt x="311827" y="4062413"/>
                  <a:pt x="348714" y="4223415"/>
                </a:cubicBezTo>
                <a:lnTo>
                  <a:pt x="358250" y="4265275"/>
                </a:lnTo>
                <a:lnTo>
                  <a:pt x="495300" y="4206238"/>
                </a:lnTo>
                <a:lnTo>
                  <a:pt x="388620" y="5181598"/>
                </a:lnTo>
                <a:lnTo>
                  <a:pt x="0" y="4419598"/>
                </a:lnTo>
                <a:lnTo>
                  <a:pt x="104437" y="4374610"/>
                </a:lnTo>
                <a:lnTo>
                  <a:pt x="98184" y="4340632"/>
                </a:lnTo>
                <a:cubicBezTo>
                  <a:pt x="65130" y="4165521"/>
                  <a:pt x="29530" y="3983356"/>
                  <a:pt x="14290" y="3857626"/>
                </a:cubicBezTo>
                <a:cubicBezTo>
                  <a:pt x="-6030" y="3689985"/>
                  <a:pt x="-157" y="3456622"/>
                  <a:pt x="53342" y="3230880"/>
                </a:cubicBezTo>
                <a:cubicBezTo>
                  <a:pt x="106841" y="3005138"/>
                  <a:pt x="207964" y="2821940"/>
                  <a:pt x="335282" y="2674620"/>
                </a:cubicBezTo>
                <a:lnTo>
                  <a:pt x="265176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1BD95E66-59C6-6B42-6774-EA925D92F9E2}"/>
              </a:ext>
            </a:extLst>
          </p:cNvPr>
          <p:cNvSpPr/>
          <p:nvPr/>
        </p:nvSpPr>
        <p:spPr bwMode="auto">
          <a:xfrm>
            <a:off x="825500" y="956180"/>
            <a:ext cx="1785968" cy="1513084"/>
          </a:xfrm>
          <a:custGeom>
            <a:avLst/>
            <a:gdLst>
              <a:gd name="connsiteX0" fmla="*/ 822960 w 4304030"/>
              <a:gd name="connsiteY0" fmla="*/ 0 h 3646405"/>
              <a:gd name="connsiteX1" fmla="*/ 2468881 w 4304030"/>
              <a:gd name="connsiteY1" fmla="*/ 1447800 h 3646405"/>
              <a:gd name="connsiteX2" fmla="*/ 2080692 w 4304030"/>
              <a:gd name="connsiteY2" fmla="*/ 1611941 h 3646405"/>
              <a:gd name="connsiteX3" fmla="*/ 2099849 w 4304030"/>
              <a:gd name="connsiteY3" fmla="*/ 1673976 h 3646405"/>
              <a:gd name="connsiteX4" fmla="*/ 2303781 w 4304030"/>
              <a:gd name="connsiteY4" fmla="*/ 2329181 h 3646405"/>
              <a:gd name="connsiteX5" fmla="*/ 2646680 w 4304030"/>
              <a:gd name="connsiteY5" fmla="*/ 2646680 h 3646405"/>
              <a:gd name="connsiteX6" fmla="*/ 3046730 w 4304030"/>
              <a:gd name="connsiteY6" fmla="*/ 2475231 h 3646405"/>
              <a:gd name="connsiteX7" fmla="*/ 4240530 w 4304030"/>
              <a:gd name="connsiteY7" fmla="*/ 1408430 h 3646405"/>
              <a:gd name="connsiteX8" fmla="*/ 4304030 w 4304030"/>
              <a:gd name="connsiteY8" fmla="*/ 1852930 h 3646405"/>
              <a:gd name="connsiteX9" fmla="*/ 3116580 w 4304030"/>
              <a:gd name="connsiteY9" fmla="*/ 3237229 h 3646405"/>
              <a:gd name="connsiteX10" fmla="*/ 2348231 w 4304030"/>
              <a:gd name="connsiteY10" fmla="*/ 3643628 h 3646405"/>
              <a:gd name="connsiteX11" fmla="*/ 1357631 w 4304030"/>
              <a:gd name="connsiteY11" fmla="*/ 3091181 h 3646405"/>
              <a:gd name="connsiteX12" fmla="*/ 996127 w 4304030"/>
              <a:gd name="connsiteY12" fmla="*/ 2339152 h 3646405"/>
              <a:gd name="connsiteX13" fmla="*/ 888427 w 4304030"/>
              <a:gd name="connsiteY13" fmla="*/ 2116078 h 3646405"/>
              <a:gd name="connsiteX14" fmla="*/ 0 w 4304030"/>
              <a:gd name="connsiteY14" fmla="*/ 2491741 h 3646405"/>
              <a:gd name="connsiteX15" fmla="*/ 822960 w 4304030"/>
              <a:gd name="connsiteY15" fmla="*/ 0 h 3646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304030" h="3646405">
                <a:moveTo>
                  <a:pt x="822960" y="0"/>
                </a:moveTo>
                <a:lnTo>
                  <a:pt x="2468881" y="1447800"/>
                </a:lnTo>
                <a:lnTo>
                  <a:pt x="2080692" y="1611941"/>
                </a:lnTo>
                <a:lnTo>
                  <a:pt x="2099849" y="1673976"/>
                </a:lnTo>
                <a:cubicBezTo>
                  <a:pt x="2175524" y="1920332"/>
                  <a:pt x="2270444" y="2236576"/>
                  <a:pt x="2303781" y="2329181"/>
                </a:cubicBezTo>
                <a:cubicBezTo>
                  <a:pt x="2341881" y="2435014"/>
                  <a:pt x="2443481" y="2633981"/>
                  <a:pt x="2646680" y="2646680"/>
                </a:cubicBezTo>
                <a:cubicBezTo>
                  <a:pt x="2849881" y="2659381"/>
                  <a:pt x="2983231" y="2532381"/>
                  <a:pt x="3046730" y="2475231"/>
                </a:cubicBezTo>
                <a:lnTo>
                  <a:pt x="4240530" y="1408430"/>
                </a:lnTo>
                <a:lnTo>
                  <a:pt x="4304030" y="1852930"/>
                </a:lnTo>
                <a:cubicBezTo>
                  <a:pt x="3908214" y="2314363"/>
                  <a:pt x="3249931" y="3099648"/>
                  <a:pt x="3116580" y="3237229"/>
                </a:cubicBezTo>
                <a:cubicBezTo>
                  <a:pt x="2983231" y="3374812"/>
                  <a:pt x="2794847" y="3607645"/>
                  <a:pt x="2348231" y="3643628"/>
                </a:cubicBezTo>
                <a:cubicBezTo>
                  <a:pt x="1901614" y="3679611"/>
                  <a:pt x="1483573" y="3358937"/>
                  <a:pt x="1357631" y="3091181"/>
                </a:cubicBezTo>
                <a:cubicBezTo>
                  <a:pt x="1263174" y="2890363"/>
                  <a:pt x="1127046" y="2609771"/>
                  <a:pt x="996127" y="2339152"/>
                </a:cubicBezTo>
                <a:lnTo>
                  <a:pt x="888427" y="2116078"/>
                </a:lnTo>
                <a:lnTo>
                  <a:pt x="0" y="2491741"/>
                </a:lnTo>
                <a:lnTo>
                  <a:pt x="82296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EA1A26AC-09D3-FD66-F22A-911D2C95E9F1}"/>
              </a:ext>
            </a:extLst>
          </p:cNvPr>
          <p:cNvSpPr/>
          <p:nvPr/>
        </p:nvSpPr>
        <p:spPr bwMode="auto">
          <a:xfrm>
            <a:off x="7188540" y="3109827"/>
            <a:ext cx="1826161" cy="1103721"/>
          </a:xfrm>
          <a:custGeom>
            <a:avLst/>
            <a:gdLst>
              <a:gd name="connsiteX0" fmla="*/ 768350 w 5200650"/>
              <a:gd name="connsiteY0" fmla="*/ 0 h 3143248"/>
              <a:gd name="connsiteX1" fmla="*/ 813549 w 5200650"/>
              <a:gd name="connsiteY1" fmla="*/ 104601 h 3143248"/>
              <a:gd name="connsiteX2" fmla="*/ 917377 w 5200650"/>
              <a:gd name="connsiteY2" fmla="*/ 87212 h 3143248"/>
              <a:gd name="connsiteX3" fmla="*/ 1352550 w 5200650"/>
              <a:gd name="connsiteY3" fmla="*/ 19049 h 3143248"/>
              <a:gd name="connsiteX4" fmla="*/ 1816100 w 5200650"/>
              <a:gd name="connsiteY4" fmla="*/ 31749 h 3143248"/>
              <a:gd name="connsiteX5" fmla="*/ 2374900 w 5200650"/>
              <a:gd name="connsiteY5" fmla="*/ 241299 h 3143248"/>
              <a:gd name="connsiteX6" fmla="*/ 5200650 w 5200650"/>
              <a:gd name="connsiteY6" fmla="*/ 2647948 h 3143248"/>
              <a:gd name="connsiteX7" fmla="*/ 4305300 w 5200650"/>
              <a:gd name="connsiteY7" fmla="*/ 3143248 h 3143248"/>
              <a:gd name="connsiteX8" fmla="*/ 1924050 w 5200650"/>
              <a:gd name="connsiteY8" fmla="*/ 419099 h 3143248"/>
              <a:gd name="connsiteX9" fmla="*/ 1663700 w 5200650"/>
              <a:gd name="connsiteY9" fmla="*/ 279399 h 3143248"/>
              <a:gd name="connsiteX10" fmla="*/ 1358900 w 5200650"/>
              <a:gd name="connsiteY10" fmla="*/ 273049 h 3143248"/>
              <a:gd name="connsiteX11" fmla="*/ 1131491 w 5200650"/>
              <a:gd name="connsiteY11" fmla="*/ 314324 h 3143248"/>
              <a:gd name="connsiteX12" fmla="*/ 923649 w 5200650"/>
              <a:gd name="connsiteY12" fmla="*/ 359406 h 3143248"/>
              <a:gd name="connsiteX13" fmla="*/ 990600 w 5200650"/>
              <a:gd name="connsiteY13" fmla="*/ 514350 h 3143248"/>
              <a:gd name="connsiteX14" fmla="*/ 0 w 5200650"/>
              <a:gd name="connsiteY14" fmla="*/ 381000 h 3143248"/>
              <a:gd name="connsiteX15" fmla="*/ 768350 w 5200650"/>
              <a:gd name="connsiteY15" fmla="*/ 0 h 3143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200650" h="3143248">
                <a:moveTo>
                  <a:pt x="768350" y="0"/>
                </a:moveTo>
                <a:lnTo>
                  <a:pt x="813549" y="104601"/>
                </a:lnTo>
                <a:lnTo>
                  <a:pt x="917377" y="87212"/>
                </a:lnTo>
                <a:cubicBezTo>
                  <a:pt x="1087438" y="57943"/>
                  <a:pt x="1270000" y="25399"/>
                  <a:pt x="1352550" y="19049"/>
                </a:cubicBezTo>
                <a:cubicBezTo>
                  <a:pt x="1462617" y="10582"/>
                  <a:pt x="1645708" y="-5293"/>
                  <a:pt x="1816100" y="31749"/>
                </a:cubicBezTo>
                <a:cubicBezTo>
                  <a:pt x="1986492" y="68791"/>
                  <a:pt x="2277533" y="160866"/>
                  <a:pt x="2374900" y="241299"/>
                </a:cubicBezTo>
                <a:cubicBezTo>
                  <a:pt x="2472267" y="321732"/>
                  <a:pt x="4239683" y="1824565"/>
                  <a:pt x="5200650" y="2647948"/>
                </a:cubicBezTo>
                <a:lnTo>
                  <a:pt x="4305300" y="3143248"/>
                </a:lnTo>
                <a:lnTo>
                  <a:pt x="1924050" y="419099"/>
                </a:lnTo>
                <a:cubicBezTo>
                  <a:pt x="1864783" y="354541"/>
                  <a:pt x="1813983" y="313266"/>
                  <a:pt x="1663700" y="279399"/>
                </a:cubicBezTo>
                <a:cubicBezTo>
                  <a:pt x="1513417" y="245532"/>
                  <a:pt x="1489075" y="258232"/>
                  <a:pt x="1358900" y="273049"/>
                </a:cubicBezTo>
                <a:cubicBezTo>
                  <a:pt x="1293812" y="280457"/>
                  <a:pt x="1214438" y="296332"/>
                  <a:pt x="1131491" y="314324"/>
                </a:cubicBezTo>
                <a:lnTo>
                  <a:pt x="923649" y="359406"/>
                </a:lnTo>
                <a:lnTo>
                  <a:pt x="990600" y="514350"/>
                </a:lnTo>
                <a:lnTo>
                  <a:pt x="0" y="381000"/>
                </a:lnTo>
                <a:lnTo>
                  <a:pt x="76835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10F8CB2C-0162-5879-3736-B8CF556F976D}"/>
              </a:ext>
            </a:extLst>
          </p:cNvPr>
          <p:cNvSpPr/>
          <p:nvPr/>
        </p:nvSpPr>
        <p:spPr bwMode="auto">
          <a:xfrm>
            <a:off x="5015800" y="3108277"/>
            <a:ext cx="1830620" cy="1106820"/>
          </a:xfrm>
          <a:custGeom>
            <a:avLst/>
            <a:gdLst>
              <a:gd name="connsiteX0" fmla="*/ 920749 w 5213349"/>
              <a:gd name="connsiteY0" fmla="*/ 0 h 3152071"/>
              <a:gd name="connsiteX1" fmla="*/ 3246437 w 5213349"/>
              <a:gd name="connsiteY1" fmla="*/ 2686842 h 3152071"/>
              <a:gd name="connsiteX2" fmla="*/ 3448843 w 5213349"/>
              <a:gd name="connsiteY2" fmla="*/ 2854325 h 3152071"/>
              <a:gd name="connsiteX3" fmla="*/ 3844130 w 5213349"/>
              <a:gd name="connsiteY3" fmla="*/ 2894805 h 3152071"/>
              <a:gd name="connsiteX4" fmla="*/ 4193504 w 5213349"/>
              <a:gd name="connsiteY4" fmla="*/ 2827275 h 3152071"/>
              <a:gd name="connsiteX5" fmla="*/ 4286767 w 5213349"/>
              <a:gd name="connsiteY5" fmla="*/ 2808083 h 3152071"/>
              <a:gd name="connsiteX6" fmla="*/ 4222749 w 5213349"/>
              <a:gd name="connsiteY6" fmla="*/ 2660649 h 3152071"/>
              <a:gd name="connsiteX7" fmla="*/ 5213349 w 5213349"/>
              <a:gd name="connsiteY7" fmla="*/ 2774949 h 3152071"/>
              <a:gd name="connsiteX8" fmla="*/ 4432299 w 5213349"/>
              <a:gd name="connsiteY8" fmla="*/ 3143249 h 3152071"/>
              <a:gd name="connsiteX9" fmla="*/ 4391899 w 5213349"/>
              <a:gd name="connsiteY9" fmla="*/ 3050205 h 3152071"/>
              <a:gd name="connsiteX10" fmla="*/ 4299185 w 5213349"/>
              <a:gd name="connsiteY10" fmla="*/ 3067173 h 3152071"/>
              <a:gd name="connsiteX11" fmla="*/ 3911599 w 5213349"/>
              <a:gd name="connsiteY11" fmla="*/ 3136899 h 3152071"/>
              <a:gd name="connsiteX12" fmla="*/ 3327399 w 5213349"/>
              <a:gd name="connsiteY12" fmla="*/ 3124199 h 3152071"/>
              <a:gd name="connsiteX13" fmla="*/ 2793999 w 5213349"/>
              <a:gd name="connsiteY13" fmla="*/ 2889249 h 3152071"/>
              <a:gd name="connsiteX14" fmla="*/ 0 w 5213349"/>
              <a:gd name="connsiteY14" fmla="*/ 508001 h 3152071"/>
              <a:gd name="connsiteX15" fmla="*/ 920749 w 5213349"/>
              <a:gd name="connsiteY15" fmla="*/ 0 h 3152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213349" h="3152071">
                <a:moveTo>
                  <a:pt x="920749" y="0"/>
                </a:moveTo>
                <a:cubicBezTo>
                  <a:pt x="1695978" y="895614"/>
                  <a:pt x="3178174" y="2616727"/>
                  <a:pt x="3246437" y="2686842"/>
                </a:cubicBezTo>
                <a:cubicBezTo>
                  <a:pt x="3314700" y="2756957"/>
                  <a:pt x="3342085" y="2810140"/>
                  <a:pt x="3448843" y="2854325"/>
                </a:cubicBezTo>
                <a:cubicBezTo>
                  <a:pt x="3555601" y="2898510"/>
                  <a:pt x="3739356" y="2909886"/>
                  <a:pt x="3844130" y="2894805"/>
                </a:cubicBezTo>
                <a:cubicBezTo>
                  <a:pt x="3922711" y="2883495"/>
                  <a:pt x="4059484" y="2855069"/>
                  <a:pt x="4193504" y="2827275"/>
                </a:cubicBezTo>
                <a:lnTo>
                  <a:pt x="4286767" y="2808083"/>
                </a:lnTo>
                <a:lnTo>
                  <a:pt x="4222749" y="2660649"/>
                </a:lnTo>
                <a:lnTo>
                  <a:pt x="5213349" y="2774949"/>
                </a:lnTo>
                <a:lnTo>
                  <a:pt x="4432299" y="3143249"/>
                </a:lnTo>
                <a:lnTo>
                  <a:pt x="4391899" y="3050205"/>
                </a:lnTo>
                <a:lnTo>
                  <a:pt x="4299185" y="3067173"/>
                </a:lnTo>
                <a:cubicBezTo>
                  <a:pt x="4154586" y="3093838"/>
                  <a:pt x="4002285" y="3122214"/>
                  <a:pt x="3911599" y="3136899"/>
                </a:cubicBezTo>
                <a:cubicBezTo>
                  <a:pt x="3790685" y="3156479"/>
                  <a:pt x="3512607" y="3161769"/>
                  <a:pt x="3327399" y="3124199"/>
                </a:cubicBezTo>
                <a:cubicBezTo>
                  <a:pt x="3142191" y="3086629"/>
                  <a:pt x="2905124" y="2979473"/>
                  <a:pt x="2793999" y="2889249"/>
                </a:cubicBezTo>
                <a:lnTo>
                  <a:pt x="0" y="508001"/>
                </a:lnTo>
                <a:lnTo>
                  <a:pt x="92074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AC8A2AAA-CB2C-4F24-B6F0-72B63D9FAF2E}"/>
              </a:ext>
            </a:extLst>
          </p:cNvPr>
          <p:cNvSpPr/>
          <p:nvPr/>
        </p:nvSpPr>
        <p:spPr bwMode="auto">
          <a:xfrm>
            <a:off x="1092538" y="2747938"/>
            <a:ext cx="1107737" cy="1827498"/>
          </a:xfrm>
          <a:custGeom>
            <a:avLst/>
            <a:gdLst>
              <a:gd name="connsiteX0" fmla="*/ 2766060 w 3154680"/>
              <a:gd name="connsiteY0" fmla="*/ 0 h 5204457"/>
              <a:gd name="connsiteX1" fmla="*/ 3154680 w 3154680"/>
              <a:gd name="connsiteY1" fmla="*/ 761997 h 5204457"/>
              <a:gd name="connsiteX2" fmla="*/ 3048763 w 3154680"/>
              <a:gd name="connsiteY2" fmla="*/ 805610 h 5204457"/>
              <a:gd name="connsiteX3" fmla="*/ 3052565 w 3154680"/>
              <a:gd name="connsiteY3" fmla="*/ 832303 h 5204457"/>
              <a:gd name="connsiteX4" fmla="*/ 3131820 w 3154680"/>
              <a:gd name="connsiteY4" fmla="*/ 1394457 h 5204457"/>
              <a:gd name="connsiteX5" fmla="*/ 3125153 w 3154680"/>
              <a:gd name="connsiteY5" fmla="*/ 1849752 h 5204457"/>
              <a:gd name="connsiteX6" fmla="*/ 2964180 w 3154680"/>
              <a:gd name="connsiteY6" fmla="*/ 2285997 h 5204457"/>
              <a:gd name="connsiteX7" fmla="*/ 502920 w 3154680"/>
              <a:gd name="connsiteY7" fmla="*/ 5204457 h 5204457"/>
              <a:gd name="connsiteX8" fmla="*/ 0 w 3154680"/>
              <a:gd name="connsiteY8" fmla="*/ 4274817 h 5204457"/>
              <a:gd name="connsiteX9" fmla="*/ 2705100 w 3154680"/>
              <a:gd name="connsiteY9" fmla="*/ 1927857 h 5204457"/>
              <a:gd name="connsiteX10" fmla="*/ 2880360 w 3154680"/>
              <a:gd name="connsiteY10" fmla="*/ 1638297 h 5204457"/>
              <a:gd name="connsiteX11" fmla="*/ 2880360 w 3154680"/>
              <a:gd name="connsiteY11" fmla="*/ 1356357 h 5204457"/>
              <a:gd name="connsiteX12" fmla="*/ 2803341 w 3154680"/>
              <a:gd name="connsiteY12" fmla="*/ 1008278 h 5204457"/>
              <a:gd name="connsiteX13" fmla="*/ 2782439 w 3154680"/>
              <a:gd name="connsiteY13" fmla="*/ 915273 h 5204457"/>
              <a:gd name="connsiteX14" fmla="*/ 2636520 w 3154680"/>
              <a:gd name="connsiteY14" fmla="*/ 975357 h 5204457"/>
              <a:gd name="connsiteX15" fmla="*/ 2766060 w 3154680"/>
              <a:gd name="connsiteY15" fmla="*/ 0 h 52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154680" h="5204457">
                <a:moveTo>
                  <a:pt x="2766060" y="0"/>
                </a:moveTo>
                <a:lnTo>
                  <a:pt x="3154680" y="761997"/>
                </a:lnTo>
                <a:lnTo>
                  <a:pt x="3048763" y="805610"/>
                </a:lnTo>
                <a:lnTo>
                  <a:pt x="3052565" y="832303"/>
                </a:lnTo>
                <a:cubicBezTo>
                  <a:pt x="3082508" y="1041080"/>
                  <a:pt x="3121262" y="1303335"/>
                  <a:pt x="3131820" y="1394457"/>
                </a:cubicBezTo>
                <a:cubicBezTo>
                  <a:pt x="3143886" y="1498597"/>
                  <a:pt x="3165475" y="1626549"/>
                  <a:pt x="3125153" y="1849752"/>
                </a:cubicBezTo>
                <a:cubicBezTo>
                  <a:pt x="3084831" y="2072955"/>
                  <a:pt x="3036888" y="2188207"/>
                  <a:pt x="2964180" y="2285997"/>
                </a:cubicBezTo>
                <a:lnTo>
                  <a:pt x="502920" y="5204457"/>
                </a:lnTo>
                <a:lnTo>
                  <a:pt x="0" y="4274817"/>
                </a:lnTo>
                <a:cubicBezTo>
                  <a:pt x="901700" y="3492497"/>
                  <a:pt x="2622867" y="2000565"/>
                  <a:pt x="2705100" y="1927857"/>
                </a:cubicBezTo>
                <a:cubicBezTo>
                  <a:pt x="2787333" y="1855149"/>
                  <a:pt x="2864803" y="1777679"/>
                  <a:pt x="2880360" y="1638297"/>
                </a:cubicBezTo>
                <a:cubicBezTo>
                  <a:pt x="2895917" y="1498915"/>
                  <a:pt x="2894647" y="1431287"/>
                  <a:pt x="2880360" y="1356357"/>
                </a:cubicBezTo>
                <a:cubicBezTo>
                  <a:pt x="2869645" y="1300160"/>
                  <a:pt x="2834998" y="1148236"/>
                  <a:pt x="2803341" y="1008278"/>
                </a:cubicBezTo>
                <a:lnTo>
                  <a:pt x="2782439" y="915273"/>
                </a:lnTo>
                <a:lnTo>
                  <a:pt x="2636520" y="975357"/>
                </a:lnTo>
                <a:lnTo>
                  <a:pt x="276606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09CC3338-9608-30E6-D21A-726C772B5EB7}"/>
              </a:ext>
            </a:extLst>
          </p:cNvPr>
          <p:cNvSpPr/>
          <p:nvPr/>
        </p:nvSpPr>
        <p:spPr bwMode="auto">
          <a:xfrm>
            <a:off x="7368783" y="816841"/>
            <a:ext cx="1525878" cy="1791762"/>
          </a:xfrm>
          <a:custGeom>
            <a:avLst/>
            <a:gdLst>
              <a:gd name="connsiteX0" fmla="*/ 1873250 w 3677238"/>
              <a:gd name="connsiteY0" fmla="*/ 0 h 4318000"/>
              <a:gd name="connsiteX1" fmla="*/ 3200400 w 3677238"/>
              <a:gd name="connsiteY1" fmla="*/ 1143000 h 4318000"/>
              <a:gd name="connsiteX2" fmla="*/ 3670300 w 3677238"/>
              <a:gd name="connsiteY2" fmla="*/ 2171700 h 4318000"/>
              <a:gd name="connsiteX3" fmla="*/ 3175000 w 3677238"/>
              <a:gd name="connsiteY3" fmla="*/ 2946400 h 4318000"/>
              <a:gd name="connsiteX4" fmla="*/ 2123051 w 3677238"/>
              <a:gd name="connsiteY4" fmla="*/ 3424009 h 4318000"/>
              <a:gd name="connsiteX5" fmla="*/ 2501900 w 3677238"/>
              <a:gd name="connsiteY5" fmla="*/ 4318000 h 4318000"/>
              <a:gd name="connsiteX6" fmla="*/ 0 w 3677238"/>
              <a:gd name="connsiteY6" fmla="*/ 3479800 h 4318000"/>
              <a:gd name="connsiteX7" fmla="*/ 1460500 w 3677238"/>
              <a:gd name="connsiteY7" fmla="*/ 1860550 h 4318000"/>
              <a:gd name="connsiteX8" fmla="*/ 1632871 w 3677238"/>
              <a:gd name="connsiteY8" fmla="*/ 2267305 h 4318000"/>
              <a:gd name="connsiteX9" fmla="*/ 1652389 w 3677238"/>
              <a:gd name="connsiteY9" fmla="*/ 2260538 h 4318000"/>
              <a:gd name="connsiteX10" fmla="*/ 2451100 w 3677238"/>
              <a:gd name="connsiteY10" fmla="*/ 1962150 h 4318000"/>
              <a:gd name="connsiteX11" fmla="*/ 2654300 w 3677238"/>
              <a:gd name="connsiteY11" fmla="*/ 1714500 h 4318000"/>
              <a:gd name="connsiteX12" fmla="*/ 2584450 w 3677238"/>
              <a:gd name="connsiteY12" fmla="*/ 1403350 h 4318000"/>
              <a:gd name="connsiteX13" fmla="*/ 1454150 w 3677238"/>
              <a:gd name="connsiteY13" fmla="*/ 88900 h 4318000"/>
              <a:gd name="connsiteX14" fmla="*/ 1873250 w 3677238"/>
              <a:gd name="connsiteY14" fmla="*/ 0 h 43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77238" h="4318000">
                <a:moveTo>
                  <a:pt x="1873250" y="0"/>
                </a:moveTo>
                <a:cubicBezTo>
                  <a:pt x="2315633" y="381000"/>
                  <a:pt x="3005667" y="977900"/>
                  <a:pt x="3200400" y="1143000"/>
                </a:cubicBezTo>
                <a:cubicBezTo>
                  <a:pt x="3395133" y="1308100"/>
                  <a:pt x="3729567" y="1758950"/>
                  <a:pt x="3670300" y="2171700"/>
                </a:cubicBezTo>
                <a:cubicBezTo>
                  <a:pt x="3611033" y="2584450"/>
                  <a:pt x="3333750" y="2865967"/>
                  <a:pt x="3175000" y="2946400"/>
                </a:cubicBezTo>
                <a:lnTo>
                  <a:pt x="2123051" y="3424009"/>
                </a:lnTo>
                <a:lnTo>
                  <a:pt x="2501900" y="4318000"/>
                </a:lnTo>
                <a:lnTo>
                  <a:pt x="0" y="3479800"/>
                </a:lnTo>
                <a:lnTo>
                  <a:pt x="1460500" y="1860550"/>
                </a:lnTo>
                <a:lnTo>
                  <a:pt x="1632871" y="2267305"/>
                </a:lnTo>
                <a:lnTo>
                  <a:pt x="1652389" y="2260538"/>
                </a:lnTo>
                <a:cubicBezTo>
                  <a:pt x="1967243" y="2151758"/>
                  <a:pt x="2369609" y="2014009"/>
                  <a:pt x="2451100" y="1962150"/>
                </a:cubicBezTo>
                <a:cubicBezTo>
                  <a:pt x="2544233" y="1902883"/>
                  <a:pt x="2632075" y="1807633"/>
                  <a:pt x="2654300" y="1714500"/>
                </a:cubicBezTo>
                <a:cubicBezTo>
                  <a:pt x="2676525" y="1621367"/>
                  <a:pt x="2645833" y="1475317"/>
                  <a:pt x="2584450" y="1403350"/>
                </a:cubicBezTo>
                <a:lnTo>
                  <a:pt x="1454150" y="88900"/>
                </a:lnTo>
                <a:lnTo>
                  <a:pt x="187325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AED852D3-AF42-A7E8-CCE2-286D69C338F2}"/>
              </a:ext>
            </a:extLst>
          </p:cNvPr>
          <p:cNvSpPr/>
          <p:nvPr/>
        </p:nvSpPr>
        <p:spPr bwMode="auto">
          <a:xfrm>
            <a:off x="2948356" y="957129"/>
            <a:ext cx="1778588" cy="1511186"/>
          </a:xfrm>
          <a:custGeom>
            <a:avLst/>
            <a:gdLst>
              <a:gd name="connsiteX0" fmla="*/ 2140148 w 4286249"/>
              <a:gd name="connsiteY0" fmla="*/ 141 h 3641832"/>
              <a:gd name="connsiteX1" fmla="*/ 2259012 w 4286249"/>
              <a:gd name="connsiteY1" fmla="*/ 12807 h 3641832"/>
              <a:gd name="connsiteX2" fmla="*/ 2933698 w 4286249"/>
              <a:gd name="connsiteY2" fmla="*/ 530332 h 3641832"/>
              <a:gd name="connsiteX3" fmla="*/ 3380152 w 4286249"/>
              <a:gd name="connsiteY3" fmla="*/ 1456338 h 3641832"/>
              <a:gd name="connsiteX4" fmla="*/ 3416664 w 4286249"/>
              <a:gd name="connsiteY4" fmla="*/ 1530368 h 3641832"/>
              <a:gd name="connsiteX5" fmla="*/ 4286249 w 4286249"/>
              <a:gd name="connsiteY5" fmla="*/ 1158982 h 3641832"/>
              <a:gd name="connsiteX6" fmla="*/ 3467099 w 4286249"/>
              <a:gd name="connsiteY6" fmla="*/ 3641832 h 3641832"/>
              <a:gd name="connsiteX7" fmla="*/ 1847851 w 4286249"/>
              <a:gd name="connsiteY7" fmla="*/ 2200382 h 3641832"/>
              <a:gd name="connsiteX8" fmla="*/ 2245879 w 4286249"/>
              <a:gd name="connsiteY8" fmla="*/ 2030391 h 3641832"/>
              <a:gd name="connsiteX9" fmla="*/ 2230415 w 4286249"/>
              <a:gd name="connsiteY9" fmla="*/ 1984854 h 3641832"/>
              <a:gd name="connsiteX10" fmla="*/ 1974850 w 4286249"/>
              <a:gd name="connsiteY10" fmla="*/ 1263757 h 3641832"/>
              <a:gd name="connsiteX11" fmla="*/ 1685924 w 4286249"/>
              <a:gd name="connsiteY11" fmla="*/ 1019282 h 3641832"/>
              <a:gd name="connsiteX12" fmla="*/ 1333499 w 4286249"/>
              <a:gd name="connsiteY12" fmla="*/ 1152632 h 3641832"/>
              <a:gd name="connsiteX13" fmla="*/ 76200 w 4286249"/>
              <a:gd name="connsiteY13" fmla="*/ 2219432 h 3641832"/>
              <a:gd name="connsiteX14" fmla="*/ 0 w 4286249"/>
              <a:gd name="connsiteY14" fmla="*/ 1793982 h 3641832"/>
              <a:gd name="connsiteX15" fmla="*/ 1352550 w 4286249"/>
              <a:gd name="connsiteY15" fmla="*/ 250932 h 3641832"/>
              <a:gd name="connsiteX16" fmla="*/ 2140148 w 4286249"/>
              <a:gd name="connsiteY16" fmla="*/ 141 h 3641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86249" h="3641832">
                <a:moveTo>
                  <a:pt x="2140148" y="141"/>
                </a:moveTo>
                <a:cubicBezTo>
                  <a:pt x="2181993" y="918"/>
                  <a:pt x="2221970" y="4936"/>
                  <a:pt x="2259012" y="12807"/>
                </a:cubicBezTo>
                <a:cubicBezTo>
                  <a:pt x="2555346" y="75777"/>
                  <a:pt x="2783416" y="267336"/>
                  <a:pt x="2933698" y="530332"/>
                </a:cubicBezTo>
                <a:cubicBezTo>
                  <a:pt x="3065196" y="760454"/>
                  <a:pt x="3224650" y="1133996"/>
                  <a:pt x="3380152" y="1456338"/>
                </a:cubicBezTo>
                <a:lnTo>
                  <a:pt x="3416664" y="1530368"/>
                </a:lnTo>
                <a:lnTo>
                  <a:pt x="4286249" y="1158982"/>
                </a:lnTo>
                <a:lnTo>
                  <a:pt x="3467099" y="3641832"/>
                </a:lnTo>
                <a:lnTo>
                  <a:pt x="1847851" y="2200382"/>
                </a:lnTo>
                <a:lnTo>
                  <a:pt x="2245879" y="2030391"/>
                </a:lnTo>
                <a:lnTo>
                  <a:pt x="2230415" y="1984854"/>
                </a:lnTo>
                <a:cubicBezTo>
                  <a:pt x="2145125" y="1725852"/>
                  <a:pt x="2059583" y="1420258"/>
                  <a:pt x="1974850" y="1263757"/>
                </a:cubicBezTo>
                <a:cubicBezTo>
                  <a:pt x="1878012" y="1084899"/>
                  <a:pt x="1821391" y="1037803"/>
                  <a:pt x="1685924" y="1019282"/>
                </a:cubicBezTo>
                <a:cubicBezTo>
                  <a:pt x="1550458" y="1000761"/>
                  <a:pt x="1601788" y="952607"/>
                  <a:pt x="1333499" y="1152632"/>
                </a:cubicBezTo>
                <a:cubicBezTo>
                  <a:pt x="1065213" y="1352657"/>
                  <a:pt x="495300" y="1863832"/>
                  <a:pt x="76200" y="2219432"/>
                </a:cubicBezTo>
                <a:lnTo>
                  <a:pt x="0" y="1793982"/>
                </a:lnTo>
                <a:cubicBezTo>
                  <a:pt x="450850" y="1279632"/>
                  <a:pt x="1226609" y="368407"/>
                  <a:pt x="1352550" y="250932"/>
                </a:cubicBezTo>
                <a:cubicBezTo>
                  <a:pt x="1462748" y="148142"/>
                  <a:pt x="1847229" y="-5291"/>
                  <a:pt x="2140148" y="141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D9022C57-14AA-6B36-857C-042C0D5C1FAD}"/>
              </a:ext>
            </a:extLst>
          </p:cNvPr>
          <p:cNvSpPr/>
          <p:nvPr/>
        </p:nvSpPr>
        <p:spPr bwMode="auto">
          <a:xfrm>
            <a:off x="1507668" y="4742342"/>
            <a:ext cx="528589" cy="1831986"/>
          </a:xfrm>
          <a:custGeom>
            <a:avLst/>
            <a:gdLst>
              <a:gd name="connsiteX0" fmla="*/ 456707 w 1192681"/>
              <a:gd name="connsiteY0" fmla="*/ 0 h 4133603"/>
              <a:gd name="connsiteX1" fmla="*/ 714525 w 1192681"/>
              <a:gd name="connsiteY1" fmla="*/ 1813560 h 4133603"/>
              <a:gd name="connsiteX2" fmla="*/ 606860 w 1192681"/>
              <a:gd name="connsiteY2" fmla="*/ 1765336 h 4133603"/>
              <a:gd name="connsiteX3" fmla="*/ 606795 w 1192681"/>
              <a:gd name="connsiteY3" fmla="*/ 1852346 h 4133603"/>
              <a:gd name="connsiteX4" fmla="*/ 606892 w 1192681"/>
              <a:gd name="connsiteY4" fmla="*/ 2692718 h 4133603"/>
              <a:gd name="connsiteX5" fmla="*/ 635468 w 1192681"/>
              <a:gd name="connsiteY5" fmla="*/ 2945130 h 4133603"/>
              <a:gd name="connsiteX6" fmla="*/ 723573 w 1192681"/>
              <a:gd name="connsiteY6" fmla="*/ 3152299 h 4133603"/>
              <a:gd name="connsiteX7" fmla="*/ 806917 w 1192681"/>
              <a:gd name="connsiteY7" fmla="*/ 3102293 h 4133603"/>
              <a:gd name="connsiteX8" fmla="*/ 1192681 w 1192681"/>
              <a:gd name="connsiteY8" fmla="*/ 2754630 h 4133603"/>
              <a:gd name="connsiteX9" fmla="*/ 1192681 w 1192681"/>
              <a:gd name="connsiteY9" fmla="*/ 3235643 h 4133603"/>
              <a:gd name="connsiteX10" fmla="*/ 766436 w 1192681"/>
              <a:gd name="connsiteY10" fmla="*/ 4002405 h 4133603"/>
              <a:gd name="connsiteX11" fmla="*/ 635468 w 1192681"/>
              <a:gd name="connsiteY11" fmla="*/ 4133372 h 4133603"/>
              <a:gd name="connsiteX12" fmla="*/ 452111 w 1192681"/>
              <a:gd name="connsiteY12" fmla="*/ 3971449 h 4133603"/>
              <a:gd name="connsiteX13" fmla="*/ 302092 w 1192681"/>
              <a:gd name="connsiteY13" fmla="*/ 3364230 h 4133603"/>
              <a:gd name="connsiteX14" fmla="*/ 259231 w 1192681"/>
              <a:gd name="connsiteY14" fmla="*/ 2787968 h 4133603"/>
              <a:gd name="connsiteX15" fmla="*/ 259231 w 1192681"/>
              <a:gd name="connsiteY15" fmla="*/ 1609630 h 4133603"/>
              <a:gd name="connsiteX16" fmla="*/ 0 w 1192681"/>
              <a:gd name="connsiteY16" fmla="*/ 1493519 h 4133603"/>
              <a:gd name="connsiteX17" fmla="*/ 456707 w 1192681"/>
              <a:gd name="connsiteY17" fmla="*/ 0 h 4133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92681" h="4133603">
                <a:moveTo>
                  <a:pt x="456707" y="0"/>
                </a:moveTo>
                <a:lnTo>
                  <a:pt x="714525" y="1813560"/>
                </a:lnTo>
                <a:lnTo>
                  <a:pt x="606860" y="1765336"/>
                </a:lnTo>
                <a:lnTo>
                  <a:pt x="606795" y="1852346"/>
                </a:lnTo>
                <a:cubicBezTo>
                  <a:pt x="606372" y="2177897"/>
                  <a:pt x="604809" y="2617015"/>
                  <a:pt x="606892" y="2692718"/>
                </a:cubicBezTo>
                <a:cubicBezTo>
                  <a:pt x="609273" y="2779236"/>
                  <a:pt x="618799" y="2864167"/>
                  <a:pt x="635468" y="2945130"/>
                </a:cubicBezTo>
                <a:cubicBezTo>
                  <a:pt x="652136" y="3026093"/>
                  <a:pt x="687854" y="3152299"/>
                  <a:pt x="723573" y="3152299"/>
                </a:cubicBezTo>
                <a:cubicBezTo>
                  <a:pt x="759293" y="3152299"/>
                  <a:pt x="728733" y="3168570"/>
                  <a:pt x="806917" y="3102293"/>
                </a:cubicBezTo>
                <a:cubicBezTo>
                  <a:pt x="885101" y="3036014"/>
                  <a:pt x="1064093" y="2870517"/>
                  <a:pt x="1192681" y="2754630"/>
                </a:cubicBezTo>
                <a:lnTo>
                  <a:pt x="1192681" y="3235643"/>
                </a:lnTo>
                <a:cubicBezTo>
                  <a:pt x="1038693" y="3510280"/>
                  <a:pt x="798187" y="3948430"/>
                  <a:pt x="766436" y="4002405"/>
                </a:cubicBezTo>
                <a:cubicBezTo>
                  <a:pt x="734686" y="4056379"/>
                  <a:pt x="687854" y="4138531"/>
                  <a:pt x="635468" y="4133372"/>
                </a:cubicBezTo>
                <a:cubicBezTo>
                  <a:pt x="583080" y="4128213"/>
                  <a:pt x="507674" y="4099639"/>
                  <a:pt x="452111" y="3971449"/>
                </a:cubicBezTo>
                <a:cubicBezTo>
                  <a:pt x="396549" y="3843258"/>
                  <a:pt x="334239" y="3561477"/>
                  <a:pt x="302092" y="3364230"/>
                </a:cubicBezTo>
                <a:cubicBezTo>
                  <a:pt x="269946" y="3166984"/>
                  <a:pt x="273518" y="2980055"/>
                  <a:pt x="259231" y="2787968"/>
                </a:cubicBezTo>
                <a:lnTo>
                  <a:pt x="259231" y="1609630"/>
                </a:lnTo>
                <a:lnTo>
                  <a:pt x="0" y="1493519"/>
                </a:lnTo>
                <a:lnTo>
                  <a:pt x="456707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FDA8A5F7-C434-BE13-F16D-29D0C805629C}"/>
              </a:ext>
            </a:extLst>
          </p:cNvPr>
          <p:cNvSpPr/>
          <p:nvPr/>
        </p:nvSpPr>
        <p:spPr bwMode="auto">
          <a:xfrm>
            <a:off x="7837148" y="4658546"/>
            <a:ext cx="528944" cy="1836317"/>
          </a:xfrm>
          <a:custGeom>
            <a:avLst/>
            <a:gdLst>
              <a:gd name="connsiteX0" fmla="*/ 1193483 w 1193483"/>
              <a:gd name="connsiteY0" fmla="*/ 0 h 4143374"/>
              <a:gd name="connsiteX1" fmla="*/ 1193483 w 1193483"/>
              <a:gd name="connsiteY1" fmla="*/ 1538288 h 4143374"/>
              <a:gd name="connsiteX2" fmla="*/ 160019 w 1193483"/>
              <a:gd name="connsiteY2" fmla="*/ 2457450 h 4143374"/>
              <a:gd name="connsiteX3" fmla="*/ 136207 w 1193483"/>
              <a:gd name="connsiteY3" fmla="*/ 2557463 h 4143374"/>
              <a:gd name="connsiteX4" fmla="*/ 112394 w 1193483"/>
              <a:gd name="connsiteY4" fmla="*/ 2757488 h 4143374"/>
              <a:gd name="connsiteX5" fmla="*/ 112394 w 1193483"/>
              <a:gd name="connsiteY5" fmla="*/ 3351242 h 4143374"/>
              <a:gd name="connsiteX6" fmla="*/ 167640 w 1193483"/>
              <a:gd name="connsiteY6" fmla="*/ 3381376 h 4143374"/>
              <a:gd name="connsiteX7" fmla="*/ 68580 w 1193483"/>
              <a:gd name="connsiteY7" fmla="*/ 4143374 h 4143374"/>
              <a:gd name="connsiteX8" fmla="*/ 0 w 1193483"/>
              <a:gd name="connsiteY8" fmla="*/ 3289936 h 4143374"/>
              <a:gd name="connsiteX9" fmla="*/ 45719 w 1193483"/>
              <a:gd name="connsiteY9" fmla="*/ 3314873 h 4143374"/>
              <a:gd name="connsiteX10" fmla="*/ 45719 w 1193483"/>
              <a:gd name="connsiteY10" fmla="*/ 2728913 h 4143374"/>
              <a:gd name="connsiteX11" fmla="*/ 60007 w 1193483"/>
              <a:gd name="connsiteY11" fmla="*/ 2428875 h 4143374"/>
              <a:gd name="connsiteX12" fmla="*/ 79057 w 1193483"/>
              <a:gd name="connsiteY12" fmla="*/ 2166938 h 4143374"/>
              <a:gd name="connsiteX13" fmla="*/ 126682 w 1193483"/>
              <a:gd name="connsiteY13" fmla="*/ 1943100 h 4143374"/>
              <a:gd name="connsiteX14" fmla="*/ 198119 w 1193483"/>
              <a:gd name="connsiteY14" fmla="*/ 1766888 h 4143374"/>
              <a:gd name="connsiteX15" fmla="*/ 1193483 w 1193483"/>
              <a:gd name="connsiteY15" fmla="*/ 0 h 414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93483" h="4143374">
                <a:moveTo>
                  <a:pt x="1193483" y="0"/>
                </a:moveTo>
                <a:lnTo>
                  <a:pt x="1193483" y="1538288"/>
                </a:lnTo>
                <a:lnTo>
                  <a:pt x="160019" y="2457450"/>
                </a:lnTo>
                <a:lnTo>
                  <a:pt x="136207" y="2557463"/>
                </a:lnTo>
                <a:lnTo>
                  <a:pt x="112394" y="2757488"/>
                </a:lnTo>
                <a:lnTo>
                  <a:pt x="112394" y="3351242"/>
                </a:lnTo>
                <a:lnTo>
                  <a:pt x="167640" y="3381376"/>
                </a:lnTo>
                <a:lnTo>
                  <a:pt x="68580" y="4143374"/>
                </a:lnTo>
                <a:lnTo>
                  <a:pt x="0" y="3289936"/>
                </a:lnTo>
                <a:lnTo>
                  <a:pt x="45719" y="3314873"/>
                </a:lnTo>
                <a:lnTo>
                  <a:pt x="45719" y="2728913"/>
                </a:lnTo>
                <a:lnTo>
                  <a:pt x="60007" y="2428875"/>
                </a:lnTo>
                <a:lnTo>
                  <a:pt x="79057" y="2166938"/>
                </a:lnTo>
                <a:lnTo>
                  <a:pt x="126682" y="1943100"/>
                </a:lnTo>
                <a:lnTo>
                  <a:pt x="198119" y="1766888"/>
                </a:lnTo>
                <a:lnTo>
                  <a:pt x="1193483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36FA38D3-B42B-CEAB-E0A1-E02700E9CF38}"/>
              </a:ext>
            </a:extLst>
          </p:cNvPr>
          <p:cNvSpPr/>
          <p:nvPr/>
        </p:nvSpPr>
        <p:spPr bwMode="auto">
          <a:xfrm>
            <a:off x="3622976" y="4690017"/>
            <a:ext cx="531055" cy="1832541"/>
          </a:xfrm>
          <a:custGeom>
            <a:avLst/>
            <a:gdLst>
              <a:gd name="connsiteX0" fmla="*/ 595313 w 1198245"/>
              <a:gd name="connsiteY0" fmla="*/ 0 h 4134801"/>
              <a:gd name="connsiteX1" fmla="*/ 719138 w 1198245"/>
              <a:gd name="connsiteY1" fmla="*/ 109537 h 4134801"/>
              <a:gd name="connsiteX2" fmla="*/ 885825 w 1198245"/>
              <a:gd name="connsiteY2" fmla="*/ 666750 h 4134801"/>
              <a:gd name="connsiteX3" fmla="*/ 933449 w 1198245"/>
              <a:gd name="connsiteY3" fmla="*/ 1290636 h 4134801"/>
              <a:gd name="connsiteX4" fmla="*/ 933449 w 1198245"/>
              <a:gd name="connsiteY4" fmla="*/ 2520685 h 4134801"/>
              <a:gd name="connsiteX5" fmla="*/ 1198245 w 1198245"/>
              <a:gd name="connsiteY5" fmla="*/ 2648901 h 4134801"/>
              <a:gd name="connsiteX6" fmla="*/ 748665 w 1198245"/>
              <a:gd name="connsiteY6" fmla="*/ 4134801 h 4134801"/>
              <a:gd name="connsiteX7" fmla="*/ 474345 w 1198245"/>
              <a:gd name="connsiteY7" fmla="*/ 2298381 h 4134801"/>
              <a:gd name="connsiteX8" fmla="*/ 609600 w 1198245"/>
              <a:gd name="connsiteY8" fmla="*/ 2363873 h 4134801"/>
              <a:gd name="connsiteX9" fmla="*/ 609600 w 1198245"/>
              <a:gd name="connsiteY9" fmla="*/ 1471611 h 4134801"/>
              <a:gd name="connsiteX10" fmla="*/ 552450 w 1198245"/>
              <a:gd name="connsiteY10" fmla="*/ 1109661 h 4134801"/>
              <a:gd name="connsiteX11" fmla="*/ 476250 w 1198245"/>
              <a:gd name="connsiteY11" fmla="*/ 981074 h 4134801"/>
              <a:gd name="connsiteX12" fmla="*/ 409575 w 1198245"/>
              <a:gd name="connsiteY12" fmla="*/ 1023936 h 4134801"/>
              <a:gd name="connsiteX13" fmla="*/ 0 w 1198245"/>
              <a:gd name="connsiteY13" fmla="*/ 1390649 h 4134801"/>
              <a:gd name="connsiteX14" fmla="*/ 0 w 1198245"/>
              <a:gd name="connsiteY14" fmla="*/ 890587 h 4134801"/>
              <a:gd name="connsiteX15" fmla="*/ 466725 w 1198245"/>
              <a:gd name="connsiteY15" fmla="*/ 76200 h 4134801"/>
              <a:gd name="connsiteX16" fmla="*/ 595313 w 1198245"/>
              <a:gd name="connsiteY16" fmla="*/ 0 h 4134801"/>
              <a:gd name="connsiteX0" fmla="*/ 595313 w 1198245"/>
              <a:gd name="connsiteY0" fmla="*/ 35 h 4134836"/>
              <a:gd name="connsiteX1" fmla="*/ 719138 w 1198245"/>
              <a:gd name="connsiteY1" fmla="*/ 109572 h 4134836"/>
              <a:gd name="connsiteX2" fmla="*/ 885825 w 1198245"/>
              <a:gd name="connsiteY2" fmla="*/ 666785 h 4134836"/>
              <a:gd name="connsiteX3" fmla="*/ 933449 w 1198245"/>
              <a:gd name="connsiteY3" fmla="*/ 1290671 h 4134836"/>
              <a:gd name="connsiteX4" fmla="*/ 933449 w 1198245"/>
              <a:gd name="connsiteY4" fmla="*/ 2520720 h 4134836"/>
              <a:gd name="connsiteX5" fmla="*/ 1198245 w 1198245"/>
              <a:gd name="connsiteY5" fmla="*/ 2648936 h 4134836"/>
              <a:gd name="connsiteX6" fmla="*/ 748665 w 1198245"/>
              <a:gd name="connsiteY6" fmla="*/ 4134836 h 4134836"/>
              <a:gd name="connsiteX7" fmla="*/ 474345 w 1198245"/>
              <a:gd name="connsiteY7" fmla="*/ 2298416 h 4134836"/>
              <a:gd name="connsiteX8" fmla="*/ 609600 w 1198245"/>
              <a:gd name="connsiteY8" fmla="*/ 2363908 h 4134836"/>
              <a:gd name="connsiteX9" fmla="*/ 609600 w 1198245"/>
              <a:gd name="connsiteY9" fmla="*/ 1471646 h 4134836"/>
              <a:gd name="connsiteX10" fmla="*/ 552450 w 1198245"/>
              <a:gd name="connsiteY10" fmla="*/ 1109696 h 4134836"/>
              <a:gd name="connsiteX11" fmla="*/ 476250 w 1198245"/>
              <a:gd name="connsiteY11" fmla="*/ 981109 h 4134836"/>
              <a:gd name="connsiteX12" fmla="*/ 409575 w 1198245"/>
              <a:gd name="connsiteY12" fmla="*/ 1023971 h 4134836"/>
              <a:gd name="connsiteX13" fmla="*/ 0 w 1198245"/>
              <a:gd name="connsiteY13" fmla="*/ 1390684 h 4134836"/>
              <a:gd name="connsiteX14" fmla="*/ 0 w 1198245"/>
              <a:gd name="connsiteY14" fmla="*/ 890622 h 4134836"/>
              <a:gd name="connsiteX15" fmla="*/ 466725 w 1198245"/>
              <a:gd name="connsiteY15" fmla="*/ 76235 h 4134836"/>
              <a:gd name="connsiteX16" fmla="*/ 595313 w 1198245"/>
              <a:gd name="connsiteY16" fmla="*/ 35 h 4134836"/>
              <a:gd name="connsiteX0" fmla="*/ 595313 w 1198245"/>
              <a:gd name="connsiteY0" fmla="*/ 54 h 4134855"/>
              <a:gd name="connsiteX1" fmla="*/ 719138 w 1198245"/>
              <a:gd name="connsiteY1" fmla="*/ 109591 h 4134855"/>
              <a:gd name="connsiteX2" fmla="*/ 885825 w 1198245"/>
              <a:gd name="connsiteY2" fmla="*/ 666804 h 4134855"/>
              <a:gd name="connsiteX3" fmla="*/ 933449 w 1198245"/>
              <a:gd name="connsiteY3" fmla="*/ 1290690 h 4134855"/>
              <a:gd name="connsiteX4" fmla="*/ 933449 w 1198245"/>
              <a:gd name="connsiteY4" fmla="*/ 2520739 h 4134855"/>
              <a:gd name="connsiteX5" fmla="*/ 1198245 w 1198245"/>
              <a:gd name="connsiteY5" fmla="*/ 2648955 h 4134855"/>
              <a:gd name="connsiteX6" fmla="*/ 748665 w 1198245"/>
              <a:gd name="connsiteY6" fmla="*/ 4134855 h 4134855"/>
              <a:gd name="connsiteX7" fmla="*/ 474345 w 1198245"/>
              <a:gd name="connsiteY7" fmla="*/ 2298435 h 4134855"/>
              <a:gd name="connsiteX8" fmla="*/ 609600 w 1198245"/>
              <a:gd name="connsiteY8" fmla="*/ 2363927 h 4134855"/>
              <a:gd name="connsiteX9" fmla="*/ 609600 w 1198245"/>
              <a:gd name="connsiteY9" fmla="*/ 1471665 h 4134855"/>
              <a:gd name="connsiteX10" fmla="*/ 552450 w 1198245"/>
              <a:gd name="connsiteY10" fmla="*/ 1109715 h 4134855"/>
              <a:gd name="connsiteX11" fmla="*/ 476250 w 1198245"/>
              <a:gd name="connsiteY11" fmla="*/ 981128 h 4134855"/>
              <a:gd name="connsiteX12" fmla="*/ 409575 w 1198245"/>
              <a:gd name="connsiteY12" fmla="*/ 1023990 h 4134855"/>
              <a:gd name="connsiteX13" fmla="*/ 0 w 1198245"/>
              <a:gd name="connsiteY13" fmla="*/ 1390703 h 4134855"/>
              <a:gd name="connsiteX14" fmla="*/ 0 w 1198245"/>
              <a:gd name="connsiteY14" fmla="*/ 890641 h 4134855"/>
              <a:gd name="connsiteX15" fmla="*/ 466725 w 1198245"/>
              <a:gd name="connsiteY15" fmla="*/ 76254 h 4134855"/>
              <a:gd name="connsiteX16" fmla="*/ 595313 w 1198245"/>
              <a:gd name="connsiteY16" fmla="*/ 54 h 4134855"/>
              <a:gd name="connsiteX0" fmla="*/ 595313 w 1198245"/>
              <a:gd name="connsiteY0" fmla="*/ 54 h 4134855"/>
              <a:gd name="connsiteX1" fmla="*/ 719138 w 1198245"/>
              <a:gd name="connsiteY1" fmla="*/ 109591 h 4134855"/>
              <a:gd name="connsiteX2" fmla="*/ 885825 w 1198245"/>
              <a:gd name="connsiteY2" fmla="*/ 666804 h 4134855"/>
              <a:gd name="connsiteX3" fmla="*/ 933449 w 1198245"/>
              <a:gd name="connsiteY3" fmla="*/ 1290690 h 4134855"/>
              <a:gd name="connsiteX4" fmla="*/ 933449 w 1198245"/>
              <a:gd name="connsiteY4" fmla="*/ 2520739 h 4134855"/>
              <a:gd name="connsiteX5" fmla="*/ 1198245 w 1198245"/>
              <a:gd name="connsiteY5" fmla="*/ 2648955 h 4134855"/>
              <a:gd name="connsiteX6" fmla="*/ 748665 w 1198245"/>
              <a:gd name="connsiteY6" fmla="*/ 4134855 h 4134855"/>
              <a:gd name="connsiteX7" fmla="*/ 474345 w 1198245"/>
              <a:gd name="connsiteY7" fmla="*/ 2298435 h 4134855"/>
              <a:gd name="connsiteX8" fmla="*/ 609600 w 1198245"/>
              <a:gd name="connsiteY8" fmla="*/ 2363927 h 4134855"/>
              <a:gd name="connsiteX9" fmla="*/ 609600 w 1198245"/>
              <a:gd name="connsiteY9" fmla="*/ 1471665 h 4134855"/>
              <a:gd name="connsiteX10" fmla="*/ 552450 w 1198245"/>
              <a:gd name="connsiteY10" fmla="*/ 1109715 h 4134855"/>
              <a:gd name="connsiteX11" fmla="*/ 476250 w 1198245"/>
              <a:gd name="connsiteY11" fmla="*/ 981128 h 4134855"/>
              <a:gd name="connsiteX12" fmla="*/ 409575 w 1198245"/>
              <a:gd name="connsiteY12" fmla="*/ 1023990 h 4134855"/>
              <a:gd name="connsiteX13" fmla="*/ 0 w 1198245"/>
              <a:gd name="connsiteY13" fmla="*/ 1390703 h 4134855"/>
              <a:gd name="connsiteX14" fmla="*/ 0 w 1198245"/>
              <a:gd name="connsiteY14" fmla="*/ 890641 h 4134855"/>
              <a:gd name="connsiteX15" fmla="*/ 466725 w 1198245"/>
              <a:gd name="connsiteY15" fmla="*/ 76254 h 4134855"/>
              <a:gd name="connsiteX16" fmla="*/ 595313 w 1198245"/>
              <a:gd name="connsiteY16" fmla="*/ 54 h 4134855"/>
              <a:gd name="connsiteX0" fmla="*/ 595313 w 1198245"/>
              <a:gd name="connsiteY0" fmla="*/ 54 h 4134855"/>
              <a:gd name="connsiteX1" fmla="*/ 719138 w 1198245"/>
              <a:gd name="connsiteY1" fmla="*/ 109591 h 4134855"/>
              <a:gd name="connsiteX2" fmla="*/ 885825 w 1198245"/>
              <a:gd name="connsiteY2" fmla="*/ 666804 h 4134855"/>
              <a:gd name="connsiteX3" fmla="*/ 933449 w 1198245"/>
              <a:gd name="connsiteY3" fmla="*/ 1290690 h 4134855"/>
              <a:gd name="connsiteX4" fmla="*/ 933449 w 1198245"/>
              <a:gd name="connsiteY4" fmla="*/ 2520739 h 4134855"/>
              <a:gd name="connsiteX5" fmla="*/ 1198245 w 1198245"/>
              <a:gd name="connsiteY5" fmla="*/ 2648955 h 4134855"/>
              <a:gd name="connsiteX6" fmla="*/ 748665 w 1198245"/>
              <a:gd name="connsiteY6" fmla="*/ 4134855 h 4134855"/>
              <a:gd name="connsiteX7" fmla="*/ 474345 w 1198245"/>
              <a:gd name="connsiteY7" fmla="*/ 2298435 h 4134855"/>
              <a:gd name="connsiteX8" fmla="*/ 609600 w 1198245"/>
              <a:gd name="connsiteY8" fmla="*/ 2363927 h 4134855"/>
              <a:gd name="connsiteX9" fmla="*/ 609600 w 1198245"/>
              <a:gd name="connsiteY9" fmla="*/ 1471665 h 4134855"/>
              <a:gd name="connsiteX10" fmla="*/ 552450 w 1198245"/>
              <a:gd name="connsiteY10" fmla="*/ 1109715 h 4134855"/>
              <a:gd name="connsiteX11" fmla="*/ 476250 w 1198245"/>
              <a:gd name="connsiteY11" fmla="*/ 981128 h 4134855"/>
              <a:gd name="connsiteX12" fmla="*/ 409575 w 1198245"/>
              <a:gd name="connsiteY12" fmla="*/ 1023990 h 4134855"/>
              <a:gd name="connsiteX13" fmla="*/ 0 w 1198245"/>
              <a:gd name="connsiteY13" fmla="*/ 1390703 h 4134855"/>
              <a:gd name="connsiteX14" fmla="*/ 0 w 1198245"/>
              <a:gd name="connsiteY14" fmla="*/ 890641 h 4134855"/>
              <a:gd name="connsiteX15" fmla="*/ 466725 w 1198245"/>
              <a:gd name="connsiteY15" fmla="*/ 76254 h 4134855"/>
              <a:gd name="connsiteX16" fmla="*/ 595313 w 1198245"/>
              <a:gd name="connsiteY16" fmla="*/ 54 h 4134855"/>
              <a:gd name="connsiteX0" fmla="*/ 595313 w 1198245"/>
              <a:gd name="connsiteY0" fmla="*/ 54 h 4134855"/>
              <a:gd name="connsiteX1" fmla="*/ 719138 w 1198245"/>
              <a:gd name="connsiteY1" fmla="*/ 109591 h 4134855"/>
              <a:gd name="connsiteX2" fmla="*/ 885825 w 1198245"/>
              <a:gd name="connsiteY2" fmla="*/ 666804 h 4134855"/>
              <a:gd name="connsiteX3" fmla="*/ 933449 w 1198245"/>
              <a:gd name="connsiteY3" fmla="*/ 1290690 h 4134855"/>
              <a:gd name="connsiteX4" fmla="*/ 933449 w 1198245"/>
              <a:gd name="connsiteY4" fmla="*/ 2520739 h 4134855"/>
              <a:gd name="connsiteX5" fmla="*/ 1198245 w 1198245"/>
              <a:gd name="connsiteY5" fmla="*/ 2648955 h 4134855"/>
              <a:gd name="connsiteX6" fmla="*/ 748665 w 1198245"/>
              <a:gd name="connsiteY6" fmla="*/ 4134855 h 4134855"/>
              <a:gd name="connsiteX7" fmla="*/ 474345 w 1198245"/>
              <a:gd name="connsiteY7" fmla="*/ 2298435 h 4134855"/>
              <a:gd name="connsiteX8" fmla="*/ 609600 w 1198245"/>
              <a:gd name="connsiteY8" fmla="*/ 2363927 h 4134855"/>
              <a:gd name="connsiteX9" fmla="*/ 609600 w 1198245"/>
              <a:gd name="connsiteY9" fmla="*/ 1471665 h 4134855"/>
              <a:gd name="connsiteX10" fmla="*/ 552450 w 1198245"/>
              <a:gd name="connsiteY10" fmla="*/ 1109715 h 4134855"/>
              <a:gd name="connsiteX11" fmla="*/ 476250 w 1198245"/>
              <a:gd name="connsiteY11" fmla="*/ 981128 h 4134855"/>
              <a:gd name="connsiteX12" fmla="*/ 409575 w 1198245"/>
              <a:gd name="connsiteY12" fmla="*/ 1023990 h 4134855"/>
              <a:gd name="connsiteX13" fmla="*/ 0 w 1198245"/>
              <a:gd name="connsiteY13" fmla="*/ 1390703 h 4134855"/>
              <a:gd name="connsiteX14" fmla="*/ 0 w 1198245"/>
              <a:gd name="connsiteY14" fmla="*/ 890641 h 4134855"/>
              <a:gd name="connsiteX15" fmla="*/ 466725 w 1198245"/>
              <a:gd name="connsiteY15" fmla="*/ 76254 h 4134855"/>
              <a:gd name="connsiteX16" fmla="*/ 595313 w 1198245"/>
              <a:gd name="connsiteY16" fmla="*/ 54 h 4134855"/>
              <a:gd name="connsiteX0" fmla="*/ 595313 w 1198245"/>
              <a:gd name="connsiteY0" fmla="*/ 54 h 4134855"/>
              <a:gd name="connsiteX1" fmla="*/ 719138 w 1198245"/>
              <a:gd name="connsiteY1" fmla="*/ 109591 h 4134855"/>
              <a:gd name="connsiteX2" fmla="*/ 885825 w 1198245"/>
              <a:gd name="connsiteY2" fmla="*/ 666804 h 4134855"/>
              <a:gd name="connsiteX3" fmla="*/ 933449 w 1198245"/>
              <a:gd name="connsiteY3" fmla="*/ 1290690 h 4134855"/>
              <a:gd name="connsiteX4" fmla="*/ 933449 w 1198245"/>
              <a:gd name="connsiteY4" fmla="*/ 2520739 h 4134855"/>
              <a:gd name="connsiteX5" fmla="*/ 1198245 w 1198245"/>
              <a:gd name="connsiteY5" fmla="*/ 2648955 h 4134855"/>
              <a:gd name="connsiteX6" fmla="*/ 748665 w 1198245"/>
              <a:gd name="connsiteY6" fmla="*/ 4134855 h 4134855"/>
              <a:gd name="connsiteX7" fmla="*/ 474345 w 1198245"/>
              <a:gd name="connsiteY7" fmla="*/ 2298435 h 4134855"/>
              <a:gd name="connsiteX8" fmla="*/ 609600 w 1198245"/>
              <a:gd name="connsiteY8" fmla="*/ 2363927 h 4134855"/>
              <a:gd name="connsiteX9" fmla="*/ 609600 w 1198245"/>
              <a:gd name="connsiteY9" fmla="*/ 1471665 h 4134855"/>
              <a:gd name="connsiteX10" fmla="*/ 552450 w 1198245"/>
              <a:gd name="connsiteY10" fmla="*/ 1109715 h 4134855"/>
              <a:gd name="connsiteX11" fmla="*/ 476250 w 1198245"/>
              <a:gd name="connsiteY11" fmla="*/ 981128 h 4134855"/>
              <a:gd name="connsiteX12" fmla="*/ 409575 w 1198245"/>
              <a:gd name="connsiteY12" fmla="*/ 1023990 h 4134855"/>
              <a:gd name="connsiteX13" fmla="*/ 0 w 1198245"/>
              <a:gd name="connsiteY13" fmla="*/ 1390703 h 4134855"/>
              <a:gd name="connsiteX14" fmla="*/ 0 w 1198245"/>
              <a:gd name="connsiteY14" fmla="*/ 890641 h 4134855"/>
              <a:gd name="connsiteX15" fmla="*/ 466725 w 1198245"/>
              <a:gd name="connsiteY15" fmla="*/ 76254 h 4134855"/>
              <a:gd name="connsiteX16" fmla="*/ 595313 w 1198245"/>
              <a:gd name="connsiteY16" fmla="*/ 54 h 4134855"/>
              <a:gd name="connsiteX0" fmla="*/ 595313 w 1198245"/>
              <a:gd name="connsiteY0" fmla="*/ 54 h 4134855"/>
              <a:gd name="connsiteX1" fmla="*/ 719138 w 1198245"/>
              <a:gd name="connsiteY1" fmla="*/ 109591 h 4134855"/>
              <a:gd name="connsiteX2" fmla="*/ 885825 w 1198245"/>
              <a:gd name="connsiteY2" fmla="*/ 666804 h 4134855"/>
              <a:gd name="connsiteX3" fmla="*/ 933449 w 1198245"/>
              <a:gd name="connsiteY3" fmla="*/ 1290690 h 4134855"/>
              <a:gd name="connsiteX4" fmla="*/ 933449 w 1198245"/>
              <a:gd name="connsiteY4" fmla="*/ 2520739 h 4134855"/>
              <a:gd name="connsiteX5" fmla="*/ 1198245 w 1198245"/>
              <a:gd name="connsiteY5" fmla="*/ 2648955 h 4134855"/>
              <a:gd name="connsiteX6" fmla="*/ 748665 w 1198245"/>
              <a:gd name="connsiteY6" fmla="*/ 4134855 h 4134855"/>
              <a:gd name="connsiteX7" fmla="*/ 474345 w 1198245"/>
              <a:gd name="connsiteY7" fmla="*/ 2298435 h 4134855"/>
              <a:gd name="connsiteX8" fmla="*/ 609600 w 1198245"/>
              <a:gd name="connsiteY8" fmla="*/ 2363927 h 4134855"/>
              <a:gd name="connsiteX9" fmla="*/ 609600 w 1198245"/>
              <a:gd name="connsiteY9" fmla="*/ 1471665 h 4134855"/>
              <a:gd name="connsiteX10" fmla="*/ 552450 w 1198245"/>
              <a:gd name="connsiteY10" fmla="*/ 1109715 h 4134855"/>
              <a:gd name="connsiteX11" fmla="*/ 476250 w 1198245"/>
              <a:gd name="connsiteY11" fmla="*/ 981128 h 4134855"/>
              <a:gd name="connsiteX12" fmla="*/ 409575 w 1198245"/>
              <a:gd name="connsiteY12" fmla="*/ 1023990 h 4134855"/>
              <a:gd name="connsiteX13" fmla="*/ 0 w 1198245"/>
              <a:gd name="connsiteY13" fmla="*/ 1390703 h 4134855"/>
              <a:gd name="connsiteX14" fmla="*/ 0 w 1198245"/>
              <a:gd name="connsiteY14" fmla="*/ 890641 h 4134855"/>
              <a:gd name="connsiteX15" fmla="*/ 466725 w 1198245"/>
              <a:gd name="connsiteY15" fmla="*/ 76254 h 4134855"/>
              <a:gd name="connsiteX16" fmla="*/ 595313 w 1198245"/>
              <a:gd name="connsiteY16" fmla="*/ 54 h 4134855"/>
              <a:gd name="connsiteX0" fmla="*/ 595313 w 1198245"/>
              <a:gd name="connsiteY0" fmla="*/ 54 h 4134855"/>
              <a:gd name="connsiteX1" fmla="*/ 719138 w 1198245"/>
              <a:gd name="connsiteY1" fmla="*/ 109591 h 4134855"/>
              <a:gd name="connsiteX2" fmla="*/ 885825 w 1198245"/>
              <a:gd name="connsiteY2" fmla="*/ 666804 h 4134855"/>
              <a:gd name="connsiteX3" fmla="*/ 933449 w 1198245"/>
              <a:gd name="connsiteY3" fmla="*/ 1290690 h 4134855"/>
              <a:gd name="connsiteX4" fmla="*/ 933449 w 1198245"/>
              <a:gd name="connsiteY4" fmla="*/ 2520739 h 4134855"/>
              <a:gd name="connsiteX5" fmla="*/ 1198245 w 1198245"/>
              <a:gd name="connsiteY5" fmla="*/ 2648955 h 4134855"/>
              <a:gd name="connsiteX6" fmla="*/ 748665 w 1198245"/>
              <a:gd name="connsiteY6" fmla="*/ 4134855 h 4134855"/>
              <a:gd name="connsiteX7" fmla="*/ 474345 w 1198245"/>
              <a:gd name="connsiteY7" fmla="*/ 2298435 h 4134855"/>
              <a:gd name="connsiteX8" fmla="*/ 609600 w 1198245"/>
              <a:gd name="connsiteY8" fmla="*/ 2363927 h 4134855"/>
              <a:gd name="connsiteX9" fmla="*/ 609600 w 1198245"/>
              <a:gd name="connsiteY9" fmla="*/ 1471665 h 4134855"/>
              <a:gd name="connsiteX10" fmla="*/ 552450 w 1198245"/>
              <a:gd name="connsiteY10" fmla="*/ 1109715 h 4134855"/>
              <a:gd name="connsiteX11" fmla="*/ 476250 w 1198245"/>
              <a:gd name="connsiteY11" fmla="*/ 981128 h 4134855"/>
              <a:gd name="connsiteX12" fmla="*/ 409575 w 1198245"/>
              <a:gd name="connsiteY12" fmla="*/ 1023990 h 4134855"/>
              <a:gd name="connsiteX13" fmla="*/ 0 w 1198245"/>
              <a:gd name="connsiteY13" fmla="*/ 1390703 h 4134855"/>
              <a:gd name="connsiteX14" fmla="*/ 0 w 1198245"/>
              <a:gd name="connsiteY14" fmla="*/ 890641 h 4134855"/>
              <a:gd name="connsiteX15" fmla="*/ 466725 w 1198245"/>
              <a:gd name="connsiteY15" fmla="*/ 76254 h 4134855"/>
              <a:gd name="connsiteX16" fmla="*/ 595313 w 1198245"/>
              <a:gd name="connsiteY16" fmla="*/ 54 h 413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98245" h="4134855">
                <a:moveTo>
                  <a:pt x="595313" y="54"/>
                </a:moveTo>
                <a:cubicBezTo>
                  <a:pt x="655638" y="1641"/>
                  <a:pt x="703263" y="60379"/>
                  <a:pt x="719138" y="109591"/>
                </a:cubicBezTo>
                <a:cubicBezTo>
                  <a:pt x="735013" y="158803"/>
                  <a:pt x="852488" y="455666"/>
                  <a:pt x="885825" y="666804"/>
                </a:cubicBezTo>
                <a:cubicBezTo>
                  <a:pt x="919162" y="877942"/>
                  <a:pt x="936624" y="1124003"/>
                  <a:pt x="933449" y="1290690"/>
                </a:cubicBezTo>
                <a:cubicBezTo>
                  <a:pt x="930274" y="1457377"/>
                  <a:pt x="933449" y="2110723"/>
                  <a:pt x="933449" y="2520739"/>
                </a:cubicBezTo>
                <a:lnTo>
                  <a:pt x="1198245" y="2648955"/>
                </a:lnTo>
                <a:lnTo>
                  <a:pt x="748665" y="4134855"/>
                </a:lnTo>
                <a:lnTo>
                  <a:pt x="474345" y="2298435"/>
                </a:lnTo>
                <a:lnTo>
                  <a:pt x="609600" y="2363927"/>
                </a:lnTo>
                <a:lnTo>
                  <a:pt x="609600" y="1471665"/>
                </a:lnTo>
                <a:cubicBezTo>
                  <a:pt x="609600" y="1379590"/>
                  <a:pt x="568325" y="1158927"/>
                  <a:pt x="552450" y="1109715"/>
                </a:cubicBezTo>
                <a:cubicBezTo>
                  <a:pt x="536575" y="1060503"/>
                  <a:pt x="501650" y="985890"/>
                  <a:pt x="476250" y="981128"/>
                </a:cubicBezTo>
                <a:cubicBezTo>
                  <a:pt x="450850" y="976366"/>
                  <a:pt x="431800" y="1009703"/>
                  <a:pt x="409575" y="1023990"/>
                </a:cubicBezTo>
                <a:lnTo>
                  <a:pt x="0" y="1390703"/>
                </a:lnTo>
                <a:lnTo>
                  <a:pt x="0" y="890641"/>
                </a:lnTo>
                <a:lnTo>
                  <a:pt x="466725" y="76254"/>
                </a:lnTo>
                <a:cubicBezTo>
                  <a:pt x="493713" y="31804"/>
                  <a:pt x="534988" y="-1533"/>
                  <a:pt x="595313" y="54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41908516-74D0-8123-B218-29C9150DC756}"/>
              </a:ext>
            </a:extLst>
          </p:cNvPr>
          <p:cNvSpPr/>
          <p:nvPr/>
        </p:nvSpPr>
        <p:spPr bwMode="auto">
          <a:xfrm>
            <a:off x="5705160" y="4722148"/>
            <a:ext cx="528100" cy="1815632"/>
          </a:xfrm>
          <a:custGeom>
            <a:avLst/>
            <a:gdLst>
              <a:gd name="connsiteX0" fmla="*/ 1115378 w 1191578"/>
              <a:gd name="connsiteY0" fmla="*/ 0 h 4096702"/>
              <a:gd name="connsiteX1" fmla="*/ 1191578 w 1191578"/>
              <a:gd name="connsiteY1" fmla="*/ 815339 h 4096702"/>
              <a:gd name="connsiteX2" fmla="*/ 1152551 w 1191578"/>
              <a:gd name="connsiteY2" fmla="*/ 797600 h 4096702"/>
              <a:gd name="connsiteX3" fmla="*/ 1152623 w 1191578"/>
              <a:gd name="connsiteY3" fmla="*/ 855160 h 4096702"/>
              <a:gd name="connsiteX4" fmla="*/ 1152526 w 1191578"/>
              <a:gd name="connsiteY4" fmla="*/ 1367789 h 4096702"/>
              <a:gd name="connsiteX5" fmla="*/ 1123950 w 1191578"/>
              <a:gd name="connsiteY5" fmla="*/ 1829752 h 4096702"/>
              <a:gd name="connsiteX6" fmla="*/ 1042988 w 1191578"/>
              <a:gd name="connsiteY6" fmla="*/ 2244089 h 4096702"/>
              <a:gd name="connsiteX7" fmla="*/ 0 w 1191578"/>
              <a:gd name="connsiteY7" fmla="*/ 4096702 h 4096702"/>
              <a:gd name="connsiteX8" fmla="*/ 0 w 1191578"/>
              <a:gd name="connsiteY8" fmla="*/ 2567939 h 4096702"/>
              <a:gd name="connsiteX9" fmla="*/ 990600 w 1191578"/>
              <a:gd name="connsiteY9" fmla="*/ 1691639 h 4096702"/>
              <a:gd name="connsiteX10" fmla="*/ 1052512 w 1191578"/>
              <a:gd name="connsiteY10" fmla="*/ 1563052 h 4096702"/>
              <a:gd name="connsiteX11" fmla="*/ 1081088 w 1191578"/>
              <a:gd name="connsiteY11" fmla="*/ 1329689 h 4096702"/>
              <a:gd name="connsiteX12" fmla="*/ 1081088 w 1191578"/>
              <a:gd name="connsiteY12" fmla="*/ 822237 h 4096702"/>
              <a:gd name="connsiteX13" fmla="*/ 1081088 w 1191578"/>
              <a:gd name="connsiteY13" fmla="*/ 765116 h 4096702"/>
              <a:gd name="connsiteX14" fmla="*/ 1023938 w 1191578"/>
              <a:gd name="connsiteY14" fmla="*/ 739139 h 4096702"/>
              <a:gd name="connsiteX15" fmla="*/ 1115378 w 1191578"/>
              <a:gd name="connsiteY15" fmla="*/ 0 h 409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91578" h="4096702">
                <a:moveTo>
                  <a:pt x="1115378" y="0"/>
                </a:moveTo>
                <a:lnTo>
                  <a:pt x="1191578" y="815339"/>
                </a:lnTo>
                <a:lnTo>
                  <a:pt x="1152551" y="797600"/>
                </a:lnTo>
                <a:lnTo>
                  <a:pt x="1152623" y="855160"/>
                </a:lnTo>
                <a:cubicBezTo>
                  <a:pt x="1153047" y="1045179"/>
                  <a:pt x="1154610" y="1283056"/>
                  <a:pt x="1152526" y="1367789"/>
                </a:cubicBezTo>
                <a:cubicBezTo>
                  <a:pt x="1150144" y="1464627"/>
                  <a:pt x="1136652" y="1703546"/>
                  <a:pt x="1123950" y="1829752"/>
                </a:cubicBezTo>
                <a:cubicBezTo>
                  <a:pt x="1111249" y="1955958"/>
                  <a:pt x="1079501" y="2155983"/>
                  <a:pt x="1042988" y="2244089"/>
                </a:cubicBezTo>
                <a:cubicBezTo>
                  <a:pt x="1006475" y="2332195"/>
                  <a:pt x="347663" y="3479164"/>
                  <a:pt x="0" y="4096702"/>
                </a:cubicBezTo>
                <a:lnTo>
                  <a:pt x="0" y="2567939"/>
                </a:lnTo>
                <a:lnTo>
                  <a:pt x="990600" y="1691639"/>
                </a:lnTo>
                <a:cubicBezTo>
                  <a:pt x="1023143" y="1660683"/>
                  <a:pt x="1042988" y="1607502"/>
                  <a:pt x="1052512" y="1563052"/>
                </a:cubicBezTo>
                <a:cubicBezTo>
                  <a:pt x="1062037" y="1518602"/>
                  <a:pt x="1081088" y="1400334"/>
                  <a:pt x="1081088" y="1329689"/>
                </a:cubicBezTo>
                <a:cubicBezTo>
                  <a:pt x="1081087" y="1267875"/>
                  <a:pt x="1081087" y="1015240"/>
                  <a:pt x="1081088" y="822237"/>
                </a:cubicBezTo>
                <a:lnTo>
                  <a:pt x="1081088" y="765116"/>
                </a:lnTo>
                <a:lnTo>
                  <a:pt x="1023938" y="739139"/>
                </a:lnTo>
                <a:lnTo>
                  <a:pt x="1115378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994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9AB640-817D-DBF9-98F0-92A813131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AD60E5-7A0D-FDE7-5F44-CED4543DEA98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奥行きのある矢印／カーブ（立体）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5D89DA0-13E8-F4FE-DD15-5D8A49735F58}"/>
              </a:ext>
            </a:extLst>
          </p:cNvPr>
          <p:cNvGrpSpPr/>
          <p:nvPr/>
        </p:nvGrpSpPr>
        <p:grpSpPr>
          <a:xfrm>
            <a:off x="1442901" y="4691542"/>
            <a:ext cx="594141" cy="1831986"/>
            <a:chOff x="1442901" y="4691542"/>
            <a:chExt cx="594141" cy="1831986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BA45F9E5-3522-C294-704B-6B180EC204D0}"/>
                </a:ext>
              </a:extLst>
            </p:cNvPr>
            <p:cNvSpPr/>
            <p:nvPr/>
          </p:nvSpPr>
          <p:spPr bwMode="auto">
            <a:xfrm>
              <a:off x="1443915" y="4691542"/>
              <a:ext cx="593127" cy="1831884"/>
            </a:xfrm>
            <a:custGeom>
              <a:avLst/>
              <a:gdLst>
                <a:gd name="connsiteX0" fmla="*/ 392437 w 1149969"/>
                <a:gd name="connsiteY0" fmla="*/ 0 h 3551702"/>
                <a:gd name="connsiteX1" fmla="*/ 517565 w 1149969"/>
                <a:gd name="connsiteY1" fmla="*/ 1 h 3551702"/>
                <a:gd name="connsiteX2" fmla="*/ 739102 w 1149969"/>
                <a:gd name="connsiteY2" fmla="*/ 1558347 h 3551702"/>
                <a:gd name="connsiteX3" fmla="*/ 646588 w 1149969"/>
                <a:gd name="connsiteY3" fmla="*/ 1516909 h 3551702"/>
                <a:gd name="connsiteX4" fmla="*/ 646532 w 1149969"/>
                <a:gd name="connsiteY4" fmla="*/ 1591675 h 3551702"/>
                <a:gd name="connsiteX5" fmla="*/ 646615 w 1149969"/>
                <a:gd name="connsiteY5" fmla="*/ 2313785 h 3551702"/>
                <a:gd name="connsiteX6" fmla="*/ 671170 w 1149969"/>
                <a:gd name="connsiteY6" fmla="*/ 2530676 h 3551702"/>
                <a:gd name="connsiteX7" fmla="*/ 702885 w 1149969"/>
                <a:gd name="connsiteY7" fmla="*/ 2645772 h 3551702"/>
                <a:gd name="connsiteX8" fmla="*/ 706813 w 1149969"/>
                <a:gd name="connsiteY8" fmla="*/ 2654079 h 3551702"/>
                <a:gd name="connsiteX9" fmla="*/ 722363 w 1149969"/>
                <a:gd name="connsiteY9" fmla="*/ 2640618 h 3551702"/>
                <a:gd name="connsiteX10" fmla="*/ 1024841 w 1149969"/>
                <a:gd name="connsiteY10" fmla="*/ 2366984 h 3551702"/>
                <a:gd name="connsiteX11" fmla="*/ 1149969 w 1149969"/>
                <a:gd name="connsiteY11" fmla="*/ 2366984 h 3551702"/>
                <a:gd name="connsiteX12" fmla="*/ 1149969 w 1149969"/>
                <a:gd name="connsiteY12" fmla="*/ 2780306 h 3551702"/>
                <a:gd name="connsiteX13" fmla="*/ 783708 w 1149969"/>
                <a:gd name="connsiteY13" fmla="*/ 3439165 h 3551702"/>
                <a:gd name="connsiteX14" fmla="*/ 703908 w 1149969"/>
                <a:gd name="connsiteY14" fmla="*/ 3542510 h 3551702"/>
                <a:gd name="connsiteX15" fmla="*/ 674080 w 1149969"/>
                <a:gd name="connsiteY15" fmla="*/ 3550885 h 3551702"/>
                <a:gd name="connsiteX16" fmla="*/ 674080 w 1149969"/>
                <a:gd name="connsiteY16" fmla="*/ 3550953 h 3551702"/>
                <a:gd name="connsiteX17" fmla="*/ 673838 w 1149969"/>
                <a:gd name="connsiteY17" fmla="*/ 3550953 h 3551702"/>
                <a:gd name="connsiteX18" fmla="*/ 671170 w 1149969"/>
                <a:gd name="connsiteY18" fmla="*/ 3551702 h 3551702"/>
                <a:gd name="connsiteX19" fmla="*/ 667767 w 1149969"/>
                <a:gd name="connsiteY19" fmla="*/ 3550953 h 3551702"/>
                <a:gd name="connsiteX20" fmla="*/ 548710 w 1149969"/>
                <a:gd name="connsiteY20" fmla="*/ 3550953 h 3551702"/>
                <a:gd name="connsiteX21" fmla="*/ 546042 w 1149969"/>
                <a:gd name="connsiteY21" fmla="*/ 3551702 h 3551702"/>
                <a:gd name="connsiteX22" fmla="*/ 544096 w 1149969"/>
                <a:gd name="connsiteY22" fmla="*/ 3550953 h 3551702"/>
                <a:gd name="connsiteX23" fmla="*/ 542432 w 1149969"/>
                <a:gd name="connsiteY23" fmla="*/ 3550953 h 3551702"/>
                <a:gd name="connsiteX24" fmla="*/ 542432 w 1149969"/>
                <a:gd name="connsiteY24" fmla="*/ 3550313 h 3551702"/>
                <a:gd name="connsiteX25" fmla="*/ 468288 w 1149969"/>
                <a:gd name="connsiteY25" fmla="*/ 3521778 h 3551702"/>
                <a:gd name="connsiteX26" fmla="*/ 388488 w 1149969"/>
                <a:gd name="connsiteY26" fmla="*/ 3412565 h 3551702"/>
                <a:gd name="connsiteX27" fmla="*/ 259580 w 1149969"/>
                <a:gd name="connsiteY27" fmla="*/ 2890797 h 3551702"/>
                <a:gd name="connsiteX28" fmla="*/ 222751 w 1149969"/>
                <a:gd name="connsiteY28" fmla="*/ 2395630 h 3551702"/>
                <a:gd name="connsiteX29" fmla="*/ 222751 w 1149969"/>
                <a:gd name="connsiteY29" fmla="*/ 1383114 h 3551702"/>
                <a:gd name="connsiteX30" fmla="*/ 0 w 1149969"/>
                <a:gd name="connsiteY30" fmla="*/ 1283343 h 355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49969" h="3551702">
                  <a:moveTo>
                    <a:pt x="392437" y="0"/>
                  </a:moveTo>
                  <a:lnTo>
                    <a:pt x="517565" y="1"/>
                  </a:lnTo>
                  <a:lnTo>
                    <a:pt x="739102" y="1558347"/>
                  </a:lnTo>
                  <a:lnTo>
                    <a:pt x="646588" y="1516909"/>
                  </a:lnTo>
                  <a:cubicBezTo>
                    <a:pt x="646569" y="1541831"/>
                    <a:pt x="646551" y="1566753"/>
                    <a:pt x="646532" y="1591675"/>
                  </a:cubicBezTo>
                  <a:cubicBezTo>
                    <a:pt x="646169" y="1871412"/>
                    <a:pt x="644826" y="2248735"/>
                    <a:pt x="646615" y="2313785"/>
                  </a:cubicBezTo>
                  <a:cubicBezTo>
                    <a:pt x="648661" y="2388127"/>
                    <a:pt x="656847" y="2461107"/>
                    <a:pt x="671170" y="2530676"/>
                  </a:cubicBezTo>
                  <a:cubicBezTo>
                    <a:pt x="678331" y="2565460"/>
                    <a:pt x="689585" y="2609964"/>
                    <a:pt x="702885" y="2645772"/>
                  </a:cubicBezTo>
                  <a:lnTo>
                    <a:pt x="706813" y="2654079"/>
                  </a:lnTo>
                  <a:lnTo>
                    <a:pt x="722363" y="2640618"/>
                  </a:lnTo>
                  <a:cubicBezTo>
                    <a:pt x="798319" y="2573884"/>
                    <a:pt x="928160" y="2454115"/>
                    <a:pt x="1024841" y="2366984"/>
                  </a:cubicBezTo>
                  <a:lnTo>
                    <a:pt x="1149969" y="2366984"/>
                  </a:lnTo>
                  <a:lnTo>
                    <a:pt x="1149969" y="2780306"/>
                  </a:lnTo>
                  <a:cubicBezTo>
                    <a:pt x="1017651" y="3016295"/>
                    <a:pt x="810991" y="3392785"/>
                    <a:pt x="783708" y="3439165"/>
                  </a:cubicBezTo>
                  <a:cubicBezTo>
                    <a:pt x="763247" y="3473949"/>
                    <a:pt x="735495" y="3522353"/>
                    <a:pt x="703908" y="3542510"/>
                  </a:cubicBezTo>
                  <a:lnTo>
                    <a:pt x="674080" y="3550885"/>
                  </a:lnTo>
                  <a:lnTo>
                    <a:pt x="674080" y="3550953"/>
                  </a:lnTo>
                  <a:lnTo>
                    <a:pt x="673838" y="3550953"/>
                  </a:lnTo>
                  <a:lnTo>
                    <a:pt x="671170" y="3551702"/>
                  </a:lnTo>
                  <a:lnTo>
                    <a:pt x="667767" y="3550953"/>
                  </a:lnTo>
                  <a:lnTo>
                    <a:pt x="548710" y="3550953"/>
                  </a:lnTo>
                  <a:lnTo>
                    <a:pt x="546042" y="3551702"/>
                  </a:lnTo>
                  <a:lnTo>
                    <a:pt x="544096" y="3550953"/>
                  </a:lnTo>
                  <a:lnTo>
                    <a:pt x="542432" y="3550953"/>
                  </a:lnTo>
                  <a:lnTo>
                    <a:pt x="542432" y="3550313"/>
                  </a:lnTo>
                  <a:lnTo>
                    <a:pt x="468288" y="3521778"/>
                  </a:lnTo>
                  <a:cubicBezTo>
                    <a:pt x="440495" y="3501317"/>
                    <a:pt x="412360" y="3467641"/>
                    <a:pt x="388488" y="3412565"/>
                  </a:cubicBezTo>
                  <a:cubicBezTo>
                    <a:pt x="340745" y="3302414"/>
                    <a:pt x="287203" y="3060287"/>
                    <a:pt x="259580" y="2890797"/>
                  </a:cubicBezTo>
                  <a:cubicBezTo>
                    <a:pt x="231958" y="2721309"/>
                    <a:pt x="235027" y="2560685"/>
                    <a:pt x="222751" y="2395630"/>
                  </a:cubicBezTo>
                  <a:lnTo>
                    <a:pt x="222751" y="1383114"/>
                  </a:lnTo>
                  <a:lnTo>
                    <a:pt x="0" y="1283343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E9BC20CB-0558-E2F3-F95F-6116B3C92C01}"/>
                </a:ext>
              </a:extLst>
            </p:cNvPr>
            <p:cNvSpPr/>
            <p:nvPr/>
          </p:nvSpPr>
          <p:spPr bwMode="auto">
            <a:xfrm>
              <a:off x="1442901" y="4691542"/>
              <a:ext cx="528589" cy="1831986"/>
            </a:xfrm>
            <a:custGeom>
              <a:avLst/>
              <a:gdLst>
                <a:gd name="connsiteX0" fmla="*/ 456707 w 1192681"/>
                <a:gd name="connsiteY0" fmla="*/ 0 h 4133603"/>
                <a:gd name="connsiteX1" fmla="*/ 714525 w 1192681"/>
                <a:gd name="connsiteY1" fmla="*/ 1813560 h 4133603"/>
                <a:gd name="connsiteX2" fmla="*/ 606860 w 1192681"/>
                <a:gd name="connsiteY2" fmla="*/ 1765336 h 4133603"/>
                <a:gd name="connsiteX3" fmla="*/ 606795 w 1192681"/>
                <a:gd name="connsiteY3" fmla="*/ 1852346 h 4133603"/>
                <a:gd name="connsiteX4" fmla="*/ 606892 w 1192681"/>
                <a:gd name="connsiteY4" fmla="*/ 2692718 h 4133603"/>
                <a:gd name="connsiteX5" fmla="*/ 635468 w 1192681"/>
                <a:gd name="connsiteY5" fmla="*/ 2945130 h 4133603"/>
                <a:gd name="connsiteX6" fmla="*/ 723573 w 1192681"/>
                <a:gd name="connsiteY6" fmla="*/ 3152299 h 4133603"/>
                <a:gd name="connsiteX7" fmla="*/ 806917 w 1192681"/>
                <a:gd name="connsiteY7" fmla="*/ 3102293 h 4133603"/>
                <a:gd name="connsiteX8" fmla="*/ 1192681 w 1192681"/>
                <a:gd name="connsiteY8" fmla="*/ 2754630 h 4133603"/>
                <a:gd name="connsiteX9" fmla="*/ 1192681 w 1192681"/>
                <a:gd name="connsiteY9" fmla="*/ 3235643 h 4133603"/>
                <a:gd name="connsiteX10" fmla="*/ 766436 w 1192681"/>
                <a:gd name="connsiteY10" fmla="*/ 4002405 h 4133603"/>
                <a:gd name="connsiteX11" fmla="*/ 635468 w 1192681"/>
                <a:gd name="connsiteY11" fmla="*/ 4133372 h 4133603"/>
                <a:gd name="connsiteX12" fmla="*/ 452111 w 1192681"/>
                <a:gd name="connsiteY12" fmla="*/ 3971449 h 4133603"/>
                <a:gd name="connsiteX13" fmla="*/ 302092 w 1192681"/>
                <a:gd name="connsiteY13" fmla="*/ 3364230 h 4133603"/>
                <a:gd name="connsiteX14" fmla="*/ 259231 w 1192681"/>
                <a:gd name="connsiteY14" fmla="*/ 2787968 h 4133603"/>
                <a:gd name="connsiteX15" fmla="*/ 259231 w 1192681"/>
                <a:gd name="connsiteY15" fmla="*/ 1609630 h 4133603"/>
                <a:gd name="connsiteX16" fmla="*/ 0 w 1192681"/>
                <a:gd name="connsiteY16" fmla="*/ 1493519 h 4133603"/>
                <a:gd name="connsiteX17" fmla="*/ 456707 w 1192681"/>
                <a:gd name="connsiteY17" fmla="*/ 0 h 413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92681" h="4133603">
                  <a:moveTo>
                    <a:pt x="456707" y="0"/>
                  </a:moveTo>
                  <a:lnTo>
                    <a:pt x="714525" y="1813560"/>
                  </a:lnTo>
                  <a:lnTo>
                    <a:pt x="606860" y="1765336"/>
                  </a:lnTo>
                  <a:lnTo>
                    <a:pt x="606795" y="1852346"/>
                  </a:lnTo>
                  <a:cubicBezTo>
                    <a:pt x="606372" y="2177897"/>
                    <a:pt x="604809" y="2617015"/>
                    <a:pt x="606892" y="2692718"/>
                  </a:cubicBezTo>
                  <a:cubicBezTo>
                    <a:pt x="609273" y="2779236"/>
                    <a:pt x="618799" y="2864167"/>
                    <a:pt x="635468" y="2945130"/>
                  </a:cubicBezTo>
                  <a:cubicBezTo>
                    <a:pt x="652136" y="3026093"/>
                    <a:pt x="687854" y="3152299"/>
                    <a:pt x="723573" y="3152299"/>
                  </a:cubicBezTo>
                  <a:cubicBezTo>
                    <a:pt x="759293" y="3152299"/>
                    <a:pt x="728733" y="3168570"/>
                    <a:pt x="806917" y="3102293"/>
                  </a:cubicBezTo>
                  <a:cubicBezTo>
                    <a:pt x="885101" y="3036014"/>
                    <a:pt x="1064093" y="2870517"/>
                    <a:pt x="1192681" y="2754630"/>
                  </a:cubicBezTo>
                  <a:lnTo>
                    <a:pt x="1192681" y="3235643"/>
                  </a:lnTo>
                  <a:cubicBezTo>
                    <a:pt x="1038693" y="3510280"/>
                    <a:pt x="798187" y="3948430"/>
                    <a:pt x="766436" y="4002405"/>
                  </a:cubicBezTo>
                  <a:cubicBezTo>
                    <a:pt x="734686" y="4056379"/>
                    <a:pt x="687854" y="4138531"/>
                    <a:pt x="635468" y="4133372"/>
                  </a:cubicBezTo>
                  <a:cubicBezTo>
                    <a:pt x="583080" y="4128213"/>
                    <a:pt x="507674" y="4099639"/>
                    <a:pt x="452111" y="3971449"/>
                  </a:cubicBezTo>
                  <a:cubicBezTo>
                    <a:pt x="396549" y="3843258"/>
                    <a:pt x="334239" y="3561477"/>
                    <a:pt x="302092" y="3364230"/>
                  </a:cubicBezTo>
                  <a:cubicBezTo>
                    <a:pt x="269946" y="3166984"/>
                    <a:pt x="273518" y="2980055"/>
                    <a:pt x="259231" y="2787968"/>
                  </a:cubicBezTo>
                  <a:lnTo>
                    <a:pt x="259231" y="1609630"/>
                  </a:lnTo>
                  <a:lnTo>
                    <a:pt x="0" y="1493519"/>
                  </a:lnTo>
                  <a:lnTo>
                    <a:pt x="456707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ECB19B4-EB41-5888-F966-DDB19B0A936C}"/>
              </a:ext>
            </a:extLst>
          </p:cNvPr>
          <p:cNvGrpSpPr/>
          <p:nvPr/>
        </p:nvGrpSpPr>
        <p:grpSpPr>
          <a:xfrm>
            <a:off x="7731682" y="4670857"/>
            <a:ext cx="593482" cy="1836317"/>
            <a:chOff x="7731682" y="4670857"/>
            <a:chExt cx="593482" cy="1836317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1A99321-52AB-5D6D-A11B-660EB3BD89E6}"/>
                </a:ext>
              </a:extLst>
            </p:cNvPr>
            <p:cNvSpPr/>
            <p:nvPr/>
          </p:nvSpPr>
          <p:spPr bwMode="auto">
            <a:xfrm>
              <a:off x="7731682" y="4670857"/>
              <a:ext cx="593482" cy="1836317"/>
            </a:xfrm>
            <a:custGeom>
              <a:avLst/>
              <a:gdLst>
                <a:gd name="connsiteX0" fmla="*/ 1025530 w 1150658"/>
                <a:gd name="connsiteY0" fmla="*/ 0 h 3560296"/>
                <a:gd name="connsiteX1" fmla="*/ 1150658 w 1150658"/>
                <a:gd name="connsiteY1" fmla="*/ 1 h 3560296"/>
                <a:gd name="connsiteX2" fmla="*/ 1150658 w 1150658"/>
                <a:gd name="connsiteY2" fmla="*/ 1321812 h 3560296"/>
                <a:gd name="connsiteX3" fmla="*/ 262628 w 1150658"/>
                <a:gd name="connsiteY3" fmla="*/ 2111625 h 3560296"/>
                <a:gd name="connsiteX4" fmla="*/ 242167 w 1150658"/>
                <a:gd name="connsiteY4" fmla="*/ 2197564 h 3560296"/>
                <a:gd name="connsiteX5" fmla="*/ 221705 w 1150658"/>
                <a:gd name="connsiteY5" fmla="*/ 2369440 h 3560296"/>
                <a:gd name="connsiteX6" fmla="*/ 221705 w 1150658"/>
                <a:gd name="connsiteY6" fmla="*/ 2879637 h 3560296"/>
                <a:gd name="connsiteX7" fmla="*/ 269177 w 1150658"/>
                <a:gd name="connsiteY7" fmla="*/ 2905531 h 3560296"/>
                <a:gd name="connsiteX8" fmla="*/ 184057 w 1150658"/>
                <a:gd name="connsiteY8" fmla="*/ 3560296 h 3560296"/>
                <a:gd name="connsiteX9" fmla="*/ 136824 w 1150658"/>
                <a:gd name="connsiteY9" fmla="*/ 2972503 h 3560296"/>
                <a:gd name="connsiteX10" fmla="*/ 135343 w 1150658"/>
                <a:gd name="connsiteY10" fmla="*/ 2972503 h 3560296"/>
                <a:gd name="connsiteX11" fmla="*/ 58929 w 1150658"/>
                <a:gd name="connsiteY11" fmla="*/ 3560296 h 3560296"/>
                <a:gd name="connsiteX12" fmla="*/ 0 w 1150658"/>
                <a:gd name="connsiteY12" fmla="*/ 2826959 h 3560296"/>
                <a:gd name="connsiteX13" fmla="*/ 39285 w 1150658"/>
                <a:gd name="connsiteY13" fmla="*/ 2848386 h 3560296"/>
                <a:gd name="connsiteX14" fmla="*/ 39285 w 1150658"/>
                <a:gd name="connsiteY14" fmla="*/ 2344886 h 3560296"/>
                <a:gd name="connsiteX15" fmla="*/ 51563 w 1150658"/>
                <a:gd name="connsiteY15" fmla="*/ 2087071 h 3560296"/>
                <a:gd name="connsiteX16" fmla="*/ 67932 w 1150658"/>
                <a:gd name="connsiteY16" fmla="*/ 1861995 h 3560296"/>
                <a:gd name="connsiteX17" fmla="*/ 108855 w 1150658"/>
                <a:gd name="connsiteY17" fmla="*/ 1669657 h 3560296"/>
                <a:gd name="connsiteX18" fmla="*/ 170239 w 1150658"/>
                <a:gd name="connsiteY18" fmla="*/ 1518242 h 3560296"/>
                <a:gd name="connsiteX0" fmla="*/ 1025530 w 1150658"/>
                <a:gd name="connsiteY0" fmla="*/ 0 h 3560296"/>
                <a:gd name="connsiteX1" fmla="*/ 1150658 w 1150658"/>
                <a:gd name="connsiteY1" fmla="*/ 1 h 3560296"/>
                <a:gd name="connsiteX2" fmla="*/ 1150658 w 1150658"/>
                <a:gd name="connsiteY2" fmla="*/ 1321812 h 3560296"/>
                <a:gd name="connsiteX3" fmla="*/ 262628 w 1150658"/>
                <a:gd name="connsiteY3" fmla="*/ 2111625 h 3560296"/>
                <a:gd name="connsiteX4" fmla="*/ 242167 w 1150658"/>
                <a:gd name="connsiteY4" fmla="*/ 2197564 h 3560296"/>
                <a:gd name="connsiteX5" fmla="*/ 221705 w 1150658"/>
                <a:gd name="connsiteY5" fmla="*/ 2369440 h 3560296"/>
                <a:gd name="connsiteX6" fmla="*/ 221705 w 1150658"/>
                <a:gd name="connsiteY6" fmla="*/ 2879637 h 3560296"/>
                <a:gd name="connsiteX7" fmla="*/ 269177 w 1150658"/>
                <a:gd name="connsiteY7" fmla="*/ 2905531 h 3560296"/>
                <a:gd name="connsiteX8" fmla="*/ 184057 w 1150658"/>
                <a:gd name="connsiteY8" fmla="*/ 3560296 h 3560296"/>
                <a:gd name="connsiteX9" fmla="*/ 136824 w 1150658"/>
                <a:gd name="connsiteY9" fmla="*/ 2972503 h 3560296"/>
                <a:gd name="connsiteX10" fmla="*/ 58929 w 1150658"/>
                <a:gd name="connsiteY10" fmla="*/ 3560296 h 3560296"/>
                <a:gd name="connsiteX11" fmla="*/ 0 w 1150658"/>
                <a:gd name="connsiteY11" fmla="*/ 2826959 h 3560296"/>
                <a:gd name="connsiteX12" fmla="*/ 39285 w 1150658"/>
                <a:gd name="connsiteY12" fmla="*/ 2848386 h 3560296"/>
                <a:gd name="connsiteX13" fmla="*/ 39285 w 1150658"/>
                <a:gd name="connsiteY13" fmla="*/ 2344886 h 3560296"/>
                <a:gd name="connsiteX14" fmla="*/ 51563 w 1150658"/>
                <a:gd name="connsiteY14" fmla="*/ 2087071 h 3560296"/>
                <a:gd name="connsiteX15" fmla="*/ 67932 w 1150658"/>
                <a:gd name="connsiteY15" fmla="*/ 1861995 h 3560296"/>
                <a:gd name="connsiteX16" fmla="*/ 108855 w 1150658"/>
                <a:gd name="connsiteY16" fmla="*/ 1669657 h 3560296"/>
                <a:gd name="connsiteX17" fmla="*/ 170239 w 1150658"/>
                <a:gd name="connsiteY17" fmla="*/ 1518242 h 3560296"/>
                <a:gd name="connsiteX18" fmla="*/ 1025530 w 1150658"/>
                <a:gd name="connsiteY18" fmla="*/ 0 h 3560296"/>
                <a:gd name="connsiteX0" fmla="*/ 1025530 w 1150658"/>
                <a:gd name="connsiteY0" fmla="*/ 0 h 3560296"/>
                <a:gd name="connsiteX1" fmla="*/ 1150658 w 1150658"/>
                <a:gd name="connsiteY1" fmla="*/ 1 h 3560296"/>
                <a:gd name="connsiteX2" fmla="*/ 1150658 w 1150658"/>
                <a:gd name="connsiteY2" fmla="*/ 1321812 h 3560296"/>
                <a:gd name="connsiteX3" fmla="*/ 262628 w 1150658"/>
                <a:gd name="connsiteY3" fmla="*/ 2111625 h 3560296"/>
                <a:gd name="connsiteX4" fmla="*/ 242167 w 1150658"/>
                <a:gd name="connsiteY4" fmla="*/ 2197564 h 3560296"/>
                <a:gd name="connsiteX5" fmla="*/ 221705 w 1150658"/>
                <a:gd name="connsiteY5" fmla="*/ 2369440 h 3560296"/>
                <a:gd name="connsiteX6" fmla="*/ 221705 w 1150658"/>
                <a:gd name="connsiteY6" fmla="*/ 2879637 h 3560296"/>
                <a:gd name="connsiteX7" fmla="*/ 269177 w 1150658"/>
                <a:gd name="connsiteY7" fmla="*/ 2905531 h 3560296"/>
                <a:gd name="connsiteX8" fmla="*/ 184057 w 1150658"/>
                <a:gd name="connsiteY8" fmla="*/ 3560296 h 3560296"/>
                <a:gd name="connsiteX9" fmla="*/ 58929 w 1150658"/>
                <a:gd name="connsiteY9" fmla="*/ 3560296 h 3560296"/>
                <a:gd name="connsiteX10" fmla="*/ 0 w 1150658"/>
                <a:gd name="connsiteY10" fmla="*/ 2826959 h 3560296"/>
                <a:gd name="connsiteX11" fmla="*/ 39285 w 1150658"/>
                <a:gd name="connsiteY11" fmla="*/ 2848386 h 3560296"/>
                <a:gd name="connsiteX12" fmla="*/ 39285 w 1150658"/>
                <a:gd name="connsiteY12" fmla="*/ 2344886 h 3560296"/>
                <a:gd name="connsiteX13" fmla="*/ 51563 w 1150658"/>
                <a:gd name="connsiteY13" fmla="*/ 2087071 h 3560296"/>
                <a:gd name="connsiteX14" fmla="*/ 67932 w 1150658"/>
                <a:gd name="connsiteY14" fmla="*/ 1861995 h 3560296"/>
                <a:gd name="connsiteX15" fmla="*/ 108855 w 1150658"/>
                <a:gd name="connsiteY15" fmla="*/ 1669657 h 3560296"/>
                <a:gd name="connsiteX16" fmla="*/ 170239 w 1150658"/>
                <a:gd name="connsiteY16" fmla="*/ 1518242 h 3560296"/>
                <a:gd name="connsiteX17" fmla="*/ 1025530 w 1150658"/>
                <a:gd name="connsiteY17" fmla="*/ 0 h 356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0658" h="3560296">
                  <a:moveTo>
                    <a:pt x="1025530" y="0"/>
                  </a:moveTo>
                  <a:lnTo>
                    <a:pt x="1150658" y="1"/>
                  </a:lnTo>
                  <a:lnTo>
                    <a:pt x="1150658" y="1321812"/>
                  </a:lnTo>
                  <a:lnTo>
                    <a:pt x="262628" y="2111625"/>
                  </a:lnTo>
                  <a:lnTo>
                    <a:pt x="242167" y="2197564"/>
                  </a:lnTo>
                  <a:lnTo>
                    <a:pt x="221705" y="2369440"/>
                  </a:lnTo>
                  <a:lnTo>
                    <a:pt x="221705" y="2879637"/>
                  </a:lnTo>
                  <a:lnTo>
                    <a:pt x="269177" y="2905531"/>
                  </a:lnTo>
                  <a:lnTo>
                    <a:pt x="184057" y="3560296"/>
                  </a:lnTo>
                  <a:lnTo>
                    <a:pt x="58929" y="3560296"/>
                  </a:lnTo>
                  <a:lnTo>
                    <a:pt x="0" y="2826959"/>
                  </a:lnTo>
                  <a:lnTo>
                    <a:pt x="39285" y="2848386"/>
                  </a:lnTo>
                  <a:lnTo>
                    <a:pt x="39285" y="2344886"/>
                  </a:lnTo>
                  <a:lnTo>
                    <a:pt x="51563" y="2087071"/>
                  </a:lnTo>
                  <a:lnTo>
                    <a:pt x="67932" y="1861995"/>
                  </a:lnTo>
                  <a:lnTo>
                    <a:pt x="108855" y="1669657"/>
                  </a:lnTo>
                  <a:lnTo>
                    <a:pt x="170239" y="1518242"/>
                  </a:lnTo>
                  <a:lnTo>
                    <a:pt x="102553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26B73C3-A30F-E281-2E77-50095C4939D5}"/>
                </a:ext>
              </a:extLst>
            </p:cNvPr>
            <p:cNvSpPr/>
            <p:nvPr/>
          </p:nvSpPr>
          <p:spPr bwMode="auto">
            <a:xfrm>
              <a:off x="7731682" y="4670857"/>
              <a:ext cx="528944" cy="1836317"/>
            </a:xfrm>
            <a:custGeom>
              <a:avLst/>
              <a:gdLst>
                <a:gd name="connsiteX0" fmla="*/ 1193483 w 1193483"/>
                <a:gd name="connsiteY0" fmla="*/ 0 h 4143374"/>
                <a:gd name="connsiteX1" fmla="*/ 1193483 w 1193483"/>
                <a:gd name="connsiteY1" fmla="*/ 1538288 h 4143374"/>
                <a:gd name="connsiteX2" fmla="*/ 160019 w 1193483"/>
                <a:gd name="connsiteY2" fmla="*/ 2457450 h 4143374"/>
                <a:gd name="connsiteX3" fmla="*/ 136207 w 1193483"/>
                <a:gd name="connsiteY3" fmla="*/ 2557463 h 4143374"/>
                <a:gd name="connsiteX4" fmla="*/ 112394 w 1193483"/>
                <a:gd name="connsiteY4" fmla="*/ 2757488 h 4143374"/>
                <a:gd name="connsiteX5" fmla="*/ 112394 w 1193483"/>
                <a:gd name="connsiteY5" fmla="*/ 3351242 h 4143374"/>
                <a:gd name="connsiteX6" fmla="*/ 167640 w 1193483"/>
                <a:gd name="connsiteY6" fmla="*/ 3381376 h 4143374"/>
                <a:gd name="connsiteX7" fmla="*/ 68580 w 1193483"/>
                <a:gd name="connsiteY7" fmla="*/ 4143374 h 4143374"/>
                <a:gd name="connsiteX8" fmla="*/ 0 w 1193483"/>
                <a:gd name="connsiteY8" fmla="*/ 3289936 h 4143374"/>
                <a:gd name="connsiteX9" fmla="*/ 45719 w 1193483"/>
                <a:gd name="connsiteY9" fmla="*/ 3314873 h 4143374"/>
                <a:gd name="connsiteX10" fmla="*/ 45719 w 1193483"/>
                <a:gd name="connsiteY10" fmla="*/ 2728913 h 4143374"/>
                <a:gd name="connsiteX11" fmla="*/ 60007 w 1193483"/>
                <a:gd name="connsiteY11" fmla="*/ 2428875 h 4143374"/>
                <a:gd name="connsiteX12" fmla="*/ 79057 w 1193483"/>
                <a:gd name="connsiteY12" fmla="*/ 2166938 h 4143374"/>
                <a:gd name="connsiteX13" fmla="*/ 126682 w 1193483"/>
                <a:gd name="connsiteY13" fmla="*/ 1943100 h 4143374"/>
                <a:gd name="connsiteX14" fmla="*/ 198119 w 1193483"/>
                <a:gd name="connsiteY14" fmla="*/ 1766888 h 4143374"/>
                <a:gd name="connsiteX15" fmla="*/ 1193483 w 1193483"/>
                <a:gd name="connsiteY15" fmla="*/ 0 h 4143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93483" h="4143374">
                  <a:moveTo>
                    <a:pt x="1193483" y="0"/>
                  </a:moveTo>
                  <a:lnTo>
                    <a:pt x="1193483" y="1538288"/>
                  </a:lnTo>
                  <a:lnTo>
                    <a:pt x="160019" y="2457450"/>
                  </a:lnTo>
                  <a:lnTo>
                    <a:pt x="136207" y="2557463"/>
                  </a:lnTo>
                  <a:lnTo>
                    <a:pt x="112394" y="2757488"/>
                  </a:lnTo>
                  <a:lnTo>
                    <a:pt x="112394" y="3351242"/>
                  </a:lnTo>
                  <a:lnTo>
                    <a:pt x="167640" y="3381376"/>
                  </a:lnTo>
                  <a:lnTo>
                    <a:pt x="68580" y="4143374"/>
                  </a:lnTo>
                  <a:lnTo>
                    <a:pt x="0" y="3289936"/>
                  </a:lnTo>
                  <a:lnTo>
                    <a:pt x="45719" y="3314873"/>
                  </a:lnTo>
                  <a:lnTo>
                    <a:pt x="45719" y="2728913"/>
                  </a:lnTo>
                  <a:lnTo>
                    <a:pt x="60007" y="2428875"/>
                  </a:lnTo>
                  <a:lnTo>
                    <a:pt x="79057" y="2166938"/>
                  </a:lnTo>
                  <a:lnTo>
                    <a:pt x="126682" y="1943100"/>
                  </a:lnTo>
                  <a:lnTo>
                    <a:pt x="198119" y="1766888"/>
                  </a:lnTo>
                  <a:lnTo>
                    <a:pt x="1193483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E1319779-97BA-DD52-6898-ABE4FBDE415A}"/>
              </a:ext>
            </a:extLst>
          </p:cNvPr>
          <p:cNvGrpSpPr/>
          <p:nvPr/>
        </p:nvGrpSpPr>
        <p:grpSpPr>
          <a:xfrm>
            <a:off x="3554725" y="4694869"/>
            <a:ext cx="596606" cy="1832541"/>
            <a:chOff x="3554725" y="4694869"/>
            <a:chExt cx="596606" cy="1832541"/>
          </a:xfrm>
        </p:grpSpPr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220281C5-3737-B145-37A5-07FC08246FFB}"/>
                </a:ext>
              </a:extLst>
            </p:cNvPr>
            <p:cNvSpPr/>
            <p:nvPr/>
          </p:nvSpPr>
          <p:spPr bwMode="auto">
            <a:xfrm>
              <a:off x="3555738" y="4694893"/>
              <a:ext cx="595593" cy="1832517"/>
            </a:xfrm>
            <a:custGeom>
              <a:avLst/>
              <a:gdLst>
                <a:gd name="connsiteX0" fmla="*/ 511538 w 1154750"/>
                <a:gd name="connsiteY0" fmla="*/ 0 h 3552930"/>
                <a:gd name="connsiteX1" fmla="*/ 512247 w 1154750"/>
                <a:gd name="connsiteY1" fmla="*/ 181 h 3552930"/>
                <a:gd name="connsiteX2" fmla="*/ 636003 w 1154750"/>
                <a:gd name="connsiteY2" fmla="*/ 181 h 3552930"/>
                <a:gd name="connsiteX3" fmla="*/ 636666 w 1154750"/>
                <a:gd name="connsiteY3" fmla="*/ 1 h 3552930"/>
                <a:gd name="connsiteX4" fmla="*/ 637049 w 1154750"/>
                <a:gd name="connsiteY4" fmla="*/ 181 h 3552930"/>
                <a:gd name="connsiteX5" fmla="*/ 637524 w 1154750"/>
                <a:gd name="connsiteY5" fmla="*/ 181 h 3552930"/>
                <a:gd name="connsiteX6" fmla="*/ 637524 w 1154750"/>
                <a:gd name="connsiteY6" fmla="*/ 404 h 3552930"/>
                <a:gd name="connsiteX7" fmla="*/ 704189 w 1154750"/>
                <a:gd name="connsiteY7" fmla="*/ 31716 h 3552930"/>
                <a:gd name="connsiteX8" fmla="*/ 743065 w 1154750"/>
                <a:gd name="connsiteY8" fmla="*/ 94123 h 3552930"/>
                <a:gd name="connsiteX9" fmla="*/ 886295 w 1154750"/>
                <a:gd name="connsiteY9" fmla="*/ 572922 h 3552930"/>
                <a:gd name="connsiteX10" fmla="*/ 927218 w 1154750"/>
                <a:gd name="connsiteY10" fmla="*/ 1109011 h 3552930"/>
                <a:gd name="connsiteX11" fmla="*/ 927218 w 1154750"/>
                <a:gd name="connsiteY11" fmla="*/ 2165961 h 3552930"/>
                <a:gd name="connsiteX12" fmla="*/ 1154750 w 1154750"/>
                <a:gd name="connsiteY12" fmla="*/ 2276134 h 3552930"/>
                <a:gd name="connsiteX13" fmla="*/ 768437 w 1154750"/>
                <a:gd name="connsiteY13" fmla="*/ 3552930 h 3552930"/>
                <a:gd name="connsiteX14" fmla="*/ 643309 w 1154750"/>
                <a:gd name="connsiteY14" fmla="*/ 3552930 h 3552930"/>
                <a:gd name="connsiteX15" fmla="*/ 407593 w 1154750"/>
                <a:gd name="connsiteY15" fmla="*/ 1974941 h 3552930"/>
                <a:gd name="connsiteX16" fmla="*/ 523814 w 1154750"/>
                <a:gd name="connsiteY16" fmla="*/ 2031217 h 3552930"/>
                <a:gd name="connsiteX17" fmla="*/ 523814 w 1154750"/>
                <a:gd name="connsiteY17" fmla="*/ 1264519 h 3552930"/>
                <a:gd name="connsiteX18" fmla="*/ 474707 w 1154750"/>
                <a:gd name="connsiteY18" fmla="*/ 953504 h 3552930"/>
                <a:gd name="connsiteX19" fmla="*/ 452625 w 1154750"/>
                <a:gd name="connsiteY19" fmla="*/ 901726 h 3552930"/>
                <a:gd name="connsiteX20" fmla="*/ 125128 w 1154750"/>
                <a:gd name="connsiteY20" fmla="*/ 1194950 h 3552930"/>
                <a:gd name="connsiteX21" fmla="*/ 0 w 1154750"/>
                <a:gd name="connsiteY21" fmla="*/ 1194950 h 3552930"/>
                <a:gd name="connsiteX22" fmla="*/ 0 w 1154750"/>
                <a:gd name="connsiteY22" fmla="*/ 765259 h 3552930"/>
                <a:gd name="connsiteX23" fmla="*/ 401045 w 1154750"/>
                <a:gd name="connsiteY23" fmla="*/ 65477 h 3552930"/>
                <a:gd name="connsiteX24" fmla="*/ 445549 w 1154750"/>
                <a:gd name="connsiteY24" fmla="*/ 17904 h 3552930"/>
                <a:gd name="connsiteX25" fmla="*/ 486826 w 1154750"/>
                <a:gd name="connsiteY25" fmla="*/ 6705 h 3552930"/>
                <a:gd name="connsiteX26" fmla="*/ 486826 w 1154750"/>
                <a:gd name="connsiteY26" fmla="*/ 181 h 3552930"/>
                <a:gd name="connsiteX27" fmla="*/ 510871 w 1154750"/>
                <a:gd name="connsiteY27" fmla="*/ 181 h 355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54750" h="3552930">
                  <a:moveTo>
                    <a:pt x="511538" y="0"/>
                  </a:moveTo>
                  <a:lnTo>
                    <a:pt x="512247" y="181"/>
                  </a:lnTo>
                  <a:lnTo>
                    <a:pt x="636003" y="181"/>
                  </a:lnTo>
                  <a:lnTo>
                    <a:pt x="636666" y="1"/>
                  </a:lnTo>
                  <a:lnTo>
                    <a:pt x="637049" y="181"/>
                  </a:lnTo>
                  <a:lnTo>
                    <a:pt x="637524" y="181"/>
                  </a:lnTo>
                  <a:lnTo>
                    <a:pt x="637524" y="404"/>
                  </a:lnTo>
                  <a:lnTo>
                    <a:pt x="704189" y="31716"/>
                  </a:lnTo>
                  <a:cubicBezTo>
                    <a:pt x="722604" y="49790"/>
                    <a:pt x="736245" y="72980"/>
                    <a:pt x="743065" y="94123"/>
                  </a:cubicBezTo>
                  <a:cubicBezTo>
                    <a:pt x="756706" y="136410"/>
                    <a:pt x="857650" y="391497"/>
                    <a:pt x="886295" y="572922"/>
                  </a:cubicBezTo>
                  <a:cubicBezTo>
                    <a:pt x="914941" y="754347"/>
                    <a:pt x="929946" y="965781"/>
                    <a:pt x="927218" y="1109011"/>
                  </a:cubicBezTo>
                  <a:cubicBezTo>
                    <a:pt x="924489" y="1252241"/>
                    <a:pt x="927218" y="1813645"/>
                    <a:pt x="927218" y="2165961"/>
                  </a:cubicBezTo>
                  <a:lnTo>
                    <a:pt x="1154750" y="2276134"/>
                  </a:lnTo>
                  <a:lnTo>
                    <a:pt x="768437" y="3552930"/>
                  </a:lnTo>
                  <a:lnTo>
                    <a:pt x="643309" y="3552930"/>
                  </a:lnTo>
                  <a:lnTo>
                    <a:pt x="407593" y="1974941"/>
                  </a:lnTo>
                  <a:lnTo>
                    <a:pt x="523814" y="2031217"/>
                  </a:lnTo>
                  <a:lnTo>
                    <a:pt x="523814" y="1264519"/>
                  </a:lnTo>
                  <a:cubicBezTo>
                    <a:pt x="523814" y="1185401"/>
                    <a:pt x="488348" y="995791"/>
                    <a:pt x="474707" y="953504"/>
                  </a:cubicBezTo>
                  <a:lnTo>
                    <a:pt x="452625" y="901726"/>
                  </a:lnTo>
                  <a:lnTo>
                    <a:pt x="125128" y="1194950"/>
                  </a:lnTo>
                  <a:lnTo>
                    <a:pt x="0" y="1194950"/>
                  </a:lnTo>
                  <a:lnTo>
                    <a:pt x="0" y="765259"/>
                  </a:lnTo>
                  <a:lnTo>
                    <a:pt x="401045" y="65477"/>
                  </a:lnTo>
                  <a:cubicBezTo>
                    <a:pt x="412640" y="46380"/>
                    <a:pt x="427304" y="29670"/>
                    <a:pt x="445549" y="17904"/>
                  </a:cubicBezTo>
                  <a:lnTo>
                    <a:pt x="486826" y="6705"/>
                  </a:lnTo>
                  <a:lnTo>
                    <a:pt x="486826" y="181"/>
                  </a:lnTo>
                  <a:lnTo>
                    <a:pt x="510871" y="181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3F35AEDF-FFB4-B873-64A3-D1BCCD13CDDC}"/>
                </a:ext>
              </a:extLst>
            </p:cNvPr>
            <p:cNvSpPr/>
            <p:nvPr/>
          </p:nvSpPr>
          <p:spPr bwMode="auto">
            <a:xfrm>
              <a:off x="3554725" y="4694869"/>
              <a:ext cx="531055" cy="1832541"/>
            </a:xfrm>
            <a:custGeom>
              <a:avLst/>
              <a:gdLst>
                <a:gd name="connsiteX0" fmla="*/ 595313 w 1198245"/>
                <a:gd name="connsiteY0" fmla="*/ 0 h 4134801"/>
                <a:gd name="connsiteX1" fmla="*/ 719138 w 1198245"/>
                <a:gd name="connsiteY1" fmla="*/ 109537 h 4134801"/>
                <a:gd name="connsiteX2" fmla="*/ 885825 w 1198245"/>
                <a:gd name="connsiteY2" fmla="*/ 666750 h 4134801"/>
                <a:gd name="connsiteX3" fmla="*/ 933449 w 1198245"/>
                <a:gd name="connsiteY3" fmla="*/ 1290636 h 4134801"/>
                <a:gd name="connsiteX4" fmla="*/ 933449 w 1198245"/>
                <a:gd name="connsiteY4" fmla="*/ 2520685 h 4134801"/>
                <a:gd name="connsiteX5" fmla="*/ 1198245 w 1198245"/>
                <a:gd name="connsiteY5" fmla="*/ 2648901 h 4134801"/>
                <a:gd name="connsiteX6" fmla="*/ 748665 w 1198245"/>
                <a:gd name="connsiteY6" fmla="*/ 4134801 h 4134801"/>
                <a:gd name="connsiteX7" fmla="*/ 474345 w 1198245"/>
                <a:gd name="connsiteY7" fmla="*/ 2298381 h 4134801"/>
                <a:gd name="connsiteX8" fmla="*/ 609600 w 1198245"/>
                <a:gd name="connsiteY8" fmla="*/ 2363873 h 4134801"/>
                <a:gd name="connsiteX9" fmla="*/ 609600 w 1198245"/>
                <a:gd name="connsiteY9" fmla="*/ 1471611 h 4134801"/>
                <a:gd name="connsiteX10" fmla="*/ 552450 w 1198245"/>
                <a:gd name="connsiteY10" fmla="*/ 1109661 h 4134801"/>
                <a:gd name="connsiteX11" fmla="*/ 476250 w 1198245"/>
                <a:gd name="connsiteY11" fmla="*/ 981074 h 4134801"/>
                <a:gd name="connsiteX12" fmla="*/ 409575 w 1198245"/>
                <a:gd name="connsiteY12" fmla="*/ 1023936 h 4134801"/>
                <a:gd name="connsiteX13" fmla="*/ 0 w 1198245"/>
                <a:gd name="connsiteY13" fmla="*/ 1390649 h 4134801"/>
                <a:gd name="connsiteX14" fmla="*/ 0 w 1198245"/>
                <a:gd name="connsiteY14" fmla="*/ 890587 h 4134801"/>
                <a:gd name="connsiteX15" fmla="*/ 466725 w 1198245"/>
                <a:gd name="connsiteY15" fmla="*/ 76200 h 4134801"/>
                <a:gd name="connsiteX16" fmla="*/ 595313 w 1198245"/>
                <a:gd name="connsiteY16" fmla="*/ 0 h 4134801"/>
                <a:gd name="connsiteX0" fmla="*/ 595313 w 1198245"/>
                <a:gd name="connsiteY0" fmla="*/ 35 h 4134836"/>
                <a:gd name="connsiteX1" fmla="*/ 719138 w 1198245"/>
                <a:gd name="connsiteY1" fmla="*/ 109572 h 4134836"/>
                <a:gd name="connsiteX2" fmla="*/ 885825 w 1198245"/>
                <a:gd name="connsiteY2" fmla="*/ 666785 h 4134836"/>
                <a:gd name="connsiteX3" fmla="*/ 933449 w 1198245"/>
                <a:gd name="connsiteY3" fmla="*/ 1290671 h 4134836"/>
                <a:gd name="connsiteX4" fmla="*/ 933449 w 1198245"/>
                <a:gd name="connsiteY4" fmla="*/ 2520720 h 4134836"/>
                <a:gd name="connsiteX5" fmla="*/ 1198245 w 1198245"/>
                <a:gd name="connsiteY5" fmla="*/ 2648936 h 4134836"/>
                <a:gd name="connsiteX6" fmla="*/ 748665 w 1198245"/>
                <a:gd name="connsiteY6" fmla="*/ 4134836 h 4134836"/>
                <a:gd name="connsiteX7" fmla="*/ 474345 w 1198245"/>
                <a:gd name="connsiteY7" fmla="*/ 2298416 h 4134836"/>
                <a:gd name="connsiteX8" fmla="*/ 609600 w 1198245"/>
                <a:gd name="connsiteY8" fmla="*/ 2363908 h 4134836"/>
                <a:gd name="connsiteX9" fmla="*/ 609600 w 1198245"/>
                <a:gd name="connsiteY9" fmla="*/ 1471646 h 4134836"/>
                <a:gd name="connsiteX10" fmla="*/ 552450 w 1198245"/>
                <a:gd name="connsiteY10" fmla="*/ 1109696 h 4134836"/>
                <a:gd name="connsiteX11" fmla="*/ 476250 w 1198245"/>
                <a:gd name="connsiteY11" fmla="*/ 981109 h 4134836"/>
                <a:gd name="connsiteX12" fmla="*/ 409575 w 1198245"/>
                <a:gd name="connsiteY12" fmla="*/ 1023971 h 4134836"/>
                <a:gd name="connsiteX13" fmla="*/ 0 w 1198245"/>
                <a:gd name="connsiteY13" fmla="*/ 1390684 h 4134836"/>
                <a:gd name="connsiteX14" fmla="*/ 0 w 1198245"/>
                <a:gd name="connsiteY14" fmla="*/ 890622 h 4134836"/>
                <a:gd name="connsiteX15" fmla="*/ 466725 w 1198245"/>
                <a:gd name="connsiteY15" fmla="*/ 76235 h 4134836"/>
                <a:gd name="connsiteX16" fmla="*/ 595313 w 1198245"/>
                <a:gd name="connsiteY16" fmla="*/ 35 h 4134836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98245" h="4134855">
                  <a:moveTo>
                    <a:pt x="595313" y="54"/>
                  </a:moveTo>
                  <a:cubicBezTo>
                    <a:pt x="655638" y="1641"/>
                    <a:pt x="703263" y="60379"/>
                    <a:pt x="719138" y="109591"/>
                  </a:cubicBezTo>
                  <a:cubicBezTo>
                    <a:pt x="735013" y="158803"/>
                    <a:pt x="852488" y="455666"/>
                    <a:pt x="885825" y="666804"/>
                  </a:cubicBezTo>
                  <a:cubicBezTo>
                    <a:pt x="919162" y="877942"/>
                    <a:pt x="936624" y="1124003"/>
                    <a:pt x="933449" y="1290690"/>
                  </a:cubicBezTo>
                  <a:cubicBezTo>
                    <a:pt x="930274" y="1457377"/>
                    <a:pt x="933449" y="2110723"/>
                    <a:pt x="933449" y="2520739"/>
                  </a:cubicBezTo>
                  <a:lnTo>
                    <a:pt x="1198245" y="2648955"/>
                  </a:lnTo>
                  <a:lnTo>
                    <a:pt x="748665" y="4134855"/>
                  </a:lnTo>
                  <a:lnTo>
                    <a:pt x="474345" y="2298435"/>
                  </a:lnTo>
                  <a:lnTo>
                    <a:pt x="609600" y="2363927"/>
                  </a:lnTo>
                  <a:lnTo>
                    <a:pt x="609600" y="1471665"/>
                  </a:lnTo>
                  <a:cubicBezTo>
                    <a:pt x="609600" y="1379590"/>
                    <a:pt x="568325" y="1158927"/>
                    <a:pt x="552450" y="1109715"/>
                  </a:cubicBezTo>
                  <a:cubicBezTo>
                    <a:pt x="536575" y="1060503"/>
                    <a:pt x="501650" y="985890"/>
                    <a:pt x="476250" y="981128"/>
                  </a:cubicBezTo>
                  <a:cubicBezTo>
                    <a:pt x="450850" y="976366"/>
                    <a:pt x="431800" y="1009703"/>
                    <a:pt x="409575" y="1023990"/>
                  </a:cubicBezTo>
                  <a:lnTo>
                    <a:pt x="0" y="1390703"/>
                  </a:lnTo>
                  <a:lnTo>
                    <a:pt x="0" y="890641"/>
                  </a:lnTo>
                  <a:lnTo>
                    <a:pt x="466725" y="76254"/>
                  </a:lnTo>
                  <a:cubicBezTo>
                    <a:pt x="493713" y="31804"/>
                    <a:pt x="534988" y="-1533"/>
                    <a:pt x="595313" y="54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BE98B76D-5055-A30B-92C2-72448866FD76}"/>
              </a:ext>
            </a:extLst>
          </p:cNvPr>
          <p:cNvGrpSpPr/>
          <p:nvPr/>
        </p:nvGrpSpPr>
        <p:grpSpPr>
          <a:xfrm>
            <a:off x="5633565" y="4742342"/>
            <a:ext cx="592638" cy="1815632"/>
            <a:chOff x="5633565" y="4742342"/>
            <a:chExt cx="592638" cy="1815632"/>
          </a:xfrm>
        </p:grpSpPr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E24D2CA7-B004-494E-1162-4C5D4D8AAB39}"/>
                </a:ext>
              </a:extLst>
            </p:cNvPr>
            <p:cNvSpPr/>
            <p:nvPr/>
          </p:nvSpPr>
          <p:spPr bwMode="auto">
            <a:xfrm>
              <a:off x="5633565" y="4742342"/>
              <a:ext cx="592638" cy="1815632"/>
            </a:xfrm>
            <a:custGeom>
              <a:avLst/>
              <a:gdLst>
                <a:gd name="connsiteX0" fmla="*/ 958417 w 1149021"/>
                <a:gd name="connsiteY0" fmla="*/ 0 h 3520192"/>
                <a:gd name="connsiteX1" fmla="*/ 988127 w 1149021"/>
                <a:gd name="connsiteY1" fmla="*/ 317903 h 3520192"/>
                <a:gd name="connsiteX2" fmla="*/ 1044217 w 1149021"/>
                <a:gd name="connsiteY2" fmla="*/ 317903 h 3520192"/>
                <a:gd name="connsiteX3" fmla="*/ 1083545 w 1149021"/>
                <a:gd name="connsiteY3" fmla="*/ 0 h 3520192"/>
                <a:gd name="connsiteX4" fmla="*/ 1149021 w 1149021"/>
                <a:gd name="connsiteY4" fmla="*/ 700600 h 3520192"/>
                <a:gd name="connsiteX5" fmla="*/ 1115486 w 1149021"/>
                <a:gd name="connsiteY5" fmla="*/ 685358 h 3520192"/>
                <a:gd name="connsiteX6" fmla="*/ 1115548 w 1149021"/>
                <a:gd name="connsiteY6" fmla="*/ 734817 h 3520192"/>
                <a:gd name="connsiteX7" fmla="*/ 1115465 w 1149021"/>
                <a:gd name="connsiteY7" fmla="*/ 1175307 h 3520192"/>
                <a:gd name="connsiteX8" fmla="*/ 1090910 w 1149021"/>
                <a:gd name="connsiteY8" fmla="*/ 1572260 h 3520192"/>
                <a:gd name="connsiteX9" fmla="*/ 1021342 w 1149021"/>
                <a:gd name="connsiteY9" fmla="*/ 1928289 h 3520192"/>
                <a:gd name="connsiteX10" fmla="*/ 125128 w 1149021"/>
                <a:gd name="connsiteY10" fmla="*/ 3520192 h 3520192"/>
                <a:gd name="connsiteX11" fmla="*/ 125128 w 1149021"/>
                <a:gd name="connsiteY11" fmla="*/ 3298783 h 3520192"/>
                <a:gd name="connsiteX12" fmla="*/ 122993 w 1149021"/>
                <a:gd name="connsiteY12" fmla="*/ 3302545 h 3520192"/>
                <a:gd name="connsiteX13" fmla="*/ 0 w 1149021"/>
                <a:gd name="connsiteY13" fmla="*/ 3520192 h 3520192"/>
                <a:gd name="connsiteX14" fmla="*/ 0 w 1149021"/>
                <a:gd name="connsiteY14" fmla="*/ 2206565 h 3520192"/>
                <a:gd name="connsiteX15" fmla="*/ 851198 w 1149021"/>
                <a:gd name="connsiteY15" fmla="*/ 1453583 h 3520192"/>
                <a:gd name="connsiteX16" fmla="*/ 904397 w 1149021"/>
                <a:gd name="connsiteY16" fmla="*/ 1343091 h 3520192"/>
                <a:gd name="connsiteX17" fmla="*/ 928952 w 1149021"/>
                <a:gd name="connsiteY17" fmla="*/ 1142568 h 3520192"/>
                <a:gd name="connsiteX18" fmla="*/ 928952 w 1149021"/>
                <a:gd name="connsiteY18" fmla="*/ 706528 h 3520192"/>
                <a:gd name="connsiteX19" fmla="*/ 928952 w 1149021"/>
                <a:gd name="connsiteY19" fmla="*/ 657445 h 3520192"/>
                <a:gd name="connsiteX20" fmla="*/ 879845 w 1149021"/>
                <a:gd name="connsiteY20" fmla="*/ 635124 h 3520192"/>
                <a:gd name="connsiteX0" fmla="*/ 958417 w 1149021"/>
                <a:gd name="connsiteY0" fmla="*/ 0 h 3520192"/>
                <a:gd name="connsiteX1" fmla="*/ 1044217 w 1149021"/>
                <a:gd name="connsiteY1" fmla="*/ 317903 h 3520192"/>
                <a:gd name="connsiteX2" fmla="*/ 1083545 w 1149021"/>
                <a:gd name="connsiteY2" fmla="*/ 0 h 3520192"/>
                <a:gd name="connsiteX3" fmla="*/ 1149021 w 1149021"/>
                <a:gd name="connsiteY3" fmla="*/ 700600 h 3520192"/>
                <a:gd name="connsiteX4" fmla="*/ 1115486 w 1149021"/>
                <a:gd name="connsiteY4" fmla="*/ 685358 h 3520192"/>
                <a:gd name="connsiteX5" fmla="*/ 1115548 w 1149021"/>
                <a:gd name="connsiteY5" fmla="*/ 734817 h 3520192"/>
                <a:gd name="connsiteX6" fmla="*/ 1115465 w 1149021"/>
                <a:gd name="connsiteY6" fmla="*/ 1175307 h 3520192"/>
                <a:gd name="connsiteX7" fmla="*/ 1090910 w 1149021"/>
                <a:gd name="connsiteY7" fmla="*/ 1572260 h 3520192"/>
                <a:gd name="connsiteX8" fmla="*/ 1021342 w 1149021"/>
                <a:gd name="connsiteY8" fmla="*/ 1928289 h 3520192"/>
                <a:gd name="connsiteX9" fmla="*/ 125128 w 1149021"/>
                <a:gd name="connsiteY9" fmla="*/ 3520192 h 3520192"/>
                <a:gd name="connsiteX10" fmla="*/ 125128 w 1149021"/>
                <a:gd name="connsiteY10" fmla="*/ 3298783 h 3520192"/>
                <a:gd name="connsiteX11" fmla="*/ 122993 w 1149021"/>
                <a:gd name="connsiteY11" fmla="*/ 3302545 h 3520192"/>
                <a:gd name="connsiteX12" fmla="*/ 0 w 1149021"/>
                <a:gd name="connsiteY12" fmla="*/ 3520192 h 3520192"/>
                <a:gd name="connsiteX13" fmla="*/ 0 w 1149021"/>
                <a:gd name="connsiteY13" fmla="*/ 2206565 h 3520192"/>
                <a:gd name="connsiteX14" fmla="*/ 851198 w 1149021"/>
                <a:gd name="connsiteY14" fmla="*/ 1453583 h 3520192"/>
                <a:gd name="connsiteX15" fmla="*/ 904397 w 1149021"/>
                <a:gd name="connsiteY15" fmla="*/ 1343091 h 3520192"/>
                <a:gd name="connsiteX16" fmla="*/ 928952 w 1149021"/>
                <a:gd name="connsiteY16" fmla="*/ 1142568 h 3520192"/>
                <a:gd name="connsiteX17" fmla="*/ 928952 w 1149021"/>
                <a:gd name="connsiteY17" fmla="*/ 706528 h 3520192"/>
                <a:gd name="connsiteX18" fmla="*/ 928952 w 1149021"/>
                <a:gd name="connsiteY18" fmla="*/ 657445 h 3520192"/>
                <a:gd name="connsiteX19" fmla="*/ 879845 w 1149021"/>
                <a:gd name="connsiteY19" fmla="*/ 635124 h 3520192"/>
                <a:gd name="connsiteX20" fmla="*/ 958417 w 1149021"/>
                <a:gd name="connsiteY20" fmla="*/ 0 h 3520192"/>
                <a:gd name="connsiteX0" fmla="*/ 958417 w 1149021"/>
                <a:gd name="connsiteY0" fmla="*/ 0 h 3520192"/>
                <a:gd name="connsiteX1" fmla="*/ 1083545 w 1149021"/>
                <a:gd name="connsiteY1" fmla="*/ 0 h 3520192"/>
                <a:gd name="connsiteX2" fmla="*/ 1149021 w 1149021"/>
                <a:gd name="connsiteY2" fmla="*/ 700600 h 3520192"/>
                <a:gd name="connsiteX3" fmla="*/ 1115486 w 1149021"/>
                <a:gd name="connsiteY3" fmla="*/ 685358 h 3520192"/>
                <a:gd name="connsiteX4" fmla="*/ 1115548 w 1149021"/>
                <a:gd name="connsiteY4" fmla="*/ 734817 h 3520192"/>
                <a:gd name="connsiteX5" fmla="*/ 1115465 w 1149021"/>
                <a:gd name="connsiteY5" fmla="*/ 1175307 h 3520192"/>
                <a:gd name="connsiteX6" fmla="*/ 1090910 w 1149021"/>
                <a:gd name="connsiteY6" fmla="*/ 1572260 h 3520192"/>
                <a:gd name="connsiteX7" fmla="*/ 1021342 w 1149021"/>
                <a:gd name="connsiteY7" fmla="*/ 1928289 h 3520192"/>
                <a:gd name="connsiteX8" fmla="*/ 125128 w 1149021"/>
                <a:gd name="connsiteY8" fmla="*/ 3520192 h 3520192"/>
                <a:gd name="connsiteX9" fmla="*/ 125128 w 1149021"/>
                <a:gd name="connsiteY9" fmla="*/ 3298783 h 3520192"/>
                <a:gd name="connsiteX10" fmla="*/ 122993 w 1149021"/>
                <a:gd name="connsiteY10" fmla="*/ 3302545 h 3520192"/>
                <a:gd name="connsiteX11" fmla="*/ 0 w 1149021"/>
                <a:gd name="connsiteY11" fmla="*/ 3520192 h 3520192"/>
                <a:gd name="connsiteX12" fmla="*/ 0 w 1149021"/>
                <a:gd name="connsiteY12" fmla="*/ 2206565 h 3520192"/>
                <a:gd name="connsiteX13" fmla="*/ 851198 w 1149021"/>
                <a:gd name="connsiteY13" fmla="*/ 1453583 h 3520192"/>
                <a:gd name="connsiteX14" fmla="*/ 904397 w 1149021"/>
                <a:gd name="connsiteY14" fmla="*/ 1343091 h 3520192"/>
                <a:gd name="connsiteX15" fmla="*/ 928952 w 1149021"/>
                <a:gd name="connsiteY15" fmla="*/ 1142568 h 3520192"/>
                <a:gd name="connsiteX16" fmla="*/ 928952 w 1149021"/>
                <a:gd name="connsiteY16" fmla="*/ 706528 h 3520192"/>
                <a:gd name="connsiteX17" fmla="*/ 928952 w 1149021"/>
                <a:gd name="connsiteY17" fmla="*/ 657445 h 3520192"/>
                <a:gd name="connsiteX18" fmla="*/ 879845 w 1149021"/>
                <a:gd name="connsiteY18" fmla="*/ 635124 h 3520192"/>
                <a:gd name="connsiteX19" fmla="*/ 958417 w 1149021"/>
                <a:gd name="connsiteY19" fmla="*/ 0 h 3520192"/>
                <a:gd name="connsiteX0" fmla="*/ 958417 w 1149021"/>
                <a:gd name="connsiteY0" fmla="*/ 0 h 3520192"/>
                <a:gd name="connsiteX1" fmla="*/ 1083545 w 1149021"/>
                <a:gd name="connsiteY1" fmla="*/ 0 h 3520192"/>
                <a:gd name="connsiteX2" fmla="*/ 1149021 w 1149021"/>
                <a:gd name="connsiteY2" fmla="*/ 700600 h 3520192"/>
                <a:gd name="connsiteX3" fmla="*/ 1115486 w 1149021"/>
                <a:gd name="connsiteY3" fmla="*/ 685358 h 3520192"/>
                <a:gd name="connsiteX4" fmla="*/ 1115548 w 1149021"/>
                <a:gd name="connsiteY4" fmla="*/ 734817 h 3520192"/>
                <a:gd name="connsiteX5" fmla="*/ 1115465 w 1149021"/>
                <a:gd name="connsiteY5" fmla="*/ 1175307 h 3520192"/>
                <a:gd name="connsiteX6" fmla="*/ 1090910 w 1149021"/>
                <a:gd name="connsiteY6" fmla="*/ 1572260 h 3520192"/>
                <a:gd name="connsiteX7" fmla="*/ 1021342 w 1149021"/>
                <a:gd name="connsiteY7" fmla="*/ 1928289 h 3520192"/>
                <a:gd name="connsiteX8" fmla="*/ 125128 w 1149021"/>
                <a:gd name="connsiteY8" fmla="*/ 3520192 h 3520192"/>
                <a:gd name="connsiteX9" fmla="*/ 125128 w 1149021"/>
                <a:gd name="connsiteY9" fmla="*/ 3298783 h 3520192"/>
                <a:gd name="connsiteX10" fmla="*/ 0 w 1149021"/>
                <a:gd name="connsiteY10" fmla="*/ 3520192 h 3520192"/>
                <a:gd name="connsiteX11" fmla="*/ 0 w 1149021"/>
                <a:gd name="connsiteY11" fmla="*/ 2206565 h 3520192"/>
                <a:gd name="connsiteX12" fmla="*/ 851198 w 1149021"/>
                <a:gd name="connsiteY12" fmla="*/ 1453583 h 3520192"/>
                <a:gd name="connsiteX13" fmla="*/ 904397 w 1149021"/>
                <a:gd name="connsiteY13" fmla="*/ 1343091 h 3520192"/>
                <a:gd name="connsiteX14" fmla="*/ 928952 w 1149021"/>
                <a:gd name="connsiteY14" fmla="*/ 1142568 h 3520192"/>
                <a:gd name="connsiteX15" fmla="*/ 928952 w 1149021"/>
                <a:gd name="connsiteY15" fmla="*/ 706528 h 3520192"/>
                <a:gd name="connsiteX16" fmla="*/ 928952 w 1149021"/>
                <a:gd name="connsiteY16" fmla="*/ 657445 h 3520192"/>
                <a:gd name="connsiteX17" fmla="*/ 879845 w 1149021"/>
                <a:gd name="connsiteY17" fmla="*/ 635124 h 3520192"/>
                <a:gd name="connsiteX18" fmla="*/ 958417 w 1149021"/>
                <a:gd name="connsiteY18" fmla="*/ 0 h 3520192"/>
                <a:gd name="connsiteX0" fmla="*/ 958417 w 1149021"/>
                <a:gd name="connsiteY0" fmla="*/ 0 h 3520192"/>
                <a:gd name="connsiteX1" fmla="*/ 1083545 w 1149021"/>
                <a:gd name="connsiteY1" fmla="*/ 0 h 3520192"/>
                <a:gd name="connsiteX2" fmla="*/ 1149021 w 1149021"/>
                <a:gd name="connsiteY2" fmla="*/ 700600 h 3520192"/>
                <a:gd name="connsiteX3" fmla="*/ 1115486 w 1149021"/>
                <a:gd name="connsiteY3" fmla="*/ 685358 h 3520192"/>
                <a:gd name="connsiteX4" fmla="*/ 1115548 w 1149021"/>
                <a:gd name="connsiteY4" fmla="*/ 734817 h 3520192"/>
                <a:gd name="connsiteX5" fmla="*/ 1115465 w 1149021"/>
                <a:gd name="connsiteY5" fmla="*/ 1175307 h 3520192"/>
                <a:gd name="connsiteX6" fmla="*/ 1090910 w 1149021"/>
                <a:gd name="connsiteY6" fmla="*/ 1572260 h 3520192"/>
                <a:gd name="connsiteX7" fmla="*/ 1021342 w 1149021"/>
                <a:gd name="connsiteY7" fmla="*/ 1928289 h 3520192"/>
                <a:gd name="connsiteX8" fmla="*/ 125128 w 1149021"/>
                <a:gd name="connsiteY8" fmla="*/ 3520192 h 3520192"/>
                <a:gd name="connsiteX9" fmla="*/ 0 w 1149021"/>
                <a:gd name="connsiteY9" fmla="*/ 3520192 h 3520192"/>
                <a:gd name="connsiteX10" fmla="*/ 0 w 1149021"/>
                <a:gd name="connsiteY10" fmla="*/ 2206565 h 3520192"/>
                <a:gd name="connsiteX11" fmla="*/ 851198 w 1149021"/>
                <a:gd name="connsiteY11" fmla="*/ 1453583 h 3520192"/>
                <a:gd name="connsiteX12" fmla="*/ 904397 w 1149021"/>
                <a:gd name="connsiteY12" fmla="*/ 1343091 h 3520192"/>
                <a:gd name="connsiteX13" fmla="*/ 928952 w 1149021"/>
                <a:gd name="connsiteY13" fmla="*/ 1142568 h 3520192"/>
                <a:gd name="connsiteX14" fmla="*/ 928952 w 1149021"/>
                <a:gd name="connsiteY14" fmla="*/ 706528 h 3520192"/>
                <a:gd name="connsiteX15" fmla="*/ 928952 w 1149021"/>
                <a:gd name="connsiteY15" fmla="*/ 657445 h 3520192"/>
                <a:gd name="connsiteX16" fmla="*/ 879845 w 1149021"/>
                <a:gd name="connsiteY16" fmla="*/ 635124 h 3520192"/>
                <a:gd name="connsiteX17" fmla="*/ 958417 w 1149021"/>
                <a:gd name="connsiteY17" fmla="*/ 0 h 3520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9021" h="3520192">
                  <a:moveTo>
                    <a:pt x="958417" y="0"/>
                  </a:moveTo>
                  <a:lnTo>
                    <a:pt x="1083545" y="0"/>
                  </a:lnTo>
                  <a:lnTo>
                    <a:pt x="1149021" y="700600"/>
                  </a:lnTo>
                  <a:lnTo>
                    <a:pt x="1115486" y="685358"/>
                  </a:lnTo>
                  <a:cubicBezTo>
                    <a:pt x="1115507" y="701844"/>
                    <a:pt x="1115527" y="718331"/>
                    <a:pt x="1115548" y="734817"/>
                  </a:cubicBezTo>
                  <a:cubicBezTo>
                    <a:pt x="1115913" y="898096"/>
                    <a:pt x="1117256" y="1102498"/>
                    <a:pt x="1115465" y="1175307"/>
                  </a:cubicBezTo>
                  <a:cubicBezTo>
                    <a:pt x="1113418" y="1258517"/>
                    <a:pt x="1101825" y="1463814"/>
                    <a:pt x="1090910" y="1572260"/>
                  </a:cubicBezTo>
                  <a:cubicBezTo>
                    <a:pt x="1079997" y="1680705"/>
                    <a:pt x="1052716" y="1852582"/>
                    <a:pt x="1021342" y="1928289"/>
                  </a:cubicBezTo>
                  <a:cubicBezTo>
                    <a:pt x="989967" y="2003996"/>
                    <a:pt x="423866" y="2989557"/>
                    <a:pt x="125128" y="3520192"/>
                  </a:cubicBezTo>
                  <a:lnTo>
                    <a:pt x="0" y="3520192"/>
                  </a:lnTo>
                  <a:lnTo>
                    <a:pt x="0" y="2206565"/>
                  </a:lnTo>
                  <a:lnTo>
                    <a:pt x="851198" y="1453583"/>
                  </a:lnTo>
                  <a:cubicBezTo>
                    <a:pt x="879161" y="1426983"/>
                    <a:pt x="896214" y="1381286"/>
                    <a:pt x="904397" y="1343091"/>
                  </a:cubicBezTo>
                  <a:cubicBezTo>
                    <a:pt x="912582" y="1304896"/>
                    <a:pt x="928952" y="1203272"/>
                    <a:pt x="928952" y="1142568"/>
                  </a:cubicBezTo>
                  <a:cubicBezTo>
                    <a:pt x="928951" y="1089453"/>
                    <a:pt x="928951" y="872370"/>
                    <a:pt x="928952" y="706528"/>
                  </a:cubicBezTo>
                  <a:lnTo>
                    <a:pt x="928952" y="657445"/>
                  </a:lnTo>
                  <a:lnTo>
                    <a:pt x="879845" y="635124"/>
                  </a:lnTo>
                  <a:lnTo>
                    <a:pt x="95841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DB725B9C-0DB7-8A73-A162-BFB71D17C9F8}"/>
                </a:ext>
              </a:extLst>
            </p:cNvPr>
            <p:cNvSpPr/>
            <p:nvPr/>
          </p:nvSpPr>
          <p:spPr bwMode="auto">
            <a:xfrm>
              <a:off x="5633565" y="4742342"/>
              <a:ext cx="528100" cy="1815632"/>
            </a:xfrm>
            <a:custGeom>
              <a:avLst/>
              <a:gdLst>
                <a:gd name="connsiteX0" fmla="*/ 1115378 w 1191578"/>
                <a:gd name="connsiteY0" fmla="*/ 0 h 4096702"/>
                <a:gd name="connsiteX1" fmla="*/ 1191578 w 1191578"/>
                <a:gd name="connsiteY1" fmla="*/ 815339 h 4096702"/>
                <a:gd name="connsiteX2" fmla="*/ 1152551 w 1191578"/>
                <a:gd name="connsiteY2" fmla="*/ 797600 h 4096702"/>
                <a:gd name="connsiteX3" fmla="*/ 1152623 w 1191578"/>
                <a:gd name="connsiteY3" fmla="*/ 855160 h 4096702"/>
                <a:gd name="connsiteX4" fmla="*/ 1152526 w 1191578"/>
                <a:gd name="connsiteY4" fmla="*/ 1367789 h 4096702"/>
                <a:gd name="connsiteX5" fmla="*/ 1123950 w 1191578"/>
                <a:gd name="connsiteY5" fmla="*/ 1829752 h 4096702"/>
                <a:gd name="connsiteX6" fmla="*/ 1042988 w 1191578"/>
                <a:gd name="connsiteY6" fmla="*/ 2244089 h 4096702"/>
                <a:gd name="connsiteX7" fmla="*/ 0 w 1191578"/>
                <a:gd name="connsiteY7" fmla="*/ 4096702 h 4096702"/>
                <a:gd name="connsiteX8" fmla="*/ 0 w 1191578"/>
                <a:gd name="connsiteY8" fmla="*/ 2567939 h 4096702"/>
                <a:gd name="connsiteX9" fmla="*/ 990600 w 1191578"/>
                <a:gd name="connsiteY9" fmla="*/ 1691639 h 4096702"/>
                <a:gd name="connsiteX10" fmla="*/ 1052512 w 1191578"/>
                <a:gd name="connsiteY10" fmla="*/ 1563052 h 4096702"/>
                <a:gd name="connsiteX11" fmla="*/ 1081088 w 1191578"/>
                <a:gd name="connsiteY11" fmla="*/ 1329689 h 4096702"/>
                <a:gd name="connsiteX12" fmla="*/ 1081088 w 1191578"/>
                <a:gd name="connsiteY12" fmla="*/ 822237 h 4096702"/>
                <a:gd name="connsiteX13" fmla="*/ 1081088 w 1191578"/>
                <a:gd name="connsiteY13" fmla="*/ 765116 h 4096702"/>
                <a:gd name="connsiteX14" fmla="*/ 1023938 w 1191578"/>
                <a:gd name="connsiteY14" fmla="*/ 739139 h 4096702"/>
                <a:gd name="connsiteX15" fmla="*/ 1115378 w 1191578"/>
                <a:gd name="connsiteY15" fmla="*/ 0 h 4096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91578" h="4096702">
                  <a:moveTo>
                    <a:pt x="1115378" y="0"/>
                  </a:moveTo>
                  <a:lnTo>
                    <a:pt x="1191578" y="815339"/>
                  </a:lnTo>
                  <a:lnTo>
                    <a:pt x="1152551" y="797600"/>
                  </a:lnTo>
                  <a:lnTo>
                    <a:pt x="1152623" y="855160"/>
                  </a:lnTo>
                  <a:cubicBezTo>
                    <a:pt x="1153047" y="1045179"/>
                    <a:pt x="1154610" y="1283056"/>
                    <a:pt x="1152526" y="1367789"/>
                  </a:cubicBezTo>
                  <a:cubicBezTo>
                    <a:pt x="1150144" y="1464627"/>
                    <a:pt x="1136652" y="1703546"/>
                    <a:pt x="1123950" y="1829752"/>
                  </a:cubicBezTo>
                  <a:cubicBezTo>
                    <a:pt x="1111249" y="1955958"/>
                    <a:pt x="1079501" y="2155983"/>
                    <a:pt x="1042988" y="2244089"/>
                  </a:cubicBezTo>
                  <a:cubicBezTo>
                    <a:pt x="1006475" y="2332195"/>
                    <a:pt x="347663" y="3479164"/>
                    <a:pt x="0" y="4096702"/>
                  </a:cubicBezTo>
                  <a:lnTo>
                    <a:pt x="0" y="2567939"/>
                  </a:lnTo>
                  <a:lnTo>
                    <a:pt x="990600" y="1691639"/>
                  </a:lnTo>
                  <a:cubicBezTo>
                    <a:pt x="1023143" y="1660683"/>
                    <a:pt x="1042988" y="1607502"/>
                    <a:pt x="1052512" y="1563052"/>
                  </a:cubicBezTo>
                  <a:cubicBezTo>
                    <a:pt x="1062037" y="1518602"/>
                    <a:pt x="1081088" y="1400334"/>
                    <a:pt x="1081088" y="1329689"/>
                  </a:cubicBezTo>
                  <a:cubicBezTo>
                    <a:pt x="1081087" y="1267875"/>
                    <a:pt x="1081087" y="1015240"/>
                    <a:pt x="1081088" y="822237"/>
                  </a:cubicBezTo>
                  <a:lnTo>
                    <a:pt x="1081088" y="765116"/>
                  </a:lnTo>
                  <a:lnTo>
                    <a:pt x="1023938" y="739139"/>
                  </a:lnTo>
                  <a:lnTo>
                    <a:pt x="111537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D219DBA-E3EC-0DAD-94C9-3A7A33FD1F39}"/>
              </a:ext>
            </a:extLst>
          </p:cNvPr>
          <p:cNvGrpSpPr/>
          <p:nvPr/>
        </p:nvGrpSpPr>
        <p:grpSpPr>
          <a:xfrm>
            <a:off x="5243798" y="861906"/>
            <a:ext cx="1371032" cy="1743761"/>
            <a:chOff x="5243798" y="861906"/>
            <a:chExt cx="1371032" cy="1743761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EF20FA5-7135-EE59-E8F6-BD715AE22619}"/>
                </a:ext>
              </a:extLst>
            </p:cNvPr>
            <p:cNvSpPr/>
            <p:nvPr/>
          </p:nvSpPr>
          <p:spPr bwMode="auto">
            <a:xfrm>
              <a:off x="5243798" y="861906"/>
              <a:ext cx="1371032" cy="1743761"/>
            </a:xfrm>
            <a:custGeom>
              <a:avLst/>
              <a:gdLst>
                <a:gd name="connsiteX0" fmla="*/ 748682 w 2384873"/>
                <a:gd name="connsiteY0" fmla="*/ 0 h 3033225"/>
                <a:gd name="connsiteX1" fmla="*/ 2384873 w 2384873"/>
                <a:gd name="connsiteY1" fmla="*/ 530522 h 3033225"/>
                <a:gd name="connsiteX2" fmla="*/ 2213527 w 2384873"/>
                <a:gd name="connsiteY2" fmla="*/ 721708 h 3033225"/>
                <a:gd name="connsiteX3" fmla="*/ 2384873 w 2384873"/>
                <a:gd name="connsiteY3" fmla="*/ 777266 h 3033225"/>
                <a:gd name="connsiteX4" fmla="*/ 1442824 w 2384873"/>
                <a:gd name="connsiteY4" fmla="*/ 1828394 h 3033225"/>
                <a:gd name="connsiteX5" fmla="*/ 1330354 w 2384873"/>
                <a:gd name="connsiteY5" fmla="*/ 1572124 h 3033225"/>
                <a:gd name="connsiteX6" fmla="*/ 1321001 w 2384873"/>
                <a:gd name="connsiteY6" fmla="*/ 1575306 h 3033225"/>
                <a:gd name="connsiteX7" fmla="*/ 847845 w 2384873"/>
                <a:gd name="connsiteY7" fmla="*/ 1739147 h 3033225"/>
                <a:gd name="connsiteX8" fmla="*/ 701657 w 2384873"/>
                <a:gd name="connsiteY8" fmla="*/ 1829556 h 3033225"/>
                <a:gd name="connsiteX9" fmla="*/ 691371 w 2384873"/>
                <a:gd name="connsiteY9" fmla="*/ 1852256 h 3033225"/>
                <a:gd name="connsiteX10" fmla="*/ 705918 w 2384873"/>
                <a:gd name="connsiteY10" fmla="*/ 1882936 h 3033225"/>
                <a:gd name="connsiteX11" fmla="*/ 748682 w 2384873"/>
                <a:gd name="connsiteY11" fmla="*/ 1943596 h 3033225"/>
                <a:gd name="connsiteX12" fmla="*/ 1457698 w 2384873"/>
                <a:gd name="connsiteY12" fmla="*/ 2741859 h 3033225"/>
                <a:gd name="connsiteX13" fmla="*/ 1264708 w 2384873"/>
                <a:gd name="connsiteY13" fmla="*/ 2772874 h 3033225"/>
                <a:gd name="connsiteX14" fmla="*/ 1362021 w 2384873"/>
                <a:gd name="connsiteY14" fmla="*/ 2881362 h 3033225"/>
                <a:gd name="connsiteX15" fmla="*/ 1457698 w 2384873"/>
                <a:gd name="connsiteY15" fmla="*/ 2988602 h 3033225"/>
                <a:gd name="connsiteX16" fmla="*/ 1180041 w 2384873"/>
                <a:gd name="connsiteY16" fmla="*/ 3033225 h 3033225"/>
                <a:gd name="connsiteX17" fmla="*/ 158661 w 2384873"/>
                <a:gd name="connsiteY17" fmla="*/ 2140758 h 3033225"/>
                <a:gd name="connsiteX18" fmla="*/ 0 w 2384873"/>
                <a:gd name="connsiteY18" fmla="*/ 1654859 h 3033225"/>
                <a:gd name="connsiteX19" fmla="*/ 9616 w 2384873"/>
                <a:gd name="connsiteY19" fmla="*/ 1570638 h 3033225"/>
                <a:gd name="connsiteX20" fmla="*/ 12160 w 2384873"/>
                <a:gd name="connsiteY20" fmla="*/ 1562566 h 3033225"/>
                <a:gd name="connsiteX21" fmla="*/ 0 w 2384873"/>
                <a:gd name="connsiteY21" fmla="*/ 1408115 h 3033225"/>
                <a:gd name="connsiteX22" fmla="*/ 342113 w 2384873"/>
                <a:gd name="connsiteY22" fmla="*/ 872634 h 3033225"/>
                <a:gd name="connsiteX23" fmla="*/ 804215 w 2384873"/>
                <a:gd name="connsiteY23" fmla="*/ 647027 h 3033225"/>
                <a:gd name="connsiteX24" fmla="*/ 903675 w 2384873"/>
                <a:gd name="connsiteY24" fmla="*/ 599906 h 3033225"/>
                <a:gd name="connsiteX25" fmla="*/ 748682 w 2384873"/>
                <a:gd name="connsiteY25" fmla="*/ 246743 h 3033225"/>
                <a:gd name="connsiteX26" fmla="*/ 874937 w 2384873"/>
                <a:gd name="connsiteY26" fmla="*/ 287681 h 3033225"/>
                <a:gd name="connsiteX27" fmla="*/ 748682 w 2384873"/>
                <a:gd name="connsiteY27" fmla="*/ 0 h 3033225"/>
                <a:gd name="connsiteX0" fmla="*/ 748682 w 2384873"/>
                <a:gd name="connsiteY0" fmla="*/ 0 h 3033225"/>
                <a:gd name="connsiteX1" fmla="*/ 2384873 w 2384873"/>
                <a:gd name="connsiteY1" fmla="*/ 530522 h 3033225"/>
                <a:gd name="connsiteX2" fmla="*/ 2213527 w 2384873"/>
                <a:gd name="connsiteY2" fmla="*/ 721708 h 3033225"/>
                <a:gd name="connsiteX3" fmla="*/ 2384873 w 2384873"/>
                <a:gd name="connsiteY3" fmla="*/ 777266 h 3033225"/>
                <a:gd name="connsiteX4" fmla="*/ 1442824 w 2384873"/>
                <a:gd name="connsiteY4" fmla="*/ 1828394 h 3033225"/>
                <a:gd name="connsiteX5" fmla="*/ 1330354 w 2384873"/>
                <a:gd name="connsiteY5" fmla="*/ 1572124 h 3033225"/>
                <a:gd name="connsiteX6" fmla="*/ 1321001 w 2384873"/>
                <a:gd name="connsiteY6" fmla="*/ 1575306 h 3033225"/>
                <a:gd name="connsiteX7" fmla="*/ 847845 w 2384873"/>
                <a:gd name="connsiteY7" fmla="*/ 1739147 h 3033225"/>
                <a:gd name="connsiteX8" fmla="*/ 701657 w 2384873"/>
                <a:gd name="connsiteY8" fmla="*/ 1829556 h 3033225"/>
                <a:gd name="connsiteX9" fmla="*/ 691371 w 2384873"/>
                <a:gd name="connsiteY9" fmla="*/ 1852256 h 3033225"/>
                <a:gd name="connsiteX10" fmla="*/ 705918 w 2384873"/>
                <a:gd name="connsiteY10" fmla="*/ 1882936 h 3033225"/>
                <a:gd name="connsiteX11" fmla="*/ 748682 w 2384873"/>
                <a:gd name="connsiteY11" fmla="*/ 1943596 h 3033225"/>
                <a:gd name="connsiteX12" fmla="*/ 1457698 w 2384873"/>
                <a:gd name="connsiteY12" fmla="*/ 2741859 h 3033225"/>
                <a:gd name="connsiteX13" fmla="*/ 1264708 w 2384873"/>
                <a:gd name="connsiteY13" fmla="*/ 2772874 h 3033225"/>
                <a:gd name="connsiteX14" fmla="*/ 1362021 w 2384873"/>
                <a:gd name="connsiteY14" fmla="*/ 2881362 h 3033225"/>
                <a:gd name="connsiteX15" fmla="*/ 1457698 w 2384873"/>
                <a:gd name="connsiteY15" fmla="*/ 2988602 h 3033225"/>
                <a:gd name="connsiteX16" fmla="*/ 1180041 w 2384873"/>
                <a:gd name="connsiteY16" fmla="*/ 3033225 h 3033225"/>
                <a:gd name="connsiteX17" fmla="*/ 158661 w 2384873"/>
                <a:gd name="connsiteY17" fmla="*/ 2140758 h 3033225"/>
                <a:gd name="connsiteX18" fmla="*/ 0 w 2384873"/>
                <a:gd name="connsiteY18" fmla="*/ 1654859 h 3033225"/>
                <a:gd name="connsiteX19" fmla="*/ 9616 w 2384873"/>
                <a:gd name="connsiteY19" fmla="*/ 1570638 h 3033225"/>
                <a:gd name="connsiteX20" fmla="*/ 12160 w 2384873"/>
                <a:gd name="connsiteY20" fmla="*/ 1562566 h 3033225"/>
                <a:gd name="connsiteX21" fmla="*/ 0 w 2384873"/>
                <a:gd name="connsiteY21" fmla="*/ 1408115 h 3033225"/>
                <a:gd name="connsiteX22" fmla="*/ 342113 w 2384873"/>
                <a:gd name="connsiteY22" fmla="*/ 872634 h 3033225"/>
                <a:gd name="connsiteX23" fmla="*/ 804215 w 2384873"/>
                <a:gd name="connsiteY23" fmla="*/ 647027 h 3033225"/>
                <a:gd name="connsiteX24" fmla="*/ 903675 w 2384873"/>
                <a:gd name="connsiteY24" fmla="*/ 599906 h 3033225"/>
                <a:gd name="connsiteX25" fmla="*/ 748682 w 2384873"/>
                <a:gd name="connsiteY25" fmla="*/ 246743 h 3033225"/>
                <a:gd name="connsiteX26" fmla="*/ 748682 w 2384873"/>
                <a:gd name="connsiteY26" fmla="*/ 0 h 3033225"/>
                <a:gd name="connsiteX0" fmla="*/ 748682 w 2384873"/>
                <a:gd name="connsiteY0" fmla="*/ 0 h 3033225"/>
                <a:gd name="connsiteX1" fmla="*/ 2384873 w 2384873"/>
                <a:gd name="connsiteY1" fmla="*/ 530522 h 3033225"/>
                <a:gd name="connsiteX2" fmla="*/ 2384873 w 2384873"/>
                <a:gd name="connsiteY2" fmla="*/ 777266 h 3033225"/>
                <a:gd name="connsiteX3" fmla="*/ 1442824 w 2384873"/>
                <a:gd name="connsiteY3" fmla="*/ 1828394 h 3033225"/>
                <a:gd name="connsiteX4" fmla="*/ 1330354 w 2384873"/>
                <a:gd name="connsiteY4" fmla="*/ 1572124 h 3033225"/>
                <a:gd name="connsiteX5" fmla="*/ 1321001 w 2384873"/>
                <a:gd name="connsiteY5" fmla="*/ 1575306 h 3033225"/>
                <a:gd name="connsiteX6" fmla="*/ 847845 w 2384873"/>
                <a:gd name="connsiteY6" fmla="*/ 1739147 h 3033225"/>
                <a:gd name="connsiteX7" fmla="*/ 701657 w 2384873"/>
                <a:gd name="connsiteY7" fmla="*/ 1829556 h 3033225"/>
                <a:gd name="connsiteX8" fmla="*/ 691371 w 2384873"/>
                <a:gd name="connsiteY8" fmla="*/ 1852256 h 3033225"/>
                <a:gd name="connsiteX9" fmla="*/ 705918 w 2384873"/>
                <a:gd name="connsiteY9" fmla="*/ 1882936 h 3033225"/>
                <a:gd name="connsiteX10" fmla="*/ 748682 w 2384873"/>
                <a:gd name="connsiteY10" fmla="*/ 1943596 h 3033225"/>
                <a:gd name="connsiteX11" fmla="*/ 1457698 w 2384873"/>
                <a:gd name="connsiteY11" fmla="*/ 2741859 h 3033225"/>
                <a:gd name="connsiteX12" fmla="*/ 1264708 w 2384873"/>
                <a:gd name="connsiteY12" fmla="*/ 2772874 h 3033225"/>
                <a:gd name="connsiteX13" fmla="*/ 1362021 w 2384873"/>
                <a:gd name="connsiteY13" fmla="*/ 2881362 h 3033225"/>
                <a:gd name="connsiteX14" fmla="*/ 1457698 w 2384873"/>
                <a:gd name="connsiteY14" fmla="*/ 2988602 h 3033225"/>
                <a:gd name="connsiteX15" fmla="*/ 1180041 w 2384873"/>
                <a:gd name="connsiteY15" fmla="*/ 3033225 h 3033225"/>
                <a:gd name="connsiteX16" fmla="*/ 158661 w 2384873"/>
                <a:gd name="connsiteY16" fmla="*/ 2140758 h 3033225"/>
                <a:gd name="connsiteX17" fmla="*/ 0 w 2384873"/>
                <a:gd name="connsiteY17" fmla="*/ 1654859 h 3033225"/>
                <a:gd name="connsiteX18" fmla="*/ 9616 w 2384873"/>
                <a:gd name="connsiteY18" fmla="*/ 1570638 h 3033225"/>
                <a:gd name="connsiteX19" fmla="*/ 12160 w 2384873"/>
                <a:gd name="connsiteY19" fmla="*/ 1562566 h 3033225"/>
                <a:gd name="connsiteX20" fmla="*/ 0 w 2384873"/>
                <a:gd name="connsiteY20" fmla="*/ 1408115 h 3033225"/>
                <a:gd name="connsiteX21" fmla="*/ 342113 w 2384873"/>
                <a:gd name="connsiteY21" fmla="*/ 872634 h 3033225"/>
                <a:gd name="connsiteX22" fmla="*/ 804215 w 2384873"/>
                <a:gd name="connsiteY22" fmla="*/ 647027 h 3033225"/>
                <a:gd name="connsiteX23" fmla="*/ 903675 w 2384873"/>
                <a:gd name="connsiteY23" fmla="*/ 599906 h 3033225"/>
                <a:gd name="connsiteX24" fmla="*/ 748682 w 2384873"/>
                <a:gd name="connsiteY24" fmla="*/ 246743 h 3033225"/>
                <a:gd name="connsiteX25" fmla="*/ 748682 w 2384873"/>
                <a:gd name="connsiteY25" fmla="*/ 0 h 3033225"/>
                <a:gd name="connsiteX0" fmla="*/ 748682 w 2384873"/>
                <a:gd name="connsiteY0" fmla="*/ 0 h 3033225"/>
                <a:gd name="connsiteX1" fmla="*/ 2384873 w 2384873"/>
                <a:gd name="connsiteY1" fmla="*/ 530522 h 3033225"/>
                <a:gd name="connsiteX2" fmla="*/ 2384873 w 2384873"/>
                <a:gd name="connsiteY2" fmla="*/ 777266 h 3033225"/>
                <a:gd name="connsiteX3" fmla="*/ 1442824 w 2384873"/>
                <a:gd name="connsiteY3" fmla="*/ 1828394 h 3033225"/>
                <a:gd name="connsiteX4" fmla="*/ 1330354 w 2384873"/>
                <a:gd name="connsiteY4" fmla="*/ 1572124 h 3033225"/>
                <a:gd name="connsiteX5" fmla="*/ 1321001 w 2384873"/>
                <a:gd name="connsiteY5" fmla="*/ 1575306 h 3033225"/>
                <a:gd name="connsiteX6" fmla="*/ 847845 w 2384873"/>
                <a:gd name="connsiteY6" fmla="*/ 1739147 h 3033225"/>
                <a:gd name="connsiteX7" fmla="*/ 701657 w 2384873"/>
                <a:gd name="connsiteY7" fmla="*/ 1829556 h 3033225"/>
                <a:gd name="connsiteX8" fmla="*/ 691371 w 2384873"/>
                <a:gd name="connsiteY8" fmla="*/ 1852256 h 3033225"/>
                <a:gd name="connsiteX9" fmla="*/ 705918 w 2384873"/>
                <a:gd name="connsiteY9" fmla="*/ 1882936 h 3033225"/>
                <a:gd name="connsiteX10" fmla="*/ 748682 w 2384873"/>
                <a:gd name="connsiteY10" fmla="*/ 1943596 h 3033225"/>
                <a:gd name="connsiteX11" fmla="*/ 1457698 w 2384873"/>
                <a:gd name="connsiteY11" fmla="*/ 2741859 h 3033225"/>
                <a:gd name="connsiteX12" fmla="*/ 1362021 w 2384873"/>
                <a:gd name="connsiteY12" fmla="*/ 2881362 h 3033225"/>
                <a:gd name="connsiteX13" fmla="*/ 1457698 w 2384873"/>
                <a:gd name="connsiteY13" fmla="*/ 2988602 h 3033225"/>
                <a:gd name="connsiteX14" fmla="*/ 1180041 w 2384873"/>
                <a:gd name="connsiteY14" fmla="*/ 3033225 h 3033225"/>
                <a:gd name="connsiteX15" fmla="*/ 158661 w 2384873"/>
                <a:gd name="connsiteY15" fmla="*/ 2140758 h 3033225"/>
                <a:gd name="connsiteX16" fmla="*/ 0 w 2384873"/>
                <a:gd name="connsiteY16" fmla="*/ 1654859 h 3033225"/>
                <a:gd name="connsiteX17" fmla="*/ 9616 w 2384873"/>
                <a:gd name="connsiteY17" fmla="*/ 1570638 h 3033225"/>
                <a:gd name="connsiteX18" fmla="*/ 12160 w 2384873"/>
                <a:gd name="connsiteY18" fmla="*/ 1562566 h 3033225"/>
                <a:gd name="connsiteX19" fmla="*/ 0 w 2384873"/>
                <a:gd name="connsiteY19" fmla="*/ 1408115 h 3033225"/>
                <a:gd name="connsiteX20" fmla="*/ 342113 w 2384873"/>
                <a:gd name="connsiteY20" fmla="*/ 872634 h 3033225"/>
                <a:gd name="connsiteX21" fmla="*/ 804215 w 2384873"/>
                <a:gd name="connsiteY21" fmla="*/ 647027 h 3033225"/>
                <a:gd name="connsiteX22" fmla="*/ 903675 w 2384873"/>
                <a:gd name="connsiteY22" fmla="*/ 599906 h 3033225"/>
                <a:gd name="connsiteX23" fmla="*/ 748682 w 2384873"/>
                <a:gd name="connsiteY23" fmla="*/ 246743 h 3033225"/>
                <a:gd name="connsiteX24" fmla="*/ 748682 w 2384873"/>
                <a:gd name="connsiteY24" fmla="*/ 0 h 3033225"/>
                <a:gd name="connsiteX0" fmla="*/ 748682 w 2384873"/>
                <a:gd name="connsiteY0" fmla="*/ 0 h 3033225"/>
                <a:gd name="connsiteX1" fmla="*/ 2384873 w 2384873"/>
                <a:gd name="connsiteY1" fmla="*/ 530522 h 3033225"/>
                <a:gd name="connsiteX2" fmla="*/ 2384873 w 2384873"/>
                <a:gd name="connsiteY2" fmla="*/ 777266 h 3033225"/>
                <a:gd name="connsiteX3" fmla="*/ 1442824 w 2384873"/>
                <a:gd name="connsiteY3" fmla="*/ 1828394 h 3033225"/>
                <a:gd name="connsiteX4" fmla="*/ 1330354 w 2384873"/>
                <a:gd name="connsiteY4" fmla="*/ 1572124 h 3033225"/>
                <a:gd name="connsiteX5" fmla="*/ 1321001 w 2384873"/>
                <a:gd name="connsiteY5" fmla="*/ 1575306 h 3033225"/>
                <a:gd name="connsiteX6" fmla="*/ 847845 w 2384873"/>
                <a:gd name="connsiteY6" fmla="*/ 1739147 h 3033225"/>
                <a:gd name="connsiteX7" fmla="*/ 701657 w 2384873"/>
                <a:gd name="connsiteY7" fmla="*/ 1829556 h 3033225"/>
                <a:gd name="connsiteX8" fmla="*/ 691371 w 2384873"/>
                <a:gd name="connsiteY8" fmla="*/ 1852256 h 3033225"/>
                <a:gd name="connsiteX9" fmla="*/ 705918 w 2384873"/>
                <a:gd name="connsiteY9" fmla="*/ 1882936 h 3033225"/>
                <a:gd name="connsiteX10" fmla="*/ 748682 w 2384873"/>
                <a:gd name="connsiteY10" fmla="*/ 1943596 h 3033225"/>
                <a:gd name="connsiteX11" fmla="*/ 1457698 w 2384873"/>
                <a:gd name="connsiteY11" fmla="*/ 2741859 h 3033225"/>
                <a:gd name="connsiteX12" fmla="*/ 1457698 w 2384873"/>
                <a:gd name="connsiteY12" fmla="*/ 2988602 h 3033225"/>
                <a:gd name="connsiteX13" fmla="*/ 1180041 w 2384873"/>
                <a:gd name="connsiteY13" fmla="*/ 3033225 h 3033225"/>
                <a:gd name="connsiteX14" fmla="*/ 158661 w 2384873"/>
                <a:gd name="connsiteY14" fmla="*/ 2140758 h 3033225"/>
                <a:gd name="connsiteX15" fmla="*/ 0 w 2384873"/>
                <a:gd name="connsiteY15" fmla="*/ 1654859 h 3033225"/>
                <a:gd name="connsiteX16" fmla="*/ 9616 w 2384873"/>
                <a:gd name="connsiteY16" fmla="*/ 1570638 h 3033225"/>
                <a:gd name="connsiteX17" fmla="*/ 12160 w 2384873"/>
                <a:gd name="connsiteY17" fmla="*/ 1562566 h 3033225"/>
                <a:gd name="connsiteX18" fmla="*/ 0 w 2384873"/>
                <a:gd name="connsiteY18" fmla="*/ 1408115 h 3033225"/>
                <a:gd name="connsiteX19" fmla="*/ 342113 w 2384873"/>
                <a:gd name="connsiteY19" fmla="*/ 872634 h 3033225"/>
                <a:gd name="connsiteX20" fmla="*/ 804215 w 2384873"/>
                <a:gd name="connsiteY20" fmla="*/ 647027 h 3033225"/>
                <a:gd name="connsiteX21" fmla="*/ 903675 w 2384873"/>
                <a:gd name="connsiteY21" fmla="*/ 599906 h 3033225"/>
                <a:gd name="connsiteX22" fmla="*/ 748682 w 2384873"/>
                <a:gd name="connsiteY22" fmla="*/ 246743 h 3033225"/>
                <a:gd name="connsiteX23" fmla="*/ 748682 w 2384873"/>
                <a:gd name="connsiteY23" fmla="*/ 0 h 303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84873" h="3033225">
                  <a:moveTo>
                    <a:pt x="748682" y="0"/>
                  </a:moveTo>
                  <a:lnTo>
                    <a:pt x="2384873" y="530522"/>
                  </a:lnTo>
                  <a:lnTo>
                    <a:pt x="2384873" y="777266"/>
                  </a:lnTo>
                  <a:lnTo>
                    <a:pt x="1442824" y="1828394"/>
                  </a:lnTo>
                  <a:lnTo>
                    <a:pt x="1330354" y="1572124"/>
                  </a:lnTo>
                  <a:lnTo>
                    <a:pt x="1321001" y="1575306"/>
                  </a:lnTo>
                  <a:cubicBezTo>
                    <a:pt x="1144302" y="1634665"/>
                    <a:pt x="920151" y="1705887"/>
                    <a:pt x="847845" y="1739147"/>
                  </a:cubicBezTo>
                  <a:cubicBezTo>
                    <a:pt x="785868" y="1767657"/>
                    <a:pt x="735047" y="1771995"/>
                    <a:pt x="701657" y="1829556"/>
                  </a:cubicBezTo>
                  <a:lnTo>
                    <a:pt x="691371" y="1852256"/>
                  </a:lnTo>
                  <a:lnTo>
                    <a:pt x="705918" y="1882936"/>
                  </a:lnTo>
                  <a:cubicBezTo>
                    <a:pt x="718106" y="1902794"/>
                    <a:pt x="732568" y="1922523"/>
                    <a:pt x="748682" y="1943596"/>
                  </a:cubicBezTo>
                  <a:cubicBezTo>
                    <a:pt x="813138" y="2027884"/>
                    <a:pt x="1221359" y="2475771"/>
                    <a:pt x="1457698" y="2741859"/>
                  </a:cubicBezTo>
                  <a:lnTo>
                    <a:pt x="1457698" y="2988602"/>
                  </a:lnTo>
                  <a:lnTo>
                    <a:pt x="1180041" y="3033225"/>
                  </a:lnTo>
                  <a:lnTo>
                    <a:pt x="158661" y="2140758"/>
                  </a:lnTo>
                  <a:cubicBezTo>
                    <a:pt x="71067" y="2058122"/>
                    <a:pt x="0" y="1877976"/>
                    <a:pt x="0" y="1654859"/>
                  </a:cubicBezTo>
                  <a:cubicBezTo>
                    <a:pt x="0" y="1626969"/>
                    <a:pt x="3409" y="1598770"/>
                    <a:pt x="9616" y="1570638"/>
                  </a:cubicBezTo>
                  <a:lnTo>
                    <a:pt x="12160" y="1562566"/>
                  </a:lnTo>
                  <a:lnTo>
                    <a:pt x="0" y="1408115"/>
                  </a:lnTo>
                  <a:cubicBezTo>
                    <a:pt x="0" y="1184998"/>
                    <a:pt x="218159" y="942048"/>
                    <a:pt x="342113" y="872634"/>
                  </a:cubicBezTo>
                  <a:cubicBezTo>
                    <a:pt x="423458" y="827081"/>
                    <a:pt x="612991" y="737399"/>
                    <a:pt x="804215" y="647027"/>
                  </a:cubicBezTo>
                  <a:lnTo>
                    <a:pt x="903675" y="599906"/>
                  </a:lnTo>
                  <a:lnTo>
                    <a:pt x="748682" y="246743"/>
                  </a:lnTo>
                  <a:lnTo>
                    <a:pt x="748682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4E521215-A288-5E38-6622-E718697ADB5D}"/>
                </a:ext>
              </a:extLst>
            </p:cNvPr>
            <p:cNvSpPr/>
            <p:nvPr/>
          </p:nvSpPr>
          <p:spPr bwMode="auto">
            <a:xfrm>
              <a:off x="5243798" y="861906"/>
              <a:ext cx="1371032" cy="1601912"/>
            </a:xfrm>
            <a:custGeom>
              <a:avLst/>
              <a:gdLst>
                <a:gd name="connsiteX0" fmla="*/ 1150620 w 3665220"/>
                <a:gd name="connsiteY0" fmla="*/ 0 h 4282439"/>
                <a:gd name="connsiteX1" fmla="*/ 3665220 w 3665220"/>
                <a:gd name="connsiteY1" fmla="*/ 815340 h 4282439"/>
                <a:gd name="connsiteX2" fmla="*/ 2217420 w 3665220"/>
                <a:gd name="connsiteY2" fmla="*/ 2430779 h 4282439"/>
                <a:gd name="connsiteX3" fmla="*/ 2044570 w 3665220"/>
                <a:gd name="connsiteY3" fmla="*/ 2036928 h 4282439"/>
                <a:gd name="connsiteX4" fmla="*/ 2030195 w 3665220"/>
                <a:gd name="connsiteY4" fmla="*/ 2041817 h 4282439"/>
                <a:gd name="connsiteX5" fmla="*/ 1303020 w 3665220"/>
                <a:gd name="connsiteY5" fmla="*/ 2293619 h 4282439"/>
                <a:gd name="connsiteX6" fmla="*/ 1036320 w 3665220"/>
                <a:gd name="connsiteY6" fmla="*/ 2552699 h 4282439"/>
                <a:gd name="connsiteX7" fmla="*/ 1150620 w 3665220"/>
                <a:gd name="connsiteY7" fmla="*/ 2987039 h 4282439"/>
                <a:gd name="connsiteX8" fmla="*/ 2240280 w 3665220"/>
                <a:gd name="connsiteY8" fmla="*/ 4213860 h 4282439"/>
                <a:gd name="connsiteX9" fmla="*/ 1813560 w 3665220"/>
                <a:gd name="connsiteY9" fmla="*/ 4282439 h 4282439"/>
                <a:gd name="connsiteX10" fmla="*/ 243840 w 3665220"/>
                <a:gd name="connsiteY10" fmla="*/ 2910839 h 4282439"/>
                <a:gd name="connsiteX11" fmla="*/ 0 w 3665220"/>
                <a:gd name="connsiteY11" fmla="*/ 2164079 h 4282439"/>
                <a:gd name="connsiteX12" fmla="*/ 525780 w 3665220"/>
                <a:gd name="connsiteY12" fmla="*/ 1341119 h 4282439"/>
                <a:gd name="connsiteX13" fmla="*/ 1524655 w 3665220"/>
                <a:gd name="connsiteY13" fmla="*/ 857621 h 4282439"/>
                <a:gd name="connsiteX14" fmla="*/ 1526597 w 3665220"/>
                <a:gd name="connsiteY14" fmla="*/ 856690 h 4282439"/>
                <a:gd name="connsiteX15" fmla="*/ 1150620 w 3665220"/>
                <a:gd name="connsiteY15" fmla="*/ 0 h 428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65220" h="4282439">
                  <a:moveTo>
                    <a:pt x="1150620" y="0"/>
                  </a:moveTo>
                  <a:lnTo>
                    <a:pt x="3665220" y="815340"/>
                  </a:lnTo>
                  <a:lnTo>
                    <a:pt x="2217420" y="2430779"/>
                  </a:lnTo>
                  <a:lnTo>
                    <a:pt x="2044570" y="2036928"/>
                  </a:lnTo>
                  <a:lnTo>
                    <a:pt x="2030195" y="2041817"/>
                  </a:lnTo>
                  <a:cubicBezTo>
                    <a:pt x="1758633" y="2133044"/>
                    <a:pt x="1414145" y="2242502"/>
                    <a:pt x="1303020" y="2293619"/>
                  </a:cubicBezTo>
                  <a:cubicBezTo>
                    <a:pt x="1176020" y="2352039"/>
                    <a:pt x="1079500" y="2344419"/>
                    <a:pt x="1036320" y="2552699"/>
                  </a:cubicBezTo>
                  <a:cubicBezTo>
                    <a:pt x="993140" y="2760979"/>
                    <a:pt x="1051560" y="2857499"/>
                    <a:pt x="1150620" y="2987039"/>
                  </a:cubicBezTo>
                  <a:cubicBezTo>
                    <a:pt x="1249680" y="3116579"/>
                    <a:pt x="1877060" y="3804919"/>
                    <a:pt x="2240280" y="4213860"/>
                  </a:cubicBezTo>
                  <a:lnTo>
                    <a:pt x="1813560" y="4282439"/>
                  </a:lnTo>
                  <a:lnTo>
                    <a:pt x="243840" y="2910839"/>
                  </a:lnTo>
                  <a:cubicBezTo>
                    <a:pt x="109220" y="2783839"/>
                    <a:pt x="0" y="2506979"/>
                    <a:pt x="0" y="2164079"/>
                  </a:cubicBezTo>
                  <a:cubicBezTo>
                    <a:pt x="0" y="1821179"/>
                    <a:pt x="335280" y="1447799"/>
                    <a:pt x="525780" y="1341119"/>
                  </a:cubicBezTo>
                  <a:cubicBezTo>
                    <a:pt x="692468" y="1247774"/>
                    <a:pt x="1154748" y="1033859"/>
                    <a:pt x="1524655" y="857621"/>
                  </a:cubicBezTo>
                  <a:lnTo>
                    <a:pt x="1526597" y="856690"/>
                  </a:lnTo>
                  <a:lnTo>
                    <a:pt x="115062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0C3B6E6-A1F3-DC55-69F0-6047174A6504}"/>
              </a:ext>
            </a:extLst>
          </p:cNvPr>
          <p:cNvGrpSpPr/>
          <p:nvPr/>
        </p:nvGrpSpPr>
        <p:grpSpPr>
          <a:xfrm>
            <a:off x="3252618" y="2706368"/>
            <a:ext cx="1100308" cy="1939528"/>
            <a:chOff x="3212743" y="2636079"/>
            <a:chExt cx="1180057" cy="2080105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F92EE341-BD03-F8DE-1537-D723044D87ED}"/>
                </a:ext>
              </a:extLst>
            </p:cNvPr>
            <p:cNvSpPr/>
            <p:nvPr/>
          </p:nvSpPr>
          <p:spPr bwMode="auto">
            <a:xfrm>
              <a:off x="3212743" y="2636079"/>
              <a:ext cx="1180056" cy="2080105"/>
            </a:xfrm>
            <a:custGeom>
              <a:avLst/>
              <a:gdLst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1959898 w 2052675"/>
                <a:gd name="connsiteY2" fmla="*/ 669483 h 3618286"/>
                <a:gd name="connsiteX3" fmla="*/ 2052675 w 2052675"/>
                <a:gd name="connsiteY3" fmla="*/ 836764 h 3618286"/>
                <a:gd name="connsiteX4" fmla="*/ 277659 w 2052675"/>
                <a:gd name="connsiteY4" fmla="*/ 2358917 h 3618286"/>
                <a:gd name="connsiteX5" fmla="*/ 221105 w 2052675"/>
                <a:gd name="connsiteY5" fmla="*/ 2431429 h 3618286"/>
                <a:gd name="connsiteX6" fmla="*/ 178571 w 2052675"/>
                <a:gd name="connsiteY6" fmla="*/ 2522375 h 3618286"/>
                <a:gd name="connsiteX7" fmla="*/ 192079 w 2052675"/>
                <a:gd name="connsiteY7" fmla="*/ 2591219 h 3618286"/>
                <a:gd name="connsiteX8" fmla="*/ 226900 w 2052675"/>
                <a:gd name="connsiteY8" fmla="*/ 2748076 h 3618286"/>
                <a:gd name="connsiteX9" fmla="*/ 233105 w 2052675"/>
                <a:gd name="connsiteY9" fmla="*/ 2775314 h 3618286"/>
                <a:gd name="connsiteX10" fmla="*/ 322280 w 2052675"/>
                <a:gd name="connsiteY10" fmla="*/ 2736900 h 3618286"/>
                <a:gd name="connsiteX11" fmla="*/ 293958 w 2052675"/>
                <a:gd name="connsiteY11" fmla="*/ 2995844 h 3618286"/>
                <a:gd name="connsiteX12" fmla="*/ 322282 w 2052675"/>
                <a:gd name="connsiteY12" fmla="*/ 2983643 h 3618286"/>
                <a:gd name="connsiteX13" fmla="*/ 252868 w 2052675"/>
                <a:gd name="connsiteY13" fmla="*/ 3618286 h 3618286"/>
                <a:gd name="connsiteX14" fmla="*/ 1 w 2052675"/>
                <a:gd name="connsiteY14" fmla="*/ 3122471 h 3618286"/>
                <a:gd name="connsiteX15" fmla="*/ 67956 w 2052675"/>
                <a:gd name="connsiteY15" fmla="*/ 3093199 h 3618286"/>
                <a:gd name="connsiteX16" fmla="*/ 63887 w 2052675"/>
                <a:gd name="connsiteY16" fmla="*/ 3071090 h 3618286"/>
                <a:gd name="connsiteX17" fmla="*/ 43190 w 2052675"/>
                <a:gd name="connsiteY17" fmla="*/ 2960413 h 3618286"/>
                <a:gd name="connsiteX18" fmla="*/ 0 w 2052675"/>
                <a:gd name="connsiteY18" fmla="*/ 2875728 h 3618286"/>
                <a:gd name="connsiteX19" fmla="*/ 25863 w 2052675"/>
                <a:gd name="connsiteY19" fmla="*/ 2864587 h 3618286"/>
                <a:gd name="connsiteX20" fmla="*/ 18988 w 2052675"/>
                <a:gd name="connsiteY20" fmla="*/ 2824406 h 3618286"/>
                <a:gd name="connsiteX21" fmla="*/ 9300 w 2052675"/>
                <a:gd name="connsiteY21" fmla="*/ 2756809 h 3618286"/>
                <a:gd name="connsiteX22" fmla="*/ 3992 w 2052675"/>
                <a:gd name="connsiteY22" fmla="*/ 2567082 h 3618286"/>
                <a:gd name="connsiteX23" fmla="*/ 9354 w 2052675"/>
                <a:gd name="connsiteY23" fmla="*/ 2510458 h 3618286"/>
                <a:gd name="connsiteX24" fmla="*/ 9298 w 2052675"/>
                <a:gd name="connsiteY24" fmla="*/ 2510066 h 3618286"/>
                <a:gd name="connsiteX25" fmla="*/ 34709 w 2052675"/>
                <a:gd name="connsiteY25" fmla="*/ 2102257 h 3618286"/>
                <a:gd name="connsiteX26" fmla="*/ 218161 w 2052675"/>
                <a:gd name="connsiteY26" fmla="*/ 1740312 h 3618286"/>
                <a:gd name="connsiteX27" fmla="*/ 1725438 w 2052675"/>
                <a:gd name="connsiteY27" fmla="*/ 0 h 3618286"/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2052675 w 2052675"/>
                <a:gd name="connsiteY2" fmla="*/ 836764 h 3618286"/>
                <a:gd name="connsiteX3" fmla="*/ 277659 w 2052675"/>
                <a:gd name="connsiteY3" fmla="*/ 2358917 h 3618286"/>
                <a:gd name="connsiteX4" fmla="*/ 221105 w 2052675"/>
                <a:gd name="connsiteY4" fmla="*/ 2431429 h 3618286"/>
                <a:gd name="connsiteX5" fmla="*/ 178571 w 2052675"/>
                <a:gd name="connsiteY5" fmla="*/ 2522375 h 3618286"/>
                <a:gd name="connsiteX6" fmla="*/ 192079 w 2052675"/>
                <a:gd name="connsiteY6" fmla="*/ 2591219 h 3618286"/>
                <a:gd name="connsiteX7" fmla="*/ 226900 w 2052675"/>
                <a:gd name="connsiteY7" fmla="*/ 2748076 h 3618286"/>
                <a:gd name="connsiteX8" fmla="*/ 233105 w 2052675"/>
                <a:gd name="connsiteY8" fmla="*/ 2775314 h 3618286"/>
                <a:gd name="connsiteX9" fmla="*/ 322280 w 2052675"/>
                <a:gd name="connsiteY9" fmla="*/ 2736900 h 3618286"/>
                <a:gd name="connsiteX10" fmla="*/ 293958 w 2052675"/>
                <a:gd name="connsiteY10" fmla="*/ 2995844 h 3618286"/>
                <a:gd name="connsiteX11" fmla="*/ 322282 w 2052675"/>
                <a:gd name="connsiteY11" fmla="*/ 2983643 h 3618286"/>
                <a:gd name="connsiteX12" fmla="*/ 252868 w 2052675"/>
                <a:gd name="connsiteY12" fmla="*/ 3618286 h 3618286"/>
                <a:gd name="connsiteX13" fmla="*/ 1 w 2052675"/>
                <a:gd name="connsiteY13" fmla="*/ 3122471 h 3618286"/>
                <a:gd name="connsiteX14" fmla="*/ 67956 w 2052675"/>
                <a:gd name="connsiteY14" fmla="*/ 3093199 h 3618286"/>
                <a:gd name="connsiteX15" fmla="*/ 63887 w 2052675"/>
                <a:gd name="connsiteY15" fmla="*/ 3071090 h 3618286"/>
                <a:gd name="connsiteX16" fmla="*/ 43190 w 2052675"/>
                <a:gd name="connsiteY16" fmla="*/ 2960413 h 3618286"/>
                <a:gd name="connsiteX17" fmla="*/ 0 w 2052675"/>
                <a:gd name="connsiteY17" fmla="*/ 2875728 h 3618286"/>
                <a:gd name="connsiteX18" fmla="*/ 25863 w 2052675"/>
                <a:gd name="connsiteY18" fmla="*/ 2864587 h 3618286"/>
                <a:gd name="connsiteX19" fmla="*/ 18988 w 2052675"/>
                <a:gd name="connsiteY19" fmla="*/ 2824406 h 3618286"/>
                <a:gd name="connsiteX20" fmla="*/ 9300 w 2052675"/>
                <a:gd name="connsiteY20" fmla="*/ 2756809 h 3618286"/>
                <a:gd name="connsiteX21" fmla="*/ 3992 w 2052675"/>
                <a:gd name="connsiteY21" fmla="*/ 2567082 h 3618286"/>
                <a:gd name="connsiteX22" fmla="*/ 9354 w 2052675"/>
                <a:gd name="connsiteY22" fmla="*/ 2510458 h 3618286"/>
                <a:gd name="connsiteX23" fmla="*/ 9298 w 2052675"/>
                <a:gd name="connsiteY23" fmla="*/ 2510066 h 3618286"/>
                <a:gd name="connsiteX24" fmla="*/ 34709 w 2052675"/>
                <a:gd name="connsiteY24" fmla="*/ 2102257 h 3618286"/>
                <a:gd name="connsiteX25" fmla="*/ 218161 w 2052675"/>
                <a:gd name="connsiteY25" fmla="*/ 1740312 h 3618286"/>
                <a:gd name="connsiteX26" fmla="*/ 1725438 w 2052675"/>
                <a:gd name="connsiteY26" fmla="*/ 0 h 3618286"/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2052675 w 2052675"/>
                <a:gd name="connsiteY2" fmla="*/ 836764 h 3618286"/>
                <a:gd name="connsiteX3" fmla="*/ 277659 w 2052675"/>
                <a:gd name="connsiteY3" fmla="*/ 2358917 h 3618286"/>
                <a:gd name="connsiteX4" fmla="*/ 221105 w 2052675"/>
                <a:gd name="connsiteY4" fmla="*/ 2431429 h 3618286"/>
                <a:gd name="connsiteX5" fmla="*/ 178571 w 2052675"/>
                <a:gd name="connsiteY5" fmla="*/ 2522375 h 3618286"/>
                <a:gd name="connsiteX6" fmla="*/ 192079 w 2052675"/>
                <a:gd name="connsiteY6" fmla="*/ 2591219 h 3618286"/>
                <a:gd name="connsiteX7" fmla="*/ 226900 w 2052675"/>
                <a:gd name="connsiteY7" fmla="*/ 2748076 h 3618286"/>
                <a:gd name="connsiteX8" fmla="*/ 233105 w 2052675"/>
                <a:gd name="connsiteY8" fmla="*/ 2775314 h 3618286"/>
                <a:gd name="connsiteX9" fmla="*/ 322280 w 2052675"/>
                <a:gd name="connsiteY9" fmla="*/ 2736900 h 3618286"/>
                <a:gd name="connsiteX10" fmla="*/ 322282 w 2052675"/>
                <a:gd name="connsiteY10" fmla="*/ 2983643 h 3618286"/>
                <a:gd name="connsiteX11" fmla="*/ 252868 w 2052675"/>
                <a:gd name="connsiteY11" fmla="*/ 3618286 h 3618286"/>
                <a:gd name="connsiteX12" fmla="*/ 1 w 2052675"/>
                <a:gd name="connsiteY12" fmla="*/ 3122471 h 3618286"/>
                <a:gd name="connsiteX13" fmla="*/ 67956 w 2052675"/>
                <a:gd name="connsiteY13" fmla="*/ 3093199 h 3618286"/>
                <a:gd name="connsiteX14" fmla="*/ 63887 w 2052675"/>
                <a:gd name="connsiteY14" fmla="*/ 3071090 h 3618286"/>
                <a:gd name="connsiteX15" fmla="*/ 43190 w 2052675"/>
                <a:gd name="connsiteY15" fmla="*/ 2960413 h 3618286"/>
                <a:gd name="connsiteX16" fmla="*/ 0 w 2052675"/>
                <a:gd name="connsiteY16" fmla="*/ 2875728 h 3618286"/>
                <a:gd name="connsiteX17" fmla="*/ 25863 w 2052675"/>
                <a:gd name="connsiteY17" fmla="*/ 2864587 h 3618286"/>
                <a:gd name="connsiteX18" fmla="*/ 18988 w 2052675"/>
                <a:gd name="connsiteY18" fmla="*/ 2824406 h 3618286"/>
                <a:gd name="connsiteX19" fmla="*/ 9300 w 2052675"/>
                <a:gd name="connsiteY19" fmla="*/ 2756809 h 3618286"/>
                <a:gd name="connsiteX20" fmla="*/ 3992 w 2052675"/>
                <a:gd name="connsiteY20" fmla="*/ 2567082 h 3618286"/>
                <a:gd name="connsiteX21" fmla="*/ 9354 w 2052675"/>
                <a:gd name="connsiteY21" fmla="*/ 2510458 h 3618286"/>
                <a:gd name="connsiteX22" fmla="*/ 9298 w 2052675"/>
                <a:gd name="connsiteY22" fmla="*/ 2510066 h 3618286"/>
                <a:gd name="connsiteX23" fmla="*/ 34709 w 2052675"/>
                <a:gd name="connsiteY23" fmla="*/ 2102257 h 3618286"/>
                <a:gd name="connsiteX24" fmla="*/ 218161 w 2052675"/>
                <a:gd name="connsiteY24" fmla="*/ 1740312 h 3618286"/>
                <a:gd name="connsiteX25" fmla="*/ 1725438 w 2052675"/>
                <a:gd name="connsiteY25" fmla="*/ 0 h 3618286"/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2052675 w 2052675"/>
                <a:gd name="connsiteY2" fmla="*/ 836764 h 3618286"/>
                <a:gd name="connsiteX3" fmla="*/ 277659 w 2052675"/>
                <a:gd name="connsiteY3" fmla="*/ 2358917 h 3618286"/>
                <a:gd name="connsiteX4" fmla="*/ 221105 w 2052675"/>
                <a:gd name="connsiteY4" fmla="*/ 2431429 h 3618286"/>
                <a:gd name="connsiteX5" fmla="*/ 178571 w 2052675"/>
                <a:gd name="connsiteY5" fmla="*/ 2522375 h 3618286"/>
                <a:gd name="connsiteX6" fmla="*/ 192079 w 2052675"/>
                <a:gd name="connsiteY6" fmla="*/ 2591219 h 3618286"/>
                <a:gd name="connsiteX7" fmla="*/ 226900 w 2052675"/>
                <a:gd name="connsiteY7" fmla="*/ 2748076 h 3618286"/>
                <a:gd name="connsiteX8" fmla="*/ 233105 w 2052675"/>
                <a:gd name="connsiteY8" fmla="*/ 2775314 h 3618286"/>
                <a:gd name="connsiteX9" fmla="*/ 322280 w 2052675"/>
                <a:gd name="connsiteY9" fmla="*/ 2736900 h 3618286"/>
                <a:gd name="connsiteX10" fmla="*/ 322282 w 2052675"/>
                <a:gd name="connsiteY10" fmla="*/ 2983643 h 3618286"/>
                <a:gd name="connsiteX11" fmla="*/ 252868 w 2052675"/>
                <a:gd name="connsiteY11" fmla="*/ 3618286 h 3618286"/>
                <a:gd name="connsiteX12" fmla="*/ 1 w 2052675"/>
                <a:gd name="connsiteY12" fmla="*/ 3122471 h 3618286"/>
                <a:gd name="connsiteX13" fmla="*/ 67956 w 2052675"/>
                <a:gd name="connsiteY13" fmla="*/ 3093199 h 3618286"/>
                <a:gd name="connsiteX14" fmla="*/ 43190 w 2052675"/>
                <a:gd name="connsiteY14" fmla="*/ 2960413 h 3618286"/>
                <a:gd name="connsiteX15" fmla="*/ 0 w 2052675"/>
                <a:gd name="connsiteY15" fmla="*/ 2875728 h 3618286"/>
                <a:gd name="connsiteX16" fmla="*/ 25863 w 2052675"/>
                <a:gd name="connsiteY16" fmla="*/ 2864587 h 3618286"/>
                <a:gd name="connsiteX17" fmla="*/ 18988 w 2052675"/>
                <a:gd name="connsiteY17" fmla="*/ 2824406 h 3618286"/>
                <a:gd name="connsiteX18" fmla="*/ 9300 w 2052675"/>
                <a:gd name="connsiteY18" fmla="*/ 2756809 h 3618286"/>
                <a:gd name="connsiteX19" fmla="*/ 3992 w 2052675"/>
                <a:gd name="connsiteY19" fmla="*/ 2567082 h 3618286"/>
                <a:gd name="connsiteX20" fmla="*/ 9354 w 2052675"/>
                <a:gd name="connsiteY20" fmla="*/ 2510458 h 3618286"/>
                <a:gd name="connsiteX21" fmla="*/ 9298 w 2052675"/>
                <a:gd name="connsiteY21" fmla="*/ 2510066 h 3618286"/>
                <a:gd name="connsiteX22" fmla="*/ 34709 w 2052675"/>
                <a:gd name="connsiteY22" fmla="*/ 2102257 h 3618286"/>
                <a:gd name="connsiteX23" fmla="*/ 218161 w 2052675"/>
                <a:gd name="connsiteY23" fmla="*/ 1740312 h 3618286"/>
                <a:gd name="connsiteX24" fmla="*/ 1725438 w 2052675"/>
                <a:gd name="connsiteY24" fmla="*/ 0 h 3618286"/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2052675 w 2052675"/>
                <a:gd name="connsiteY2" fmla="*/ 836764 h 3618286"/>
                <a:gd name="connsiteX3" fmla="*/ 277659 w 2052675"/>
                <a:gd name="connsiteY3" fmla="*/ 2358917 h 3618286"/>
                <a:gd name="connsiteX4" fmla="*/ 221105 w 2052675"/>
                <a:gd name="connsiteY4" fmla="*/ 2431429 h 3618286"/>
                <a:gd name="connsiteX5" fmla="*/ 178571 w 2052675"/>
                <a:gd name="connsiteY5" fmla="*/ 2522375 h 3618286"/>
                <a:gd name="connsiteX6" fmla="*/ 192079 w 2052675"/>
                <a:gd name="connsiteY6" fmla="*/ 2591219 h 3618286"/>
                <a:gd name="connsiteX7" fmla="*/ 226900 w 2052675"/>
                <a:gd name="connsiteY7" fmla="*/ 2748076 h 3618286"/>
                <a:gd name="connsiteX8" fmla="*/ 233105 w 2052675"/>
                <a:gd name="connsiteY8" fmla="*/ 2775314 h 3618286"/>
                <a:gd name="connsiteX9" fmla="*/ 322280 w 2052675"/>
                <a:gd name="connsiteY9" fmla="*/ 2736900 h 3618286"/>
                <a:gd name="connsiteX10" fmla="*/ 322282 w 2052675"/>
                <a:gd name="connsiteY10" fmla="*/ 2983643 h 3618286"/>
                <a:gd name="connsiteX11" fmla="*/ 252868 w 2052675"/>
                <a:gd name="connsiteY11" fmla="*/ 3618286 h 3618286"/>
                <a:gd name="connsiteX12" fmla="*/ 1 w 2052675"/>
                <a:gd name="connsiteY12" fmla="*/ 3122471 h 3618286"/>
                <a:gd name="connsiteX13" fmla="*/ 43190 w 2052675"/>
                <a:gd name="connsiteY13" fmla="*/ 2960413 h 3618286"/>
                <a:gd name="connsiteX14" fmla="*/ 0 w 2052675"/>
                <a:gd name="connsiteY14" fmla="*/ 2875728 h 3618286"/>
                <a:gd name="connsiteX15" fmla="*/ 25863 w 2052675"/>
                <a:gd name="connsiteY15" fmla="*/ 2864587 h 3618286"/>
                <a:gd name="connsiteX16" fmla="*/ 18988 w 2052675"/>
                <a:gd name="connsiteY16" fmla="*/ 2824406 h 3618286"/>
                <a:gd name="connsiteX17" fmla="*/ 9300 w 2052675"/>
                <a:gd name="connsiteY17" fmla="*/ 2756809 h 3618286"/>
                <a:gd name="connsiteX18" fmla="*/ 3992 w 2052675"/>
                <a:gd name="connsiteY18" fmla="*/ 2567082 h 3618286"/>
                <a:gd name="connsiteX19" fmla="*/ 9354 w 2052675"/>
                <a:gd name="connsiteY19" fmla="*/ 2510458 h 3618286"/>
                <a:gd name="connsiteX20" fmla="*/ 9298 w 2052675"/>
                <a:gd name="connsiteY20" fmla="*/ 2510066 h 3618286"/>
                <a:gd name="connsiteX21" fmla="*/ 34709 w 2052675"/>
                <a:gd name="connsiteY21" fmla="*/ 2102257 h 3618286"/>
                <a:gd name="connsiteX22" fmla="*/ 218161 w 2052675"/>
                <a:gd name="connsiteY22" fmla="*/ 1740312 h 3618286"/>
                <a:gd name="connsiteX23" fmla="*/ 1725438 w 2052675"/>
                <a:gd name="connsiteY23" fmla="*/ 0 h 3618286"/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2052675 w 2052675"/>
                <a:gd name="connsiteY2" fmla="*/ 836764 h 3618286"/>
                <a:gd name="connsiteX3" fmla="*/ 277659 w 2052675"/>
                <a:gd name="connsiteY3" fmla="*/ 2358917 h 3618286"/>
                <a:gd name="connsiteX4" fmla="*/ 221105 w 2052675"/>
                <a:gd name="connsiteY4" fmla="*/ 2431429 h 3618286"/>
                <a:gd name="connsiteX5" fmla="*/ 178571 w 2052675"/>
                <a:gd name="connsiteY5" fmla="*/ 2522375 h 3618286"/>
                <a:gd name="connsiteX6" fmla="*/ 192079 w 2052675"/>
                <a:gd name="connsiteY6" fmla="*/ 2591219 h 3618286"/>
                <a:gd name="connsiteX7" fmla="*/ 226900 w 2052675"/>
                <a:gd name="connsiteY7" fmla="*/ 2748076 h 3618286"/>
                <a:gd name="connsiteX8" fmla="*/ 233105 w 2052675"/>
                <a:gd name="connsiteY8" fmla="*/ 2775314 h 3618286"/>
                <a:gd name="connsiteX9" fmla="*/ 322280 w 2052675"/>
                <a:gd name="connsiteY9" fmla="*/ 2736900 h 3618286"/>
                <a:gd name="connsiteX10" fmla="*/ 322282 w 2052675"/>
                <a:gd name="connsiteY10" fmla="*/ 2983643 h 3618286"/>
                <a:gd name="connsiteX11" fmla="*/ 252868 w 2052675"/>
                <a:gd name="connsiteY11" fmla="*/ 3618286 h 3618286"/>
                <a:gd name="connsiteX12" fmla="*/ 1 w 2052675"/>
                <a:gd name="connsiteY12" fmla="*/ 3122471 h 3618286"/>
                <a:gd name="connsiteX13" fmla="*/ 0 w 2052675"/>
                <a:gd name="connsiteY13" fmla="*/ 2875728 h 3618286"/>
                <a:gd name="connsiteX14" fmla="*/ 25863 w 2052675"/>
                <a:gd name="connsiteY14" fmla="*/ 2864587 h 3618286"/>
                <a:gd name="connsiteX15" fmla="*/ 18988 w 2052675"/>
                <a:gd name="connsiteY15" fmla="*/ 2824406 h 3618286"/>
                <a:gd name="connsiteX16" fmla="*/ 9300 w 2052675"/>
                <a:gd name="connsiteY16" fmla="*/ 2756809 h 3618286"/>
                <a:gd name="connsiteX17" fmla="*/ 3992 w 2052675"/>
                <a:gd name="connsiteY17" fmla="*/ 2567082 h 3618286"/>
                <a:gd name="connsiteX18" fmla="*/ 9354 w 2052675"/>
                <a:gd name="connsiteY18" fmla="*/ 2510458 h 3618286"/>
                <a:gd name="connsiteX19" fmla="*/ 9298 w 2052675"/>
                <a:gd name="connsiteY19" fmla="*/ 2510066 h 3618286"/>
                <a:gd name="connsiteX20" fmla="*/ 34709 w 2052675"/>
                <a:gd name="connsiteY20" fmla="*/ 2102257 h 3618286"/>
                <a:gd name="connsiteX21" fmla="*/ 218161 w 2052675"/>
                <a:gd name="connsiteY21" fmla="*/ 1740312 h 3618286"/>
                <a:gd name="connsiteX22" fmla="*/ 1725438 w 2052675"/>
                <a:gd name="connsiteY22" fmla="*/ 0 h 3618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52675" h="3618286">
                  <a:moveTo>
                    <a:pt x="1725438" y="0"/>
                  </a:moveTo>
                  <a:lnTo>
                    <a:pt x="2052675" y="590020"/>
                  </a:lnTo>
                  <a:lnTo>
                    <a:pt x="2052675" y="836764"/>
                  </a:lnTo>
                  <a:lnTo>
                    <a:pt x="277659" y="2358917"/>
                  </a:lnTo>
                  <a:cubicBezTo>
                    <a:pt x="259583" y="2379989"/>
                    <a:pt x="239182" y="2404160"/>
                    <a:pt x="221105" y="2431429"/>
                  </a:cubicBezTo>
                  <a:lnTo>
                    <a:pt x="178571" y="2522375"/>
                  </a:lnTo>
                  <a:lnTo>
                    <a:pt x="192079" y="2591219"/>
                  </a:lnTo>
                  <a:cubicBezTo>
                    <a:pt x="202546" y="2641384"/>
                    <a:pt x="214900" y="2695696"/>
                    <a:pt x="226900" y="2748076"/>
                  </a:cubicBezTo>
                  <a:lnTo>
                    <a:pt x="233105" y="2775314"/>
                  </a:lnTo>
                  <a:lnTo>
                    <a:pt x="322280" y="2736900"/>
                  </a:lnTo>
                  <a:cubicBezTo>
                    <a:pt x="322281" y="2819148"/>
                    <a:pt x="322281" y="2901395"/>
                    <a:pt x="322282" y="2983643"/>
                  </a:cubicBezTo>
                  <a:lnTo>
                    <a:pt x="252868" y="3618286"/>
                  </a:lnTo>
                  <a:lnTo>
                    <a:pt x="1" y="3122471"/>
                  </a:lnTo>
                  <a:cubicBezTo>
                    <a:pt x="1" y="3040223"/>
                    <a:pt x="0" y="2957976"/>
                    <a:pt x="0" y="2875728"/>
                  </a:cubicBezTo>
                  <a:lnTo>
                    <a:pt x="25863" y="2864587"/>
                  </a:lnTo>
                  <a:lnTo>
                    <a:pt x="18988" y="2824406"/>
                  </a:lnTo>
                  <a:cubicBezTo>
                    <a:pt x="15086" y="2800009"/>
                    <a:pt x="11778" y="2777261"/>
                    <a:pt x="9300" y="2756809"/>
                  </a:cubicBezTo>
                  <a:cubicBezTo>
                    <a:pt x="2689" y="2702269"/>
                    <a:pt x="339" y="2637038"/>
                    <a:pt x="3992" y="2567082"/>
                  </a:cubicBezTo>
                  <a:lnTo>
                    <a:pt x="9354" y="2510458"/>
                  </a:lnTo>
                  <a:cubicBezTo>
                    <a:pt x="9335" y="2510327"/>
                    <a:pt x="9317" y="2510197"/>
                    <a:pt x="9298" y="2510066"/>
                  </a:cubicBezTo>
                  <a:cubicBezTo>
                    <a:pt x="-3923" y="2400986"/>
                    <a:pt x="-102" y="2249142"/>
                    <a:pt x="34709" y="2102257"/>
                  </a:cubicBezTo>
                  <a:cubicBezTo>
                    <a:pt x="69519" y="1955372"/>
                    <a:pt x="135317" y="1836170"/>
                    <a:pt x="218161" y="1740312"/>
                  </a:cubicBezTo>
                  <a:lnTo>
                    <a:pt x="172543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A6CC509-76F9-2BED-502C-A8B30A98C9D3}"/>
                </a:ext>
              </a:extLst>
            </p:cNvPr>
            <p:cNvSpPr/>
            <p:nvPr/>
          </p:nvSpPr>
          <p:spPr bwMode="auto">
            <a:xfrm>
              <a:off x="3212743" y="2636079"/>
              <a:ext cx="1180057" cy="1938256"/>
            </a:xfrm>
            <a:custGeom>
              <a:avLst/>
              <a:gdLst>
                <a:gd name="connsiteX0" fmla="*/ 2651761 w 3154680"/>
                <a:gd name="connsiteY0" fmla="*/ 0 h 5181598"/>
                <a:gd name="connsiteX1" fmla="*/ 3154680 w 3154680"/>
                <a:gd name="connsiteY1" fmla="*/ 906780 h 5181598"/>
                <a:gd name="connsiteX2" fmla="*/ 426722 w 3154680"/>
                <a:gd name="connsiteY2" fmla="*/ 3246120 h 5181598"/>
                <a:gd name="connsiteX3" fmla="*/ 274322 w 3154680"/>
                <a:gd name="connsiteY3" fmla="*/ 3497580 h 5181598"/>
                <a:gd name="connsiteX4" fmla="*/ 259082 w 3154680"/>
                <a:gd name="connsiteY4" fmla="*/ 3779520 h 5181598"/>
                <a:gd name="connsiteX5" fmla="*/ 348714 w 3154680"/>
                <a:gd name="connsiteY5" fmla="*/ 4223415 h 5181598"/>
                <a:gd name="connsiteX6" fmla="*/ 358250 w 3154680"/>
                <a:gd name="connsiteY6" fmla="*/ 4265275 h 5181598"/>
                <a:gd name="connsiteX7" fmla="*/ 495300 w 3154680"/>
                <a:gd name="connsiteY7" fmla="*/ 4206238 h 5181598"/>
                <a:gd name="connsiteX8" fmla="*/ 388620 w 3154680"/>
                <a:gd name="connsiteY8" fmla="*/ 5181598 h 5181598"/>
                <a:gd name="connsiteX9" fmla="*/ 0 w 3154680"/>
                <a:gd name="connsiteY9" fmla="*/ 4419598 h 5181598"/>
                <a:gd name="connsiteX10" fmla="*/ 104437 w 3154680"/>
                <a:gd name="connsiteY10" fmla="*/ 4374610 h 5181598"/>
                <a:gd name="connsiteX11" fmla="*/ 98184 w 3154680"/>
                <a:gd name="connsiteY11" fmla="*/ 4340632 h 5181598"/>
                <a:gd name="connsiteX12" fmla="*/ 14290 w 3154680"/>
                <a:gd name="connsiteY12" fmla="*/ 3857626 h 5181598"/>
                <a:gd name="connsiteX13" fmla="*/ 53342 w 3154680"/>
                <a:gd name="connsiteY13" fmla="*/ 3230880 h 5181598"/>
                <a:gd name="connsiteX14" fmla="*/ 335282 w 3154680"/>
                <a:gd name="connsiteY14" fmla="*/ 2674620 h 5181598"/>
                <a:gd name="connsiteX15" fmla="*/ 2651761 w 3154680"/>
                <a:gd name="connsiteY15" fmla="*/ 0 h 518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54680" h="5181598">
                  <a:moveTo>
                    <a:pt x="2651761" y="0"/>
                  </a:moveTo>
                  <a:lnTo>
                    <a:pt x="3154680" y="906780"/>
                  </a:lnTo>
                  <a:cubicBezTo>
                    <a:pt x="2245362" y="1686560"/>
                    <a:pt x="482285" y="3181350"/>
                    <a:pt x="426722" y="3246120"/>
                  </a:cubicBezTo>
                  <a:cubicBezTo>
                    <a:pt x="371159" y="3310890"/>
                    <a:pt x="301309" y="3394710"/>
                    <a:pt x="274322" y="3497580"/>
                  </a:cubicBezTo>
                  <a:cubicBezTo>
                    <a:pt x="247335" y="3600450"/>
                    <a:pt x="240826" y="3632835"/>
                    <a:pt x="259082" y="3779520"/>
                  </a:cubicBezTo>
                  <a:cubicBezTo>
                    <a:pt x="272774" y="3889534"/>
                    <a:pt x="311827" y="4062413"/>
                    <a:pt x="348714" y="4223415"/>
                  </a:cubicBezTo>
                  <a:lnTo>
                    <a:pt x="358250" y="4265275"/>
                  </a:lnTo>
                  <a:lnTo>
                    <a:pt x="495300" y="4206238"/>
                  </a:lnTo>
                  <a:lnTo>
                    <a:pt x="388620" y="5181598"/>
                  </a:lnTo>
                  <a:lnTo>
                    <a:pt x="0" y="4419598"/>
                  </a:lnTo>
                  <a:lnTo>
                    <a:pt x="104437" y="4374610"/>
                  </a:lnTo>
                  <a:lnTo>
                    <a:pt x="98184" y="4340632"/>
                  </a:lnTo>
                  <a:cubicBezTo>
                    <a:pt x="65130" y="4165521"/>
                    <a:pt x="29530" y="3983356"/>
                    <a:pt x="14290" y="3857626"/>
                  </a:cubicBezTo>
                  <a:cubicBezTo>
                    <a:pt x="-6030" y="3689985"/>
                    <a:pt x="-157" y="3456622"/>
                    <a:pt x="53342" y="3230880"/>
                  </a:cubicBezTo>
                  <a:cubicBezTo>
                    <a:pt x="106841" y="3005138"/>
                    <a:pt x="207964" y="2821940"/>
                    <a:pt x="335282" y="2674620"/>
                  </a:cubicBezTo>
                  <a:lnTo>
                    <a:pt x="265176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45BE450-CC31-708E-5B9D-43B6A9D31C6D}"/>
              </a:ext>
            </a:extLst>
          </p:cNvPr>
          <p:cNvGrpSpPr/>
          <p:nvPr/>
        </p:nvGrpSpPr>
        <p:grpSpPr>
          <a:xfrm>
            <a:off x="903557" y="861906"/>
            <a:ext cx="1609990" cy="1505843"/>
            <a:chOff x="903557" y="861906"/>
            <a:chExt cx="1609990" cy="1505843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EDE1E24-6B79-1554-4057-F1A950AF645F}"/>
                </a:ext>
              </a:extLst>
            </p:cNvPr>
            <p:cNvSpPr/>
            <p:nvPr/>
          </p:nvSpPr>
          <p:spPr bwMode="auto">
            <a:xfrm>
              <a:off x="903557" y="861906"/>
              <a:ext cx="1609990" cy="1505843"/>
            </a:xfrm>
            <a:custGeom>
              <a:avLst/>
              <a:gdLst>
                <a:gd name="connsiteX0" fmla="*/ 535480 w 2800532"/>
                <a:gd name="connsiteY0" fmla="*/ 0 h 2619373"/>
                <a:gd name="connsiteX1" fmla="*/ 1606442 w 2800532"/>
                <a:gd name="connsiteY1" fmla="*/ 942050 h 2619373"/>
                <a:gd name="connsiteX2" fmla="*/ 1417000 w 2800532"/>
                <a:gd name="connsiteY2" fmla="*/ 1022153 h 2619373"/>
                <a:gd name="connsiteX3" fmla="*/ 1606444 w 2800532"/>
                <a:gd name="connsiteY3" fmla="*/ 1188794 h 2619373"/>
                <a:gd name="connsiteX4" fmla="*/ 1420785 w 2800532"/>
                <a:gd name="connsiteY4" fmla="*/ 1267297 h 2619373"/>
                <a:gd name="connsiteX5" fmla="*/ 1442999 w 2800532"/>
                <a:gd name="connsiteY5" fmla="*/ 1339896 h 2619373"/>
                <a:gd name="connsiteX6" fmla="*/ 1499016 w 2800532"/>
                <a:gd name="connsiteY6" fmla="*/ 1515544 h 2619373"/>
                <a:gd name="connsiteX7" fmla="*/ 1722132 w 2800532"/>
                <a:gd name="connsiteY7" fmla="*/ 1722133 h 2619373"/>
                <a:gd name="connsiteX8" fmla="*/ 1982435 w 2800532"/>
                <a:gd name="connsiteY8" fmla="*/ 1610575 h 2619373"/>
                <a:gd name="connsiteX9" fmla="*/ 2759213 w 2800532"/>
                <a:gd name="connsiteY9" fmla="*/ 916433 h 2619373"/>
                <a:gd name="connsiteX10" fmla="*/ 2800531 w 2800532"/>
                <a:gd name="connsiteY10" fmla="*/ 1205658 h 2619373"/>
                <a:gd name="connsiteX11" fmla="*/ 2770333 w 2800532"/>
                <a:gd name="connsiteY11" fmla="*/ 1241002 h 2619373"/>
                <a:gd name="connsiteX12" fmla="*/ 2800532 w 2800532"/>
                <a:gd name="connsiteY12" fmla="*/ 1452402 h 2619373"/>
                <a:gd name="connsiteX13" fmla="*/ 2027886 w 2800532"/>
                <a:gd name="connsiteY13" fmla="*/ 2353132 h 2619373"/>
                <a:gd name="connsiteX14" fmla="*/ 1527939 w 2800532"/>
                <a:gd name="connsiteY14" fmla="*/ 2617566 h 2619373"/>
                <a:gd name="connsiteX15" fmla="*/ 883379 w 2800532"/>
                <a:gd name="connsiteY15" fmla="*/ 2258102 h 2619373"/>
                <a:gd name="connsiteX16" fmla="*/ 648157 w 2800532"/>
                <a:gd name="connsiteY16" fmla="*/ 1768776 h 2619373"/>
                <a:gd name="connsiteX17" fmla="*/ 578080 w 2800532"/>
                <a:gd name="connsiteY17" fmla="*/ 1623626 h 2619373"/>
                <a:gd name="connsiteX18" fmla="*/ 1 w 2800532"/>
                <a:gd name="connsiteY18" fmla="*/ 1868061 h 2619373"/>
                <a:gd name="connsiteX19" fmla="*/ 94723 w 2800532"/>
                <a:gd name="connsiteY19" fmla="*/ 1581265 h 2619373"/>
                <a:gd name="connsiteX20" fmla="*/ 0 w 2800532"/>
                <a:gd name="connsiteY20" fmla="*/ 1621318 h 2619373"/>
                <a:gd name="connsiteX21" fmla="*/ 535480 w 2800532"/>
                <a:gd name="connsiteY21" fmla="*/ 0 h 2619373"/>
                <a:gd name="connsiteX0" fmla="*/ 535480 w 2800532"/>
                <a:gd name="connsiteY0" fmla="*/ 0 h 2619373"/>
                <a:gd name="connsiteX1" fmla="*/ 1606442 w 2800532"/>
                <a:gd name="connsiteY1" fmla="*/ 942050 h 2619373"/>
                <a:gd name="connsiteX2" fmla="*/ 1417000 w 2800532"/>
                <a:gd name="connsiteY2" fmla="*/ 1022153 h 2619373"/>
                <a:gd name="connsiteX3" fmla="*/ 1606444 w 2800532"/>
                <a:gd name="connsiteY3" fmla="*/ 1188794 h 2619373"/>
                <a:gd name="connsiteX4" fmla="*/ 1420785 w 2800532"/>
                <a:gd name="connsiteY4" fmla="*/ 1267297 h 2619373"/>
                <a:gd name="connsiteX5" fmla="*/ 1442999 w 2800532"/>
                <a:gd name="connsiteY5" fmla="*/ 1339896 h 2619373"/>
                <a:gd name="connsiteX6" fmla="*/ 1499016 w 2800532"/>
                <a:gd name="connsiteY6" fmla="*/ 1515544 h 2619373"/>
                <a:gd name="connsiteX7" fmla="*/ 1722132 w 2800532"/>
                <a:gd name="connsiteY7" fmla="*/ 1722133 h 2619373"/>
                <a:gd name="connsiteX8" fmla="*/ 1982435 w 2800532"/>
                <a:gd name="connsiteY8" fmla="*/ 1610575 h 2619373"/>
                <a:gd name="connsiteX9" fmla="*/ 2759213 w 2800532"/>
                <a:gd name="connsiteY9" fmla="*/ 916433 h 2619373"/>
                <a:gd name="connsiteX10" fmla="*/ 2800531 w 2800532"/>
                <a:gd name="connsiteY10" fmla="*/ 1205658 h 2619373"/>
                <a:gd name="connsiteX11" fmla="*/ 2770333 w 2800532"/>
                <a:gd name="connsiteY11" fmla="*/ 1241002 h 2619373"/>
                <a:gd name="connsiteX12" fmla="*/ 2800532 w 2800532"/>
                <a:gd name="connsiteY12" fmla="*/ 1452402 h 2619373"/>
                <a:gd name="connsiteX13" fmla="*/ 2027886 w 2800532"/>
                <a:gd name="connsiteY13" fmla="*/ 2353132 h 2619373"/>
                <a:gd name="connsiteX14" fmla="*/ 1527939 w 2800532"/>
                <a:gd name="connsiteY14" fmla="*/ 2617566 h 2619373"/>
                <a:gd name="connsiteX15" fmla="*/ 883379 w 2800532"/>
                <a:gd name="connsiteY15" fmla="*/ 2258102 h 2619373"/>
                <a:gd name="connsiteX16" fmla="*/ 648157 w 2800532"/>
                <a:gd name="connsiteY16" fmla="*/ 1768776 h 2619373"/>
                <a:gd name="connsiteX17" fmla="*/ 578080 w 2800532"/>
                <a:gd name="connsiteY17" fmla="*/ 1623626 h 2619373"/>
                <a:gd name="connsiteX18" fmla="*/ 1 w 2800532"/>
                <a:gd name="connsiteY18" fmla="*/ 1868061 h 2619373"/>
                <a:gd name="connsiteX19" fmla="*/ 0 w 2800532"/>
                <a:gd name="connsiteY19" fmla="*/ 1621318 h 2619373"/>
                <a:gd name="connsiteX20" fmla="*/ 535480 w 2800532"/>
                <a:gd name="connsiteY20" fmla="*/ 0 h 2619373"/>
                <a:gd name="connsiteX0" fmla="*/ 535480 w 2800532"/>
                <a:gd name="connsiteY0" fmla="*/ 0 h 2619373"/>
                <a:gd name="connsiteX1" fmla="*/ 1606442 w 2800532"/>
                <a:gd name="connsiteY1" fmla="*/ 942050 h 2619373"/>
                <a:gd name="connsiteX2" fmla="*/ 1606444 w 2800532"/>
                <a:gd name="connsiteY2" fmla="*/ 1188794 h 2619373"/>
                <a:gd name="connsiteX3" fmla="*/ 1420785 w 2800532"/>
                <a:gd name="connsiteY3" fmla="*/ 1267297 h 2619373"/>
                <a:gd name="connsiteX4" fmla="*/ 1442999 w 2800532"/>
                <a:gd name="connsiteY4" fmla="*/ 1339896 h 2619373"/>
                <a:gd name="connsiteX5" fmla="*/ 1499016 w 2800532"/>
                <a:gd name="connsiteY5" fmla="*/ 1515544 h 2619373"/>
                <a:gd name="connsiteX6" fmla="*/ 1722132 w 2800532"/>
                <a:gd name="connsiteY6" fmla="*/ 1722133 h 2619373"/>
                <a:gd name="connsiteX7" fmla="*/ 1982435 w 2800532"/>
                <a:gd name="connsiteY7" fmla="*/ 1610575 h 2619373"/>
                <a:gd name="connsiteX8" fmla="*/ 2759213 w 2800532"/>
                <a:gd name="connsiteY8" fmla="*/ 916433 h 2619373"/>
                <a:gd name="connsiteX9" fmla="*/ 2800531 w 2800532"/>
                <a:gd name="connsiteY9" fmla="*/ 1205658 h 2619373"/>
                <a:gd name="connsiteX10" fmla="*/ 2770333 w 2800532"/>
                <a:gd name="connsiteY10" fmla="*/ 1241002 h 2619373"/>
                <a:gd name="connsiteX11" fmla="*/ 2800532 w 2800532"/>
                <a:gd name="connsiteY11" fmla="*/ 1452402 h 2619373"/>
                <a:gd name="connsiteX12" fmla="*/ 2027886 w 2800532"/>
                <a:gd name="connsiteY12" fmla="*/ 2353132 h 2619373"/>
                <a:gd name="connsiteX13" fmla="*/ 1527939 w 2800532"/>
                <a:gd name="connsiteY13" fmla="*/ 2617566 h 2619373"/>
                <a:gd name="connsiteX14" fmla="*/ 883379 w 2800532"/>
                <a:gd name="connsiteY14" fmla="*/ 2258102 h 2619373"/>
                <a:gd name="connsiteX15" fmla="*/ 648157 w 2800532"/>
                <a:gd name="connsiteY15" fmla="*/ 1768776 h 2619373"/>
                <a:gd name="connsiteX16" fmla="*/ 578080 w 2800532"/>
                <a:gd name="connsiteY16" fmla="*/ 1623626 h 2619373"/>
                <a:gd name="connsiteX17" fmla="*/ 1 w 2800532"/>
                <a:gd name="connsiteY17" fmla="*/ 1868061 h 2619373"/>
                <a:gd name="connsiteX18" fmla="*/ 0 w 2800532"/>
                <a:gd name="connsiteY18" fmla="*/ 1621318 h 2619373"/>
                <a:gd name="connsiteX19" fmla="*/ 535480 w 2800532"/>
                <a:gd name="connsiteY19" fmla="*/ 0 h 2619373"/>
                <a:gd name="connsiteX0" fmla="*/ 535480 w 2800532"/>
                <a:gd name="connsiteY0" fmla="*/ 0 h 2619373"/>
                <a:gd name="connsiteX1" fmla="*/ 1606442 w 2800532"/>
                <a:gd name="connsiteY1" fmla="*/ 942050 h 2619373"/>
                <a:gd name="connsiteX2" fmla="*/ 1606444 w 2800532"/>
                <a:gd name="connsiteY2" fmla="*/ 1188794 h 2619373"/>
                <a:gd name="connsiteX3" fmla="*/ 1420785 w 2800532"/>
                <a:gd name="connsiteY3" fmla="*/ 1267297 h 2619373"/>
                <a:gd name="connsiteX4" fmla="*/ 1442999 w 2800532"/>
                <a:gd name="connsiteY4" fmla="*/ 1339896 h 2619373"/>
                <a:gd name="connsiteX5" fmla="*/ 1499016 w 2800532"/>
                <a:gd name="connsiteY5" fmla="*/ 1515544 h 2619373"/>
                <a:gd name="connsiteX6" fmla="*/ 1722132 w 2800532"/>
                <a:gd name="connsiteY6" fmla="*/ 1722133 h 2619373"/>
                <a:gd name="connsiteX7" fmla="*/ 1982435 w 2800532"/>
                <a:gd name="connsiteY7" fmla="*/ 1610575 h 2619373"/>
                <a:gd name="connsiteX8" fmla="*/ 2759213 w 2800532"/>
                <a:gd name="connsiteY8" fmla="*/ 916433 h 2619373"/>
                <a:gd name="connsiteX9" fmla="*/ 2800531 w 2800532"/>
                <a:gd name="connsiteY9" fmla="*/ 1205658 h 2619373"/>
                <a:gd name="connsiteX10" fmla="*/ 2800532 w 2800532"/>
                <a:gd name="connsiteY10" fmla="*/ 1452402 h 2619373"/>
                <a:gd name="connsiteX11" fmla="*/ 2027886 w 2800532"/>
                <a:gd name="connsiteY11" fmla="*/ 2353132 h 2619373"/>
                <a:gd name="connsiteX12" fmla="*/ 1527939 w 2800532"/>
                <a:gd name="connsiteY12" fmla="*/ 2617566 h 2619373"/>
                <a:gd name="connsiteX13" fmla="*/ 883379 w 2800532"/>
                <a:gd name="connsiteY13" fmla="*/ 2258102 h 2619373"/>
                <a:gd name="connsiteX14" fmla="*/ 648157 w 2800532"/>
                <a:gd name="connsiteY14" fmla="*/ 1768776 h 2619373"/>
                <a:gd name="connsiteX15" fmla="*/ 578080 w 2800532"/>
                <a:gd name="connsiteY15" fmla="*/ 1623626 h 2619373"/>
                <a:gd name="connsiteX16" fmla="*/ 1 w 2800532"/>
                <a:gd name="connsiteY16" fmla="*/ 1868061 h 2619373"/>
                <a:gd name="connsiteX17" fmla="*/ 0 w 2800532"/>
                <a:gd name="connsiteY17" fmla="*/ 1621318 h 2619373"/>
                <a:gd name="connsiteX18" fmla="*/ 535480 w 2800532"/>
                <a:gd name="connsiteY18" fmla="*/ 0 h 261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00532" h="2619373">
                  <a:moveTo>
                    <a:pt x="535480" y="0"/>
                  </a:moveTo>
                  <a:lnTo>
                    <a:pt x="1606442" y="942050"/>
                  </a:lnTo>
                  <a:cubicBezTo>
                    <a:pt x="1606443" y="1024298"/>
                    <a:pt x="1606443" y="1106546"/>
                    <a:pt x="1606444" y="1188794"/>
                  </a:cubicBezTo>
                  <a:lnTo>
                    <a:pt x="1420785" y="1267297"/>
                  </a:lnTo>
                  <a:lnTo>
                    <a:pt x="1442999" y="1339896"/>
                  </a:lnTo>
                  <a:cubicBezTo>
                    <a:pt x="1467306" y="1418909"/>
                    <a:pt x="1488170" y="1485416"/>
                    <a:pt x="1499016" y="1515544"/>
                  </a:cubicBezTo>
                  <a:cubicBezTo>
                    <a:pt x="1523806" y="1584407"/>
                    <a:pt x="1589915" y="1713870"/>
                    <a:pt x="1722132" y="1722133"/>
                  </a:cubicBezTo>
                  <a:cubicBezTo>
                    <a:pt x="1854350" y="1730397"/>
                    <a:pt x="1941118" y="1647761"/>
                    <a:pt x="1982435" y="1610575"/>
                  </a:cubicBezTo>
                  <a:lnTo>
                    <a:pt x="2759213" y="916433"/>
                  </a:lnTo>
                  <a:lnTo>
                    <a:pt x="2800531" y="1205658"/>
                  </a:lnTo>
                  <a:cubicBezTo>
                    <a:pt x="2800531" y="1287906"/>
                    <a:pt x="2800532" y="1370154"/>
                    <a:pt x="2800532" y="1452402"/>
                  </a:cubicBezTo>
                  <a:cubicBezTo>
                    <a:pt x="2542984" y="1752645"/>
                    <a:pt x="2114654" y="2263612"/>
                    <a:pt x="2027886" y="2353132"/>
                  </a:cubicBezTo>
                  <a:cubicBezTo>
                    <a:pt x="1941119" y="2442654"/>
                    <a:pt x="1818542" y="2594153"/>
                    <a:pt x="1527939" y="2617566"/>
                  </a:cubicBezTo>
                  <a:cubicBezTo>
                    <a:pt x="1237336" y="2640979"/>
                    <a:pt x="965327" y="2432324"/>
                    <a:pt x="883379" y="2258102"/>
                  </a:cubicBezTo>
                  <a:cubicBezTo>
                    <a:pt x="821919" y="2127435"/>
                    <a:pt x="733343" y="1944861"/>
                    <a:pt x="648157" y="1768776"/>
                  </a:cubicBezTo>
                  <a:lnTo>
                    <a:pt x="578080" y="1623626"/>
                  </a:lnTo>
                  <a:lnTo>
                    <a:pt x="1" y="1868061"/>
                  </a:lnTo>
                  <a:cubicBezTo>
                    <a:pt x="1" y="1785813"/>
                    <a:pt x="0" y="1703566"/>
                    <a:pt x="0" y="1621318"/>
                  </a:cubicBezTo>
                  <a:lnTo>
                    <a:pt x="53548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2E199DD6-9905-CBB9-13C8-0BF4A6DD93CD}"/>
                </a:ext>
              </a:extLst>
            </p:cNvPr>
            <p:cNvSpPr/>
            <p:nvPr/>
          </p:nvSpPr>
          <p:spPr bwMode="auto">
            <a:xfrm>
              <a:off x="903557" y="861906"/>
              <a:ext cx="1609989" cy="1363993"/>
            </a:xfrm>
            <a:custGeom>
              <a:avLst/>
              <a:gdLst>
                <a:gd name="connsiteX0" fmla="*/ 822960 w 4304030"/>
                <a:gd name="connsiteY0" fmla="*/ 0 h 3646405"/>
                <a:gd name="connsiteX1" fmla="*/ 2468881 w 4304030"/>
                <a:gd name="connsiteY1" fmla="*/ 1447800 h 3646405"/>
                <a:gd name="connsiteX2" fmla="*/ 2080692 w 4304030"/>
                <a:gd name="connsiteY2" fmla="*/ 1611941 h 3646405"/>
                <a:gd name="connsiteX3" fmla="*/ 2099849 w 4304030"/>
                <a:gd name="connsiteY3" fmla="*/ 1673976 h 3646405"/>
                <a:gd name="connsiteX4" fmla="*/ 2303781 w 4304030"/>
                <a:gd name="connsiteY4" fmla="*/ 2329181 h 3646405"/>
                <a:gd name="connsiteX5" fmla="*/ 2646680 w 4304030"/>
                <a:gd name="connsiteY5" fmla="*/ 2646680 h 3646405"/>
                <a:gd name="connsiteX6" fmla="*/ 3046730 w 4304030"/>
                <a:gd name="connsiteY6" fmla="*/ 2475231 h 3646405"/>
                <a:gd name="connsiteX7" fmla="*/ 4240530 w 4304030"/>
                <a:gd name="connsiteY7" fmla="*/ 1408430 h 3646405"/>
                <a:gd name="connsiteX8" fmla="*/ 4304030 w 4304030"/>
                <a:gd name="connsiteY8" fmla="*/ 1852930 h 3646405"/>
                <a:gd name="connsiteX9" fmla="*/ 3116580 w 4304030"/>
                <a:gd name="connsiteY9" fmla="*/ 3237229 h 3646405"/>
                <a:gd name="connsiteX10" fmla="*/ 2348231 w 4304030"/>
                <a:gd name="connsiteY10" fmla="*/ 3643628 h 3646405"/>
                <a:gd name="connsiteX11" fmla="*/ 1357631 w 4304030"/>
                <a:gd name="connsiteY11" fmla="*/ 3091181 h 3646405"/>
                <a:gd name="connsiteX12" fmla="*/ 996127 w 4304030"/>
                <a:gd name="connsiteY12" fmla="*/ 2339152 h 3646405"/>
                <a:gd name="connsiteX13" fmla="*/ 888427 w 4304030"/>
                <a:gd name="connsiteY13" fmla="*/ 2116078 h 3646405"/>
                <a:gd name="connsiteX14" fmla="*/ 0 w 4304030"/>
                <a:gd name="connsiteY14" fmla="*/ 2491741 h 3646405"/>
                <a:gd name="connsiteX15" fmla="*/ 822960 w 4304030"/>
                <a:gd name="connsiteY15" fmla="*/ 0 h 3646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04030" h="3646405">
                  <a:moveTo>
                    <a:pt x="822960" y="0"/>
                  </a:moveTo>
                  <a:lnTo>
                    <a:pt x="2468881" y="1447800"/>
                  </a:lnTo>
                  <a:lnTo>
                    <a:pt x="2080692" y="1611941"/>
                  </a:lnTo>
                  <a:lnTo>
                    <a:pt x="2099849" y="1673976"/>
                  </a:lnTo>
                  <a:cubicBezTo>
                    <a:pt x="2175524" y="1920332"/>
                    <a:pt x="2270444" y="2236576"/>
                    <a:pt x="2303781" y="2329181"/>
                  </a:cubicBezTo>
                  <a:cubicBezTo>
                    <a:pt x="2341881" y="2435014"/>
                    <a:pt x="2443481" y="2633981"/>
                    <a:pt x="2646680" y="2646680"/>
                  </a:cubicBezTo>
                  <a:cubicBezTo>
                    <a:pt x="2849881" y="2659381"/>
                    <a:pt x="2983231" y="2532381"/>
                    <a:pt x="3046730" y="2475231"/>
                  </a:cubicBezTo>
                  <a:lnTo>
                    <a:pt x="4240530" y="1408430"/>
                  </a:lnTo>
                  <a:lnTo>
                    <a:pt x="4304030" y="1852930"/>
                  </a:lnTo>
                  <a:cubicBezTo>
                    <a:pt x="3908214" y="2314363"/>
                    <a:pt x="3249931" y="3099648"/>
                    <a:pt x="3116580" y="3237229"/>
                  </a:cubicBezTo>
                  <a:cubicBezTo>
                    <a:pt x="2983231" y="3374812"/>
                    <a:pt x="2794847" y="3607645"/>
                    <a:pt x="2348231" y="3643628"/>
                  </a:cubicBezTo>
                  <a:cubicBezTo>
                    <a:pt x="1901614" y="3679611"/>
                    <a:pt x="1483573" y="3358937"/>
                    <a:pt x="1357631" y="3091181"/>
                  </a:cubicBezTo>
                  <a:cubicBezTo>
                    <a:pt x="1263174" y="2890363"/>
                    <a:pt x="1127046" y="2609771"/>
                    <a:pt x="996127" y="2339152"/>
                  </a:cubicBezTo>
                  <a:lnTo>
                    <a:pt x="888427" y="2116078"/>
                  </a:lnTo>
                  <a:lnTo>
                    <a:pt x="0" y="2491741"/>
                  </a:lnTo>
                  <a:lnTo>
                    <a:pt x="82296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9435DADC-A6AB-0C14-A7D0-94F8960E4C38}"/>
              </a:ext>
            </a:extLst>
          </p:cNvPr>
          <p:cNvGrpSpPr/>
          <p:nvPr/>
        </p:nvGrpSpPr>
        <p:grpSpPr>
          <a:xfrm>
            <a:off x="7109716" y="2966279"/>
            <a:ext cx="1945384" cy="1317629"/>
            <a:chOff x="7109716" y="2966279"/>
            <a:chExt cx="1945384" cy="1317629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83C54D7-EB14-4BD8-D578-1A7751A6A406}"/>
                </a:ext>
              </a:extLst>
            </p:cNvPr>
            <p:cNvSpPr/>
            <p:nvPr/>
          </p:nvSpPr>
          <p:spPr bwMode="auto">
            <a:xfrm>
              <a:off x="7109716" y="2966279"/>
              <a:ext cx="1945384" cy="1317629"/>
            </a:xfrm>
            <a:custGeom>
              <a:avLst/>
              <a:gdLst>
                <a:gd name="connsiteX0" fmla="*/ 499948 w 3383941"/>
                <a:gd name="connsiteY0" fmla="*/ 0 h 2291980"/>
                <a:gd name="connsiteX1" fmla="*/ 529357 w 3383941"/>
                <a:gd name="connsiteY1" fmla="*/ 68062 h 2291980"/>
                <a:gd name="connsiteX2" fmla="*/ 596916 w 3383941"/>
                <a:gd name="connsiteY2" fmla="*/ 56747 h 2291980"/>
                <a:gd name="connsiteX3" fmla="*/ 880073 w 3383941"/>
                <a:gd name="connsiteY3" fmla="*/ 12395 h 2291980"/>
                <a:gd name="connsiteX4" fmla="*/ 1181694 w 3383941"/>
                <a:gd name="connsiteY4" fmla="*/ 20659 h 2291980"/>
                <a:gd name="connsiteX5" fmla="*/ 1545292 w 3383941"/>
                <a:gd name="connsiteY5" fmla="*/ 157008 h 2291980"/>
                <a:gd name="connsiteX6" fmla="*/ 3383941 w 3383941"/>
                <a:gd name="connsiteY6" fmla="*/ 1722957 h 2291980"/>
                <a:gd name="connsiteX7" fmla="*/ 3208821 w 3383941"/>
                <a:gd name="connsiteY7" fmla="*/ 1819832 h 2291980"/>
                <a:gd name="connsiteX8" fmla="*/ 3260945 w 3383941"/>
                <a:gd name="connsiteY8" fmla="*/ 1864399 h 2291980"/>
                <a:gd name="connsiteX9" fmla="*/ 3383941 w 3383941"/>
                <a:gd name="connsiteY9" fmla="*/ 1969700 h 2291980"/>
                <a:gd name="connsiteX10" fmla="*/ 2801358 w 3383941"/>
                <a:gd name="connsiteY10" fmla="*/ 2291980 h 2291980"/>
                <a:gd name="connsiteX11" fmla="*/ 1251934 w 3383941"/>
                <a:gd name="connsiteY11" fmla="*/ 519441 h 2291980"/>
                <a:gd name="connsiteX12" fmla="*/ 1082531 w 3383941"/>
                <a:gd name="connsiteY12" fmla="*/ 428542 h 2291980"/>
                <a:gd name="connsiteX13" fmla="*/ 884205 w 3383941"/>
                <a:gd name="connsiteY13" fmla="*/ 424411 h 2291980"/>
                <a:gd name="connsiteX14" fmla="*/ 736235 w 3383941"/>
                <a:gd name="connsiteY14" fmla="*/ 451268 h 2291980"/>
                <a:gd name="connsiteX15" fmla="*/ 600997 w 3383941"/>
                <a:gd name="connsiteY15" fmla="*/ 480601 h 2291980"/>
                <a:gd name="connsiteX16" fmla="*/ 644560 w 3383941"/>
                <a:gd name="connsiteY16" fmla="*/ 581420 h 2291980"/>
                <a:gd name="connsiteX17" fmla="*/ 0 w 3383941"/>
                <a:gd name="connsiteY17" fmla="*/ 494652 h 2291980"/>
                <a:gd name="connsiteX18" fmla="*/ 391357 w 3383941"/>
                <a:gd name="connsiteY18" fmla="*/ 300591 h 2291980"/>
                <a:gd name="connsiteX19" fmla="*/ 0 w 3383941"/>
                <a:gd name="connsiteY19" fmla="*/ 247908 h 2291980"/>
                <a:gd name="connsiteX0" fmla="*/ 499948 w 3383941"/>
                <a:gd name="connsiteY0" fmla="*/ 0 h 2291980"/>
                <a:gd name="connsiteX1" fmla="*/ 529357 w 3383941"/>
                <a:gd name="connsiteY1" fmla="*/ 68062 h 2291980"/>
                <a:gd name="connsiteX2" fmla="*/ 596916 w 3383941"/>
                <a:gd name="connsiteY2" fmla="*/ 56747 h 2291980"/>
                <a:gd name="connsiteX3" fmla="*/ 880073 w 3383941"/>
                <a:gd name="connsiteY3" fmla="*/ 12395 h 2291980"/>
                <a:gd name="connsiteX4" fmla="*/ 1181694 w 3383941"/>
                <a:gd name="connsiteY4" fmla="*/ 20659 h 2291980"/>
                <a:gd name="connsiteX5" fmla="*/ 1545292 w 3383941"/>
                <a:gd name="connsiteY5" fmla="*/ 157008 h 2291980"/>
                <a:gd name="connsiteX6" fmla="*/ 3383941 w 3383941"/>
                <a:gd name="connsiteY6" fmla="*/ 1722957 h 2291980"/>
                <a:gd name="connsiteX7" fmla="*/ 3208821 w 3383941"/>
                <a:gd name="connsiteY7" fmla="*/ 1819832 h 2291980"/>
                <a:gd name="connsiteX8" fmla="*/ 3260945 w 3383941"/>
                <a:gd name="connsiteY8" fmla="*/ 1864399 h 2291980"/>
                <a:gd name="connsiteX9" fmla="*/ 3383941 w 3383941"/>
                <a:gd name="connsiteY9" fmla="*/ 1969700 h 2291980"/>
                <a:gd name="connsiteX10" fmla="*/ 2801358 w 3383941"/>
                <a:gd name="connsiteY10" fmla="*/ 2291980 h 2291980"/>
                <a:gd name="connsiteX11" fmla="*/ 1251934 w 3383941"/>
                <a:gd name="connsiteY11" fmla="*/ 519441 h 2291980"/>
                <a:gd name="connsiteX12" fmla="*/ 1082531 w 3383941"/>
                <a:gd name="connsiteY12" fmla="*/ 428542 h 2291980"/>
                <a:gd name="connsiteX13" fmla="*/ 884205 w 3383941"/>
                <a:gd name="connsiteY13" fmla="*/ 424411 h 2291980"/>
                <a:gd name="connsiteX14" fmla="*/ 736235 w 3383941"/>
                <a:gd name="connsiteY14" fmla="*/ 451268 h 2291980"/>
                <a:gd name="connsiteX15" fmla="*/ 600997 w 3383941"/>
                <a:gd name="connsiteY15" fmla="*/ 480601 h 2291980"/>
                <a:gd name="connsiteX16" fmla="*/ 644560 w 3383941"/>
                <a:gd name="connsiteY16" fmla="*/ 581420 h 2291980"/>
                <a:gd name="connsiteX17" fmla="*/ 0 w 3383941"/>
                <a:gd name="connsiteY17" fmla="*/ 494652 h 2291980"/>
                <a:gd name="connsiteX18" fmla="*/ 0 w 3383941"/>
                <a:gd name="connsiteY18" fmla="*/ 247908 h 2291980"/>
                <a:gd name="connsiteX19" fmla="*/ 499948 w 3383941"/>
                <a:gd name="connsiteY19" fmla="*/ 0 h 2291980"/>
                <a:gd name="connsiteX0" fmla="*/ 499948 w 3383941"/>
                <a:gd name="connsiteY0" fmla="*/ 0 h 2291980"/>
                <a:gd name="connsiteX1" fmla="*/ 529357 w 3383941"/>
                <a:gd name="connsiteY1" fmla="*/ 68062 h 2291980"/>
                <a:gd name="connsiteX2" fmla="*/ 596916 w 3383941"/>
                <a:gd name="connsiteY2" fmla="*/ 56747 h 2291980"/>
                <a:gd name="connsiteX3" fmla="*/ 880073 w 3383941"/>
                <a:gd name="connsiteY3" fmla="*/ 12395 h 2291980"/>
                <a:gd name="connsiteX4" fmla="*/ 1181694 w 3383941"/>
                <a:gd name="connsiteY4" fmla="*/ 20659 h 2291980"/>
                <a:gd name="connsiteX5" fmla="*/ 1545292 w 3383941"/>
                <a:gd name="connsiteY5" fmla="*/ 157008 h 2291980"/>
                <a:gd name="connsiteX6" fmla="*/ 3383941 w 3383941"/>
                <a:gd name="connsiteY6" fmla="*/ 1722957 h 2291980"/>
                <a:gd name="connsiteX7" fmla="*/ 3260945 w 3383941"/>
                <a:gd name="connsiteY7" fmla="*/ 1864399 h 2291980"/>
                <a:gd name="connsiteX8" fmla="*/ 3383941 w 3383941"/>
                <a:gd name="connsiteY8" fmla="*/ 1969700 h 2291980"/>
                <a:gd name="connsiteX9" fmla="*/ 2801358 w 3383941"/>
                <a:gd name="connsiteY9" fmla="*/ 2291980 h 2291980"/>
                <a:gd name="connsiteX10" fmla="*/ 1251934 w 3383941"/>
                <a:gd name="connsiteY10" fmla="*/ 519441 h 2291980"/>
                <a:gd name="connsiteX11" fmla="*/ 1082531 w 3383941"/>
                <a:gd name="connsiteY11" fmla="*/ 428542 h 2291980"/>
                <a:gd name="connsiteX12" fmla="*/ 884205 w 3383941"/>
                <a:gd name="connsiteY12" fmla="*/ 424411 h 2291980"/>
                <a:gd name="connsiteX13" fmla="*/ 736235 w 3383941"/>
                <a:gd name="connsiteY13" fmla="*/ 451268 h 2291980"/>
                <a:gd name="connsiteX14" fmla="*/ 600997 w 3383941"/>
                <a:gd name="connsiteY14" fmla="*/ 480601 h 2291980"/>
                <a:gd name="connsiteX15" fmla="*/ 644560 w 3383941"/>
                <a:gd name="connsiteY15" fmla="*/ 581420 h 2291980"/>
                <a:gd name="connsiteX16" fmla="*/ 0 w 3383941"/>
                <a:gd name="connsiteY16" fmla="*/ 494652 h 2291980"/>
                <a:gd name="connsiteX17" fmla="*/ 0 w 3383941"/>
                <a:gd name="connsiteY17" fmla="*/ 247908 h 2291980"/>
                <a:gd name="connsiteX18" fmla="*/ 499948 w 3383941"/>
                <a:gd name="connsiteY18" fmla="*/ 0 h 2291980"/>
                <a:gd name="connsiteX0" fmla="*/ 499948 w 3383941"/>
                <a:gd name="connsiteY0" fmla="*/ 0 h 2291980"/>
                <a:gd name="connsiteX1" fmla="*/ 529357 w 3383941"/>
                <a:gd name="connsiteY1" fmla="*/ 68062 h 2291980"/>
                <a:gd name="connsiteX2" fmla="*/ 596916 w 3383941"/>
                <a:gd name="connsiteY2" fmla="*/ 56747 h 2291980"/>
                <a:gd name="connsiteX3" fmla="*/ 880073 w 3383941"/>
                <a:gd name="connsiteY3" fmla="*/ 12395 h 2291980"/>
                <a:gd name="connsiteX4" fmla="*/ 1181694 w 3383941"/>
                <a:gd name="connsiteY4" fmla="*/ 20659 h 2291980"/>
                <a:gd name="connsiteX5" fmla="*/ 1545292 w 3383941"/>
                <a:gd name="connsiteY5" fmla="*/ 157008 h 2291980"/>
                <a:gd name="connsiteX6" fmla="*/ 3383941 w 3383941"/>
                <a:gd name="connsiteY6" fmla="*/ 1722957 h 2291980"/>
                <a:gd name="connsiteX7" fmla="*/ 3383941 w 3383941"/>
                <a:gd name="connsiteY7" fmla="*/ 1969700 h 2291980"/>
                <a:gd name="connsiteX8" fmla="*/ 2801358 w 3383941"/>
                <a:gd name="connsiteY8" fmla="*/ 2291980 h 2291980"/>
                <a:gd name="connsiteX9" fmla="*/ 1251934 w 3383941"/>
                <a:gd name="connsiteY9" fmla="*/ 519441 h 2291980"/>
                <a:gd name="connsiteX10" fmla="*/ 1082531 w 3383941"/>
                <a:gd name="connsiteY10" fmla="*/ 428542 h 2291980"/>
                <a:gd name="connsiteX11" fmla="*/ 884205 w 3383941"/>
                <a:gd name="connsiteY11" fmla="*/ 424411 h 2291980"/>
                <a:gd name="connsiteX12" fmla="*/ 736235 w 3383941"/>
                <a:gd name="connsiteY12" fmla="*/ 451268 h 2291980"/>
                <a:gd name="connsiteX13" fmla="*/ 600997 w 3383941"/>
                <a:gd name="connsiteY13" fmla="*/ 480601 h 2291980"/>
                <a:gd name="connsiteX14" fmla="*/ 644560 w 3383941"/>
                <a:gd name="connsiteY14" fmla="*/ 581420 h 2291980"/>
                <a:gd name="connsiteX15" fmla="*/ 0 w 3383941"/>
                <a:gd name="connsiteY15" fmla="*/ 494652 h 2291980"/>
                <a:gd name="connsiteX16" fmla="*/ 0 w 3383941"/>
                <a:gd name="connsiteY16" fmla="*/ 247908 h 2291980"/>
                <a:gd name="connsiteX17" fmla="*/ 499948 w 3383941"/>
                <a:gd name="connsiteY17" fmla="*/ 0 h 229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83941" h="2291980">
                  <a:moveTo>
                    <a:pt x="499948" y="0"/>
                  </a:moveTo>
                  <a:lnTo>
                    <a:pt x="529357" y="68062"/>
                  </a:lnTo>
                  <a:lnTo>
                    <a:pt x="596916" y="56747"/>
                  </a:lnTo>
                  <a:cubicBezTo>
                    <a:pt x="707571" y="37703"/>
                    <a:pt x="826359" y="16527"/>
                    <a:pt x="880073" y="12395"/>
                  </a:cubicBezTo>
                  <a:cubicBezTo>
                    <a:pt x="951691" y="6886"/>
                    <a:pt x="1070824" y="-3444"/>
                    <a:pt x="1181694" y="20659"/>
                  </a:cubicBezTo>
                  <a:cubicBezTo>
                    <a:pt x="1292564" y="44761"/>
                    <a:pt x="1481938" y="104672"/>
                    <a:pt x="1545292" y="157008"/>
                  </a:cubicBezTo>
                  <a:cubicBezTo>
                    <a:pt x="1608646" y="209344"/>
                    <a:pt x="2758662" y="1187201"/>
                    <a:pt x="3383941" y="1722957"/>
                  </a:cubicBezTo>
                  <a:lnTo>
                    <a:pt x="3383941" y="1969700"/>
                  </a:lnTo>
                  <a:lnTo>
                    <a:pt x="2801358" y="2291980"/>
                  </a:lnTo>
                  <a:lnTo>
                    <a:pt x="1251934" y="519441"/>
                  </a:lnTo>
                  <a:cubicBezTo>
                    <a:pt x="1213371" y="477435"/>
                    <a:pt x="1180316" y="450579"/>
                    <a:pt x="1082531" y="428542"/>
                  </a:cubicBezTo>
                  <a:cubicBezTo>
                    <a:pt x="984745" y="406506"/>
                    <a:pt x="968906" y="414769"/>
                    <a:pt x="884205" y="424411"/>
                  </a:cubicBezTo>
                  <a:cubicBezTo>
                    <a:pt x="841853" y="429231"/>
                    <a:pt x="790207" y="439561"/>
                    <a:pt x="736235" y="451268"/>
                  </a:cubicBezTo>
                  <a:lnTo>
                    <a:pt x="600997" y="480601"/>
                  </a:lnTo>
                  <a:lnTo>
                    <a:pt x="644560" y="581420"/>
                  </a:lnTo>
                  <a:lnTo>
                    <a:pt x="0" y="494652"/>
                  </a:lnTo>
                  <a:lnTo>
                    <a:pt x="0" y="247908"/>
                  </a:lnTo>
                  <a:lnTo>
                    <a:pt x="49994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04D2C2A-AE70-6D44-C96B-F6C0143535A9}"/>
                </a:ext>
              </a:extLst>
            </p:cNvPr>
            <p:cNvSpPr/>
            <p:nvPr/>
          </p:nvSpPr>
          <p:spPr bwMode="auto">
            <a:xfrm>
              <a:off x="7109716" y="2966279"/>
              <a:ext cx="1945384" cy="1175780"/>
            </a:xfrm>
            <a:custGeom>
              <a:avLst/>
              <a:gdLst>
                <a:gd name="connsiteX0" fmla="*/ 768350 w 5200650"/>
                <a:gd name="connsiteY0" fmla="*/ 0 h 3143248"/>
                <a:gd name="connsiteX1" fmla="*/ 813549 w 5200650"/>
                <a:gd name="connsiteY1" fmla="*/ 104601 h 3143248"/>
                <a:gd name="connsiteX2" fmla="*/ 917377 w 5200650"/>
                <a:gd name="connsiteY2" fmla="*/ 87212 h 3143248"/>
                <a:gd name="connsiteX3" fmla="*/ 1352550 w 5200650"/>
                <a:gd name="connsiteY3" fmla="*/ 19049 h 3143248"/>
                <a:gd name="connsiteX4" fmla="*/ 1816100 w 5200650"/>
                <a:gd name="connsiteY4" fmla="*/ 31749 h 3143248"/>
                <a:gd name="connsiteX5" fmla="*/ 2374900 w 5200650"/>
                <a:gd name="connsiteY5" fmla="*/ 241299 h 3143248"/>
                <a:gd name="connsiteX6" fmla="*/ 5200650 w 5200650"/>
                <a:gd name="connsiteY6" fmla="*/ 2647948 h 3143248"/>
                <a:gd name="connsiteX7" fmla="*/ 4305300 w 5200650"/>
                <a:gd name="connsiteY7" fmla="*/ 3143248 h 3143248"/>
                <a:gd name="connsiteX8" fmla="*/ 1924050 w 5200650"/>
                <a:gd name="connsiteY8" fmla="*/ 419099 h 3143248"/>
                <a:gd name="connsiteX9" fmla="*/ 1663700 w 5200650"/>
                <a:gd name="connsiteY9" fmla="*/ 279399 h 3143248"/>
                <a:gd name="connsiteX10" fmla="*/ 1358900 w 5200650"/>
                <a:gd name="connsiteY10" fmla="*/ 273049 h 3143248"/>
                <a:gd name="connsiteX11" fmla="*/ 1131491 w 5200650"/>
                <a:gd name="connsiteY11" fmla="*/ 314324 h 3143248"/>
                <a:gd name="connsiteX12" fmla="*/ 923649 w 5200650"/>
                <a:gd name="connsiteY12" fmla="*/ 359406 h 3143248"/>
                <a:gd name="connsiteX13" fmla="*/ 990600 w 5200650"/>
                <a:gd name="connsiteY13" fmla="*/ 514350 h 3143248"/>
                <a:gd name="connsiteX14" fmla="*/ 0 w 5200650"/>
                <a:gd name="connsiteY14" fmla="*/ 381000 h 3143248"/>
                <a:gd name="connsiteX15" fmla="*/ 768350 w 5200650"/>
                <a:gd name="connsiteY15" fmla="*/ 0 h 314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00650" h="3143248">
                  <a:moveTo>
                    <a:pt x="768350" y="0"/>
                  </a:moveTo>
                  <a:lnTo>
                    <a:pt x="813549" y="104601"/>
                  </a:lnTo>
                  <a:lnTo>
                    <a:pt x="917377" y="87212"/>
                  </a:lnTo>
                  <a:cubicBezTo>
                    <a:pt x="1087438" y="57943"/>
                    <a:pt x="1270000" y="25399"/>
                    <a:pt x="1352550" y="19049"/>
                  </a:cubicBezTo>
                  <a:cubicBezTo>
                    <a:pt x="1462617" y="10582"/>
                    <a:pt x="1645708" y="-5293"/>
                    <a:pt x="1816100" y="31749"/>
                  </a:cubicBezTo>
                  <a:cubicBezTo>
                    <a:pt x="1986492" y="68791"/>
                    <a:pt x="2277533" y="160866"/>
                    <a:pt x="2374900" y="241299"/>
                  </a:cubicBezTo>
                  <a:cubicBezTo>
                    <a:pt x="2472267" y="321732"/>
                    <a:pt x="4239683" y="1824565"/>
                    <a:pt x="5200650" y="2647948"/>
                  </a:cubicBezTo>
                  <a:lnTo>
                    <a:pt x="4305300" y="3143248"/>
                  </a:lnTo>
                  <a:lnTo>
                    <a:pt x="1924050" y="419099"/>
                  </a:lnTo>
                  <a:cubicBezTo>
                    <a:pt x="1864783" y="354541"/>
                    <a:pt x="1813983" y="313266"/>
                    <a:pt x="1663700" y="279399"/>
                  </a:cubicBezTo>
                  <a:cubicBezTo>
                    <a:pt x="1513417" y="245532"/>
                    <a:pt x="1489075" y="258232"/>
                    <a:pt x="1358900" y="273049"/>
                  </a:cubicBezTo>
                  <a:cubicBezTo>
                    <a:pt x="1293812" y="280457"/>
                    <a:pt x="1214438" y="296332"/>
                    <a:pt x="1131491" y="314324"/>
                  </a:cubicBezTo>
                  <a:lnTo>
                    <a:pt x="923649" y="359406"/>
                  </a:lnTo>
                  <a:lnTo>
                    <a:pt x="990600" y="514350"/>
                  </a:lnTo>
                  <a:lnTo>
                    <a:pt x="0" y="381000"/>
                  </a:lnTo>
                  <a:lnTo>
                    <a:pt x="7683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BC1310A-8865-0499-62FF-675E8C93DC43}"/>
              </a:ext>
            </a:extLst>
          </p:cNvPr>
          <p:cNvGrpSpPr/>
          <p:nvPr/>
        </p:nvGrpSpPr>
        <p:grpSpPr>
          <a:xfrm>
            <a:off x="5016218" y="2966279"/>
            <a:ext cx="1950134" cy="1320930"/>
            <a:chOff x="5016218" y="2966279"/>
            <a:chExt cx="1950134" cy="1320930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F21F04E-067B-C90C-6700-42E77C1255D2}"/>
                </a:ext>
              </a:extLst>
            </p:cNvPr>
            <p:cNvSpPr/>
            <p:nvPr/>
          </p:nvSpPr>
          <p:spPr bwMode="auto">
            <a:xfrm>
              <a:off x="5016219" y="2966279"/>
              <a:ext cx="1950133" cy="1320930"/>
            </a:xfrm>
            <a:custGeom>
              <a:avLst/>
              <a:gdLst>
                <a:gd name="connsiteX0" fmla="*/ 599109 w 3392203"/>
                <a:gd name="connsiteY0" fmla="*/ 0 h 2297721"/>
                <a:gd name="connsiteX1" fmla="*/ 2112380 w 3392203"/>
                <a:gd name="connsiteY1" fmla="*/ 1748265 h 2297721"/>
                <a:gd name="connsiteX2" fmla="*/ 2244080 w 3392203"/>
                <a:gd name="connsiteY2" fmla="*/ 1857242 h 2297721"/>
                <a:gd name="connsiteX3" fmla="*/ 2501284 w 3392203"/>
                <a:gd name="connsiteY3" fmla="*/ 1883581 h 2297721"/>
                <a:gd name="connsiteX4" fmla="*/ 2728614 w 3392203"/>
                <a:gd name="connsiteY4" fmla="*/ 1839641 h 2297721"/>
                <a:gd name="connsiteX5" fmla="*/ 2789298 w 3392203"/>
                <a:gd name="connsiteY5" fmla="*/ 1827153 h 2297721"/>
                <a:gd name="connsiteX6" fmla="*/ 2747643 w 3392203"/>
                <a:gd name="connsiteY6" fmla="*/ 1731222 h 2297721"/>
                <a:gd name="connsiteX7" fmla="*/ 3392203 w 3392203"/>
                <a:gd name="connsiteY7" fmla="*/ 1805594 h 2297721"/>
                <a:gd name="connsiteX8" fmla="*/ 2971807 w 3392203"/>
                <a:gd name="connsiteY8" fmla="*/ 2003829 h 2297721"/>
                <a:gd name="connsiteX9" fmla="*/ 3392203 w 3392203"/>
                <a:gd name="connsiteY9" fmla="*/ 2052337 h 2297721"/>
                <a:gd name="connsiteX10" fmla="*/ 2883992 w 3392203"/>
                <a:gd name="connsiteY10" fmla="*/ 2291981 h 2297721"/>
                <a:gd name="connsiteX11" fmla="*/ 2857705 w 3392203"/>
                <a:gd name="connsiteY11" fmla="*/ 2231439 h 2297721"/>
                <a:gd name="connsiteX12" fmla="*/ 2797378 w 3392203"/>
                <a:gd name="connsiteY12" fmla="*/ 2242480 h 2297721"/>
                <a:gd name="connsiteX13" fmla="*/ 2545185 w 3392203"/>
                <a:gd name="connsiteY13" fmla="*/ 2287849 h 2297721"/>
                <a:gd name="connsiteX14" fmla="*/ 2165060 w 3392203"/>
                <a:gd name="connsiteY14" fmla="*/ 2279586 h 2297721"/>
                <a:gd name="connsiteX15" fmla="*/ 1817989 w 3392203"/>
                <a:gd name="connsiteY15" fmla="*/ 2126709 h 2297721"/>
                <a:gd name="connsiteX16" fmla="*/ 2 w 3392203"/>
                <a:gd name="connsiteY16" fmla="*/ 577288 h 2297721"/>
                <a:gd name="connsiteX17" fmla="*/ 0 w 3392203"/>
                <a:gd name="connsiteY17" fmla="*/ 330544 h 2297721"/>
                <a:gd name="connsiteX0" fmla="*/ 599109 w 3392203"/>
                <a:gd name="connsiteY0" fmla="*/ 0 h 2297721"/>
                <a:gd name="connsiteX1" fmla="*/ 2112380 w 3392203"/>
                <a:gd name="connsiteY1" fmla="*/ 1748265 h 2297721"/>
                <a:gd name="connsiteX2" fmla="*/ 2244080 w 3392203"/>
                <a:gd name="connsiteY2" fmla="*/ 1857242 h 2297721"/>
                <a:gd name="connsiteX3" fmla="*/ 2501284 w 3392203"/>
                <a:gd name="connsiteY3" fmla="*/ 1883581 h 2297721"/>
                <a:gd name="connsiteX4" fmla="*/ 2728614 w 3392203"/>
                <a:gd name="connsiteY4" fmla="*/ 1839641 h 2297721"/>
                <a:gd name="connsiteX5" fmla="*/ 2789298 w 3392203"/>
                <a:gd name="connsiteY5" fmla="*/ 1827153 h 2297721"/>
                <a:gd name="connsiteX6" fmla="*/ 2747643 w 3392203"/>
                <a:gd name="connsiteY6" fmla="*/ 1731222 h 2297721"/>
                <a:gd name="connsiteX7" fmla="*/ 3392203 w 3392203"/>
                <a:gd name="connsiteY7" fmla="*/ 1805594 h 2297721"/>
                <a:gd name="connsiteX8" fmla="*/ 3392203 w 3392203"/>
                <a:gd name="connsiteY8" fmla="*/ 2052337 h 2297721"/>
                <a:gd name="connsiteX9" fmla="*/ 2883992 w 3392203"/>
                <a:gd name="connsiteY9" fmla="*/ 2291981 h 2297721"/>
                <a:gd name="connsiteX10" fmla="*/ 2857705 w 3392203"/>
                <a:gd name="connsiteY10" fmla="*/ 2231439 h 2297721"/>
                <a:gd name="connsiteX11" fmla="*/ 2797378 w 3392203"/>
                <a:gd name="connsiteY11" fmla="*/ 2242480 h 2297721"/>
                <a:gd name="connsiteX12" fmla="*/ 2545185 w 3392203"/>
                <a:gd name="connsiteY12" fmla="*/ 2287849 h 2297721"/>
                <a:gd name="connsiteX13" fmla="*/ 2165060 w 3392203"/>
                <a:gd name="connsiteY13" fmla="*/ 2279586 h 2297721"/>
                <a:gd name="connsiteX14" fmla="*/ 1817989 w 3392203"/>
                <a:gd name="connsiteY14" fmla="*/ 2126709 h 2297721"/>
                <a:gd name="connsiteX15" fmla="*/ 2 w 3392203"/>
                <a:gd name="connsiteY15" fmla="*/ 577288 h 2297721"/>
                <a:gd name="connsiteX16" fmla="*/ 0 w 3392203"/>
                <a:gd name="connsiteY16" fmla="*/ 330544 h 2297721"/>
                <a:gd name="connsiteX17" fmla="*/ 599109 w 3392203"/>
                <a:gd name="connsiteY17" fmla="*/ 0 h 229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92203" h="2297721">
                  <a:moveTo>
                    <a:pt x="599109" y="0"/>
                  </a:moveTo>
                  <a:lnTo>
                    <a:pt x="2112380" y="1748265"/>
                  </a:lnTo>
                  <a:cubicBezTo>
                    <a:pt x="2156797" y="1793887"/>
                    <a:pt x="2174616" y="1828492"/>
                    <a:pt x="2244080" y="1857242"/>
                  </a:cubicBezTo>
                  <a:cubicBezTo>
                    <a:pt x="2313545" y="1885992"/>
                    <a:pt x="2433110" y="1893394"/>
                    <a:pt x="2501284" y="1883581"/>
                  </a:cubicBezTo>
                  <a:cubicBezTo>
                    <a:pt x="2552415" y="1876222"/>
                    <a:pt x="2641410" y="1857726"/>
                    <a:pt x="2728614" y="1839641"/>
                  </a:cubicBezTo>
                  <a:lnTo>
                    <a:pt x="2789298" y="1827153"/>
                  </a:lnTo>
                  <a:lnTo>
                    <a:pt x="2747643" y="1731222"/>
                  </a:lnTo>
                  <a:lnTo>
                    <a:pt x="3392203" y="1805594"/>
                  </a:lnTo>
                  <a:lnTo>
                    <a:pt x="3392203" y="2052337"/>
                  </a:lnTo>
                  <a:lnTo>
                    <a:pt x="2883992" y="2291981"/>
                  </a:lnTo>
                  <a:lnTo>
                    <a:pt x="2857705" y="2231439"/>
                  </a:lnTo>
                  <a:lnTo>
                    <a:pt x="2797378" y="2242480"/>
                  </a:lnTo>
                  <a:lnTo>
                    <a:pt x="2545185" y="2287849"/>
                  </a:lnTo>
                  <a:cubicBezTo>
                    <a:pt x="2466509" y="2300589"/>
                    <a:pt x="2285570" y="2304031"/>
                    <a:pt x="2165060" y="2279586"/>
                  </a:cubicBezTo>
                  <a:cubicBezTo>
                    <a:pt x="2044549" y="2255140"/>
                    <a:pt x="1890295" y="2185416"/>
                    <a:pt x="1817989" y="2126709"/>
                  </a:cubicBezTo>
                  <a:lnTo>
                    <a:pt x="2" y="577288"/>
                  </a:lnTo>
                  <a:cubicBezTo>
                    <a:pt x="1" y="495040"/>
                    <a:pt x="1" y="412792"/>
                    <a:pt x="0" y="330544"/>
                  </a:cubicBezTo>
                  <a:lnTo>
                    <a:pt x="599109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AFF4751-0725-6124-BDD6-66274F320A5E}"/>
                </a:ext>
              </a:extLst>
            </p:cNvPr>
            <p:cNvSpPr/>
            <p:nvPr/>
          </p:nvSpPr>
          <p:spPr bwMode="auto">
            <a:xfrm>
              <a:off x="5016218" y="2966279"/>
              <a:ext cx="1950134" cy="1179080"/>
            </a:xfrm>
            <a:custGeom>
              <a:avLst/>
              <a:gdLst>
                <a:gd name="connsiteX0" fmla="*/ 920749 w 5213349"/>
                <a:gd name="connsiteY0" fmla="*/ 0 h 3152071"/>
                <a:gd name="connsiteX1" fmla="*/ 3246437 w 5213349"/>
                <a:gd name="connsiteY1" fmla="*/ 2686842 h 3152071"/>
                <a:gd name="connsiteX2" fmla="*/ 3448843 w 5213349"/>
                <a:gd name="connsiteY2" fmla="*/ 2854325 h 3152071"/>
                <a:gd name="connsiteX3" fmla="*/ 3844130 w 5213349"/>
                <a:gd name="connsiteY3" fmla="*/ 2894805 h 3152071"/>
                <a:gd name="connsiteX4" fmla="*/ 4193504 w 5213349"/>
                <a:gd name="connsiteY4" fmla="*/ 2827275 h 3152071"/>
                <a:gd name="connsiteX5" fmla="*/ 4286767 w 5213349"/>
                <a:gd name="connsiteY5" fmla="*/ 2808083 h 3152071"/>
                <a:gd name="connsiteX6" fmla="*/ 4222749 w 5213349"/>
                <a:gd name="connsiteY6" fmla="*/ 2660649 h 3152071"/>
                <a:gd name="connsiteX7" fmla="*/ 5213349 w 5213349"/>
                <a:gd name="connsiteY7" fmla="*/ 2774949 h 3152071"/>
                <a:gd name="connsiteX8" fmla="*/ 4432299 w 5213349"/>
                <a:gd name="connsiteY8" fmla="*/ 3143249 h 3152071"/>
                <a:gd name="connsiteX9" fmla="*/ 4391899 w 5213349"/>
                <a:gd name="connsiteY9" fmla="*/ 3050205 h 3152071"/>
                <a:gd name="connsiteX10" fmla="*/ 4299185 w 5213349"/>
                <a:gd name="connsiteY10" fmla="*/ 3067173 h 3152071"/>
                <a:gd name="connsiteX11" fmla="*/ 3911599 w 5213349"/>
                <a:gd name="connsiteY11" fmla="*/ 3136899 h 3152071"/>
                <a:gd name="connsiteX12" fmla="*/ 3327399 w 5213349"/>
                <a:gd name="connsiteY12" fmla="*/ 3124199 h 3152071"/>
                <a:gd name="connsiteX13" fmla="*/ 2793999 w 5213349"/>
                <a:gd name="connsiteY13" fmla="*/ 2889249 h 3152071"/>
                <a:gd name="connsiteX14" fmla="*/ 0 w 5213349"/>
                <a:gd name="connsiteY14" fmla="*/ 508001 h 3152071"/>
                <a:gd name="connsiteX15" fmla="*/ 920749 w 5213349"/>
                <a:gd name="connsiteY15" fmla="*/ 0 h 315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13349" h="3152071">
                  <a:moveTo>
                    <a:pt x="920749" y="0"/>
                  </a:moveTo>
                  <a:cubicBezTo>
                    <a:pt x="1695978" y="895614"/>
                    <a:pt x="3178174" y="2616727"/>
                    <a:pt x="3246437" y="2686842"/>
                  </a:cubicBezTo>
                  <a:cubicBezTo>
                    <a:pt x="3314700" y="2756957"/>
                    <a:pt x="3342085" y="2810140"/>
                    <a:pt x="3448843" y="2854325"/>
                  </a:cubicBezTo>
                  <a:cubicBezTo>
                    <a:pt x="3555601" y="2898510"/>
                    <a:pt x="3739356" y="2909886"/>
                    <a:pt x="3844130" y="2894805"/>
                  </a:cubicBezTo>
                  <a:cubicBezTo>
                    <a:pt x="3922711" y="2883495"/>
                    <a:pt x="4059484" y="2855069"/>
                    <a:pt x="4193504" y="2827275"/>
                  </a:cubicBezTo>
                  <a:lnTo>
                    <a:pt x="4286767" y="2808083"/>
                  </a:lnTo>
                  <a:lnTo>
                    <a:pt x="4222749" y="2660649"/>
                  </a:lnTo>
                  <a:lnTo>
                    <a:pt x="5213349" y="2774949"/>
                  </a:lnTo>
                  <a:lnTo>
                    <a:pt x="4432299" y="3143249"/>
                  </a:lnTo>
                  <a:lnTo>
                    <a:pt x="4391899" y="3050205"/>
                  </a:lnTo>
                  <a:lnTo>
                    <a:pt x="4299185" y="3067173"/>
                  </a:lnTo>
                  <a:cubicBezTo>
                    <a:pt x="4154586" y="3093838"/>
                    <a:pt x="4002285" y="3122214"/>
                    <a:pt x="3911599" y="3136899"/>
                  </a:cubicBezTo>
                  <a:cubicBezTo>
                    <a:pt x="3790685" y="3156479"/>
                    <a:pt x="3512607" y="3161769"/>
                    <a:pt x="3327399" y="3124199"/>
                  </a:cubicBezTo>
                  <a:cubicBezTo>
                    <a:pt x="3142191" y="3086629"/>
                    <a:pt x="2905124" y="2979473"/>
                    <a:pt x="2793999" y="2889249"/>
                  </a:cubicBezTo>
                  <a:lnTo>
                    <a:pt x="0" y="508001"/>
                  </a:lnTo>
                  <a:lnTo>
                    <a:pt x="92074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19E3E8C8-2992-F2BA-035C-534776840BC7}"/>
              </a:ext>
            </a:extLst>
          </p:cNvPr>
          <p:cNvGrpSpPr/>
          <p:nvPr/>
        </p:nvGrpSpPr>
        <p:grpSpPr>
          <a:xfrm>
            <a:off x="1114491" y="2706657"/>
            <a:ext cx="1100308" cy="1947502"/>
            <a:chOff x="1074616" y="2636079"/>
            <a:chExt cx="1180058" cy="2088657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B3F9AF7-382B-83CF-91B8-813EABB971F2}"/>
                </a:ext>
              </a:extLst>
            </p:cNvPr>
            <p:cNvSpPr/>
            <p:nvPr/>
          </p:nvSpPr>
          <p:spPr bwMode="auto">
            <a:xfrm>
              <a:off x="1074616" y="2636079"/>
              <a:ext cx="1180058" cy="2088657"/>
            </a:xfrm>
            <a:custGeom>
              <a:avLst/>
              <a:gdLst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1983759 w 2052678"/>
                <a:gd name="connsiteY2" fmla="*/ 524191 h 3633161"/>
                <a:gd name="connsiteX3" fmla="*/ 1986232 w 2052678"/>
                <a:gd name="connsiteY3" fmla="*/ 541560 h 3633161"/>
                <a:gd name="connsiteX4" fmla="*/ 2000458 w 2052678"/>
                <a:gd name="connsiteY4" fmla="*/ 640166 h 3633161"/>
                <a:gd name="connsiteX5" fmla="*/ 2052678 w 2052678"/>
                <a:gd name="connsiteY5" fmla="*/ 742556 h 3633161"/>
                <a:gd name="connsiteX6" fmla="*/ 2017305 w 2052678"/>
                <a:gd name="connsiteY6" fmla="*/ 757121 h 3633161"/>
                <a:gd name="connsiteX7" fmla="*/ 2029586 w 2052678"/>
                <a:gd name="connsiteY7" fmla="*/ 844277 h 3633161"/>
                <a:gd name="connsiteX8" fmla="*/ 2037802 w 2052678"/>
                <a:gd name="connsiteY8" fmla="*/ 907340 h 3633161"/>
                <a:gd name="connsiteX9" fmla="*/ 2046314 w 2052678"/>
                <a:gd name="connsiteY9" fmla="*/ 1105560 h 3633161"/>
                <a:gd name="connsiteX10" fmla="*/ 2038813 w 2052678"/>
                <a:gd name="connsiteY10" fmla="*/ 1162780 h 3633161"/>
                <a:gd name="connsiteX11" fmla="*/ 2044127 w 2052678"/>
                <a:gd name="connsiteY11" fmla="*/ 1208536 h 3633161"/>
                <a:gd name="connsiteX12" fmla="*/ 2033465 w 2052678"/>
                <a:gd name="connsiteY12" fmla="*/ 1450333 h 3633161"/>
                <a:gd name="connsiteX13" fmla="*/ 1928724 w 2052678"/>
                <a:gd name="connsiteY13" fmla="*/ 1734188 h 3633161"/>
                <a:gd name="connsiteX14" fmla="*/ 327240 w 2052678"/>
                <a:gd name="connsiteY14" fmla="*/ 3633161 h 3633161"/>
                <a:gd name="connsiteX15" fmla="*/ 2 w 2052678"/>
                <a:gd name="connsiteY15" fmla="*/ 3028266 h 3633161"/>
                <a:gd name="connsiteX16" fmla="*/ 90848 w 2052678"/>
                <a:gd name="connsiteY16" fmla="*/ 2949455 h 3633161"/>
                <a:gd name="connsiteX17" fmla="*/ 0 w 2052678"/>
                <a:gd name="connsiteY17" fmla="*/ 2781523 h 3633161"/>
                <a:gd name="connsiteX18" fmla="*/ 1760145 w 2052678"/>
                <a:gd name="connsiteY18" fmla="*/ 1254411 h 3633161"/>
                <a:gd name="connsiteX19" fmla="*/ 1859618 w 2052678"/>
                <a:gd name="connsiteY19" fmla="*/ 1127049 h 3633161"/>
                <a:gd name="connsiteX20" fmla="*/ 1867165 w 2052678"/>
                <a:gd name="connsiteY20" fmla="*/ 1095416 h 3633161"/>
                <a:gd name="connsiteX21" fmla="*/ 1866309 w 2052678"/>
                <a:gd name="connsiteY21" fmla="*/ 1091284 h 3633161"/>
                <a:gd name="connsiteX22" fmla="*/ 1824070 w 2052678"/>
                <a:gd name="connsiteY22" fmla="*/ 902806 h 3633161"/>
                <a:gd name="connsiteX23" fmla="*/ 1810470 w 2052678"/>
                <a:gd name="connsiteY23" fmla="*/ 842289 h 3633161"/>
                <a:gd name="connsiteX24" fmla="*/ 1715524 w 2052678"/>
                <a:gd name="connsiteY24" fmla="*/ 881385 h 3633161"/>
                <a:gd name="connsiteX25" fmla="*/ 1750190 w 2052678"/>
                <a:gd name="connsiteY25" fmla="*/ 620367 h 3633161"/>
                <a:gd name="connsiteX26" fmla="*/ 1715522 w 2052678"/>
                <a:gd name="connsiteY26" fmla="*/ 634642 h 3633161"/>
                <a:gd name="connsiteX27" fmla="*/ 1799810 w 2052678"/>
                <a:gd name="connsiteY27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1983759 w 2052678"/>
                <a:gd name="connsiteY2" fmla="*/ 524191 h 3633161"/>
                <a:gd name="connsiteX3" fmla="*/ 1986232 w 2052678"/>
                <a:gd name="connsiteY3" fmla="*/ 541560 h 3633161"/>
                <a:gd name="connsiteX4" fmla="*/ 2000458 w 2052678"/>
                <a:gd name="connsiteY4" fmla="*/ 640166 h 3633161"/>
                <a:gd name="connsiteX5" fmla="*/ 2052678 w 2052678"/>
                <a:gd name="connsiteY5" fmla="*/ 742556 h 3633161"/>
                <a:gd name="connsiteX6" fmla="*/ 2017305 w 2052678"/>
                <a:gd name="connsiteY6" fmla="*/ 757121 h 3633161"/>
                <a:gd name="connsiteX7" fmla="*/ 2029586 w 2052678"/>
                <a:gd name="connsiteY7" fmla="*/ 844277 h 3633161"/>
                <a:gd name="connsiteX8" fmla="*/ 2037802 w 2052678"/>
                <a:gd name="connsiteY8" fmla="*/ 907340 h 3633161"/>
                <a:gd name="connsiteX9" fmla="*/ 2046314 w 2052678"/>
                <a:gd name="connsiteY9" fmla="*/ 1105560 h 3633161"/>
                <a:gd name="connsiteX10" fmla="*/ 2038813 w 2052678"/>
                <a:gd name="connsiteY10" fmla="*/ 1162780 h 3633161"/>
                <a:gd name="connsiteX11" fmla="*/ 2044127 w 2052678"/>
                <a:gd name="connsiteY11" fmla="*/ 1208536 h 3633161"/>
                <a:gd name="connsiteX12" fmla="*/ 2033465 w 2052678"/>
                <a:gd name="connsiteY12" fmla="*/ 1450333 h 3633161"/>
                <a:gd name="connsiteX13" fmla="*/ 1928724 w 2052678"/>
                <a:gd name="connsiteY13" fmla="*/ 1734188 h 3633161"/>
                <a:gd name="connsiteX14" fmla="*/ 327240 w 2052678"/>
                <a:gd name="connsiteY14" fmla="*/ 3633161 h 3633161"/>
                <a:gd name="connsiteX15" fmla="*/ 2 w 2052678"/>
                <a:gd name="connsiteY15" fmla="*/ 3028266 h 3633161"/>
                <a:gd name="connsiteX16" fmla="*/ 90848 w 2052678"/>
                <a:gd name="connsiteY16" fmla="*/ 2949455 h 3633161"/>
                <a:gd name="connsiteX17" fmla="*/ 0 w 2052678"/>
                <a:gd name="connsiteY17" fmla="*/ 2781523 h 3633161"/>
                <a:gd name="connsiteX18" fmla="*/ 1760145 w 2052678"/>
                <a:gd name="connsiteY18" fmla="*/ 1254411 h 3633161"/>
                <a:gd name="connsiteX19" fmla="*/ 1859618 w 2052678"/>
                <a:gd name="connsiteY19" fmla="*/ 1127049 h 3633161"/>
                <a:gd name="connsiteX20" fmla="*/ 1867165 w 2052678"/>
                <a:gd name="connsiteY20" fmla="*/ 1095416 h 3633161"/>
                <a:gd name="connsiteX21" fmla="*/ 1866309 w 2052678"/>
                <a:gd name="connsiteY21" fmla="*/ 1091284 h 3633161"/>
                <a:gd name="connsiteX22" fmla="*/ 1824070 w 2052678"/>
                <a:gd name="connsiteY22" fmla="*/ 902806 h 3633161"/>
                <a:gd name="connsiteX23" fmla="*/ 1810470 w 2052678"/>
                <a:gd name="connsiteY23" fmla="*/ 842289 h 3633161"/>
                <a:gd name="connsiteX24" fmla="*/ 1715524 w 2052678"/>
                <a:gd name="connsiteY24" fmla="*/ 881385 h 3633161"/>
                <a:gd name="connsiteX25" fmla="*/ 1715522 w 2052678"/>
                <a:gd name="connsiteY25" fmla="*/ 634642 h 3633161"/>
                <a:gd name="connsiteX26" fmla="*/ 1799810 w 2052678"/>
                <a:gd name="connsiteY26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1983759 w 2052678"/>
                <a:gd name="connsiteY2" fmla="*/ 524191 h 3633161"/>
                <a:gd name="connsiteX3" fmla="*/ 2000458 w 2052678"/>
                <a:gd name="connsiteY3" fmla="*/ 640166 h 3633161"/>
                <a:gd name="connsiteX4" fmla="*/ 2052678 w 2052678"/>
                <a:gd name="connsiteY4" fmla="*/ 742556 h 3633161"/>
                <a:gd name="connsiteX5" fmla="*/ 2017305 w 2052678"/>
                <a:gd name="connsiteY5" fmla="*/ 757121 h 3633161"/>
                <a:gd name="connsiteX6" fmla="*/ 2029586 w 2052678"/>
                <a:gd name="connsiteY6" fmla="*/ 844277 h 3633161"/>
                <a:gd name="connsiteX7" fmla="*/ 2037802 w 2052678"/>
                <a:gd name="connsiteY7" fmla="*/ 907340 h 3633161"/>
                <a:gd name="connsiteX8" fmla="*/ 2046314 w 2052678"/>
                <a:gd name="connsiteY8" fmla="*/ 1105560 h 3633161"/>
                <a:gd name="connsiteX9" fmla="*/ 2038813 w 2052678"/>
                <a:gd name="connsiteY9" fmla="*/ 1162780 h 3633161"/>
                <a:gd name="connsiteX10" fmla="*/ 2044127 w 2052678"/>
                <a:gd name="connsiteY10" fmla="*/ 1208536 h 3633161"/>
                <a:gd name="connsiteX11" fmla="*/ 2033465 w 2052678"/>
                <a:gd name="connsiteY11" fmla="*/ 1450333 h 3633161"/>
                <a:gd name="connsiteX12" fmla="*/ 1928724 w 2052678"/>
                <a:gd name="connsiteY12" fmla="*/ 1734188 h 3633161"/>
                <a:gd name="connsiteX13" fmla="*/ 327240 w 2052678"/>
                <a:gd name="connsiteY13" fmla="*/ 3633161 h 3633161"/>
                <a:gd name="connsiteX14" fmla="*/ 2 w 2052678"/>
                <a:gd name="connsiteY14" fmla="*/ 3028266 h 3633161"/>
                <a:gd name="connsiteX15" fmla="*/ 90848 w 2052678"/>
                <a:gd name="connsiteY15" fmla="*/ 2949455 h 3633161"/>
                <a:gd name="connsiteX16" fmla="*/ 0 w 2052678"/>
                <a:gd name="connsiteY16" fmla="*/ 2781523 h 3633161"/>
                <a:gd name="connsiteX17" fmla="*/ 1760145 w 2052678"/>
                <a:gd name="connsiteY17" fmla="*/ 1254411 h 3633161"/>
                <a:gd name="connsiteX18" fmla="*/ 1859618 w 2052678"/>
                <a:gd name="connsiteY18" fmla="*/ 1127049 h 3633161"/>
                <a:gd name="connsiteX19" fmla="*/ 1867165 w 2052678"/>
                <a:gd name="connsiteY19" fmla="*/ 1095416 h 3633161"/>
                <a:gd name="connsiteX20" fmla="*/ 1866309 w 2052678"/>
                <a:gd name="connsiteY20" fmla="*/ 1091284 h 3633161"/>
                <a:gd name="connsiteX21" fmla="*/ 1824070 w 2052678"/>
                <a:gd name="connsiteY21" fmla="*/ 902806 h 3633161"/>
                <a:gd name="connsiteX22" fmla="*/ 1810470 w 2052678"/>
                <a:gd name="connsiteY22" fmla="*/ 842289 h 3633161"/>
                <a:gd name="connsiteX23" fmla="*/ 1715524 w 2052678"/>
                <a:gd name="connsiteY23" fmla="*/ 881385 h 3633161"/>
                <a:gd name="connsiteX24" fmla="*/ 1715522 w 2052678"/>
                <a:gd name="connsiteY24" fmla="*/ 634642 h 3633161"/>
                <a:gd name="connsiteX25" fmla="*/ 1799810 w 2052678"/>
                <a:gd name="connsiteY25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2000458 w 2052678"/>
                <a:gd name="connsiteY2" fmla="*/ 640166 h 3633161"/>
                <a:gd name="connsiteX3" fmla="*/ 2052678 w 2052678"/>
                <a:gd name="connsiteY3" fmla="*/ 742556 h 3633161"/>
                <a:gd name="connsiteX4" fmla="*/ 2017305 w 2052678"/>
                <a:gd name="connsiteY4" fmla="*/ 757121 h 3633161"/>
                <a:gd name="connsiteX5" fmla="*/ 2029586 w 2052678"/>
                <a:gd name="connsiteY5" fmla="*/ 844277 h 3633161"/>
                <a:gd name="connsiteX6" fmla="*/ 2037802 w 2052678"/>
                <a:gd name="connsiteY6" fmla="*/ 907340 h 3633161"/>
                <a:gd name="connsiteX7" fmla="*/ 2046314 w 2052678"/>
                <a:gd name="connsiteY7" fmla="*/ 1105560 h 3633161"/>
                <a:gd name="connsiteX8" fmla="*/ 2038813 w 2052678"/>
                <a:gd name="connsiteY8" fmla="*/ 1162780 h 3633161"/>
                <a:gd name="connsiteX9" fmla="*/ 2044127 w 2052678"/>
                <a:gd name="connsiteY9" fmla="*/ 1208536 h 3633161"/>
                <a:gd name="connsiteX10" fmla="*/ 2033465 w 2052678"/>
                <a:gd name="connsiteY10" fmla="*/ 1450333 h 3633161"/>
                <a:gd name="connsiteX11" fmla="*/ 1928724 w 2052678"/>
                <a:gd name="connsiteY11" fmla="*/ 1734188 h 3633161"/>
                <a:gd name="connsiteX12" fmla="*/ 327240 w 2052678"/>
                <a:gd name="connsiteY12" fmla="*/ 3633161 h 3633161"/>
                <a:gd name="connsiteX13" fmla="*/ 2 w 2052678"/>
                <a:gd name="connsiteY13" fmla="*/ 3028266 h 3633161"/>
                <a:gd name="connsiteX14" fmla="*/ 90848 w 2052678"/>
                <a:gd name="connsiteY14" fmla="*/ 2949455 h 3633161"/>
                <a:gd name="connsiteX15" fmla="*/ 0 w 2052678"/>
                <a:gd name="connsiteY15" fmla="*/ 2781523 h 3633161"/>
                <a:gd name="connsiteX16" fmla="*/ 1760145 w 2052678"/>
                <a:gd name="connsiteY16" fmla="*/ 1254411 h 3633161"/>
                <a:gd name="connsiteX17" fmla="*/ 1859618 w 2052678"/>
                <a:gd name="connsiteY17" fmla="*/ 1127049 h 3633161"/>
                <a:gd name="connsiteX18" fmla="*/ 1867165 w 2052678"/>
                <a:gd name="connsiteY18" fmla="*/ 1095416 h 3633161"/>
                <a:gd name="connsiteX19" fmla="*/ 1866309 w 2052678"/>
                <a:gd name="connsiteY19" fmla="*/ 1091284 h 3633161"/>
                <a:gd name="connsiteX20" fmla="*/ 1824070 w 2052678"/>
                <a:gd name="connsiteY20" fmla="*/ 902806 h 3633161"/>
                <a:gd name="connsiteX21" fmla="*/ 1810470 w 2052678"/>
                <a:gd name="connsiteY21" fmla="*/ 842289 h 3633161"/>
                <a:gd name="connsiteX22" fmla="*/ 1715524 w 2052678"/>
                <a:gd name="connsiteY22" fmla="*/ 881385 h 3633161"/>
                <a:gd name="connsiteX23" fmla="*/ 1715522 w 2052678"/>
                <a:gd name="connsiteY23" fmla="*/ 634642 h 3633161"/>
                <a:gd name="connsiteX24" fmla="*/ 1799810 w 2052678"/>
                <a:gd name="connsiteY24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2052678 w 2052678"/>
                <a:gd name="connsiteY2" fmla="*/ 742556 h 3633161"/>
                <a:gd name="connsiteX3" fmla="*/ 2017305 w 2052678"/>
                <a:gd name="connsiteY3" fmla="*/ 757121 h 3633161"/>
                <a:gd name="connsiteX4" fmla="*/ 2029586 w 2052678"/>
                <a:gd name="connsiteY4" fmla="*/ 844277 h 3633161"/>
                <a:gd name="connsiteX5" fmla="*/ 2037802 w 2052678"/>
                <a:gd name="connsiteY5" fmla="*/ 907340 h 3633161"/>
                <a:gd name="connsiteX6" fmla="*/ 2046314 w 2052678"/>
                <a:gd name="connsiteY6" fmla="*/ 1105560 h 3633161"/>
                <a:gd name="connsiteX7" fmla="*/ 2038813 w 2052678"/>
                <a:gd name="connsiteY7" fmla="*/ 1162780 h 3633161"/>
                <a:gd name="connsiteX8" fmla="*/ 2044127 w 2052678"/>
                <a:gd name="connsiteY8" fmla="*/ 1208536 h 3633161"/>
                <a:gd name="connsiteX9" fmla="*/ 2033465 w 2052678"/>
                <a:gd name="connsiteY9" fmla="*/ 1450333 h 3633161"/>
                <a:gd name="connsiteX10" fmla="*/ 1928724 w 2052678"/>
                <a:gd name="connsiteY10" fmla="*/ 1734188 h 3633161"/>
                <a:gd name="connsiteX11" fmla="*/ 327240 w 2052678"/>
                <a:gd name="connsiteY11" fmla="*/ 3633161 h 3633161"/>
                <a:gd name="connsiteX12" fmla="*/ 2 w 2052678"/>
                <a:gd name="connsiteY12" fmla="*/ 3028266 h 3633161"/>
                <a:gd name="connsiteX13" fmla="*/ 90848 w 2052678"/>
                <a:gd name="connsiteY13" fmla="*/ 2949455 h 3633161"/>
                <a:gd name="connsiteX14" fmla="*/ 0 w 2052678"/>
                <a:gd name="connsiteY14" fmla="*/ 2781523 h 3633161"/>
                <a:gd name="connsiteX15" fmla="*/ 1760145 w 2052678"/>
                <a:gd name="connsiteY15" fmla="*/ 1254411 h 3633161"/>
                <a:gd name="connsiteX16" fmla="*/ 1859618 w 2052678"/>
                <a:gd name="connsiteY16" fmla="*/ 1127049 h 3633161"/>
                <a:gd name="connsiteX17" fmla="*/ 1867165 w 2052678"/>
                <a:gd name="connsiteY17" fmla="*/ 1095416 h 3633161"/>
                <a:gd name="connsiteX18" fmla="*/ 1866309 w 2052678"/>
                <a:gd name="connsiteY18" fmla="*/ 1091284 h 3633161"/>
                <a:gd name="connsiteX19" fmla="*/ 1824070 w 2052678"/>
                <a:gd name="connsiteY19" fmla="*/ 902806 h 3633161"/>
                <a:gd name="connsiteX20" fmla="*/ 1810470 w 2052678"/>
                <a:gd name="connsiteY20" fmla="*/ 842289 h 3633161"/>
                <a:gd name="connsiteX21" fmla="*/ 1715524 w 2052678"/>
                <a:gd name="connsiteY21" fmla="*/ 881385 h 3633161"/>
                <a:gd name="connsiteX22" fmla="*/ 1715522 w 2052678"/>
                <a:gd name="connsiteY22" fmla="*/ 634642 h 3633161"/>
                <a:gd name="connsiteX23" fmla="*/ 1799810 w 2052678"/>
                <a:gd name="connsiteY23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2052678 w 2052678"/>
                <a:gd name="connsiteY2" fmla="*/ 742556 h 3633161"/>
                <a:gd name="connsiteX3" fmla="*/ 2017305 w 2052678"/>
                <a:gd name="connsiteY3" fmla="*/ 757121 h 3633161"/>
                <a:gd name="connsiteX4" fmla="*/ 2029586 w 2052678"/>
                <a:gd name="connsiteY4" fmla="*/ 844277 h 3633161"/>
                <a:gd name="connsiteX5" fmla="*/ 2037802 w 2052678"/>
                <a:gd name="connsiteY5" fmla="*/ 907340 h 3633161"/>
                <a:gd name="connsiteX6" fmla="*/ 2046314 w 2052678"/>
                <a:gd name="connsiteY6" fmla="*/ 1105560 h 3633161"/>
                <a:gd name="connsiteX7" fmla="*/ 2044127 w 2052678"/>
                <a:gd name="connsiteY7" fmla="*/ 1208536 h 3633161"/>
                <a:gd name="connsiteX8" fmla="*/ 2033465 w 2052678"/>
                <a:gd name="connsiteY8" fmla="*/ 1450333 h 3633161"/>
                <a:gd name="connsiteX9" fmla="*/ 1928724 w 2052678"/>
                <a:gd name="connsiteY9" fmla="*/ 1734188 h 3633161"/>
                <a:gd name="connsiteX10" fmla="*/ 327240 w 2052678"/>
                <a:gd name="connsiteY10" fmla="*/ 3633161 h 3633161"/>
                <a:gd name="connsiteX11" fmla="*/ 2 w 2052678"/>
                <a:gd name="connsiteY11" fmla="*/ 3028266 h 3633161"/>
                <a:gd name="connsiteX12" fmla="*/ 90848 w 2052678"/>
                <a:gd name="connsiteY12" fmla="*/ 2949455 h 3633161"/>
                <a:gd name="connsiteX13" fmla="*/ 0 w 2052678"/>
                <a:gd name="connsiteY13" fmla="*/ 2781523 h 3633161"/>
                <a:gd name="connsiteX14" fmla="*/ 1760145 w 2052678"/>
                <a:gd name="connsiteY14" fmla="*/ 1254411 h 3633161"/>
                <a:gd name="connsiteX15" fmla="*/ 1859618 w 2052678"/>
                <a:gd name="connsiteY15" fmla="*/ 1127049 h 3633161"/>
                <a:gd name="connsiteX16" fmla="*/ 1867165 w 2052678"/>
                <a:gd name="connsiteY16" fmla="*/ 1095416 h 3633161"/>
                <a:gd name="connsiteX17" fmla="*/ 1866309 w 2052678"/>
                <a:gd name="connsiteY17" fmla="*/ 1091284 h 3633161"/>
                <a:gd name="connsiteX18" fmla="*/ 1824070 w 2052678"/>
                <a:gd name="connsiteY18" fmla="*/ 902806 h 3633161"/>
                <a:gd name="connsiteX19" fmla="*/ 1810470 w 2052678"/>
                <a:gd name="connsiteY19" fmla="*/ 842289 h 3633161"/>
                <a:gd name="connsiteX20" fmla="*/ 1715524 w 2052678"/>
                <a:gd name="connsiteY20" fmla="*/ 881385 h 3633161"/>
                <a:gd name="connsiteX21" fmla="*/ 1715522 w 2052678"/>
                <a:gd name="connsiteY21" fmla="*/ 634642 h 3633161"/>
                <a:gd name="connsiteX22" fmla="*/ 1799810 w 2052678"/>
                <a:gd name="connsiteY22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2052678 w 2052678"/>
                <a:gd name="connsiteY2" fmla="*/ 742556 h 3633161"/>
                <a:gd name="connsiteX3" fmla="*/ 2017305 w 2052678"/>
                <a:gd name="connsiteY3" fmla="*/ 757121 h 3633161"/>
                <a:gd name="connsiteX4" fmla="*/ 2029586 w 2052678"/>
                <a:gd name="connsiteY4" fmla="*/ 844277 h 3633161"/>
                <a:gd name="connsiteX5" fmla="*/ 2037802 w 2052678"/>
                <a:gd name="connsiteY5" fmla="*/ 907340 h 3633161"/>
                <a:gd name="connsiteX6" fmla="*/ 2046314 w 2052678"/>
                <a:gd name="connsiteY6" fmla="*/ 1105560 h 3633161"/>
                <a:gd name="connsiteX7" fmla="*/ 2044127 w 2052678"/>
                <a:gd name="connsiteY7" fmla="*/ 1208536 h 3633161"/>
                <a:gd name="connsiteX8" fmla="*/ 2033465 w 2052678"/>
                <a:gd name="connsiteY8" fmla="*/ 1450333 h 3633161"/>
                <a:gd name="connsiteX9" fmla="*/ 1928724 w 2052678"/>
                <a:gd name="connsiteY9" fmla="*/ 1734188 h 3633161"/>
                <a:gd name="connsiteX10" fmla="*/ 327240 w 2052678"/>
                <a:gd name="connsiteY10" fmla="*/ 3633161 h 3633161"/>
                <a:gd name="connsiteX11" fmla="*/ 2 w 2052678"/>
                <a:gd name="connsiteY11" fmla="*/ 3028266 h 3633161"/>
                <a:gd name="connsiteX12" fmla="*/ 0 w 2052678"/>
                <a:gd name="connsiteY12" fmla="*/ 2781523 h 3633161"/>
                <a:gd name="connsiteX13" fmla="*/ 1760145 w 2052678"/>
                <a:gd name="connsiteY13" fmla="*/ 1254411 h 3633161"/>
                <a:gd name="connsiteX14" fmla="*/ 1859618 w 2052678"/>
                <a:gd name="connsiteY14" fmla="*/ 1127049 h 3633161"/>
                <a:gd name="connsiteX15" fmla="*/ 1867165 w 2052678"/>
                <a:gd name="connsiteY15" fmla="*/ 1095416 h 3633161"/>
                <a:gd name="connsiteX16" fmla="*/ 1866309 w 2052678"/>
                <a:gd name="connsiteY16" fmla="*/ 1091284 h 3633161"/>
                <a:gd name="connsiteX17" fmla="*/ 1824070 w 2052678"/>
                <a:gd name="connsiteY17" fmla="*/ 902806 h 3633161"/>
                <a:gd name="connsiteX18" fmla="*/ 1810470 w 2052678"/>
                <a:gd name="connsiteY18" fmla="*/ 842289 h 3633161"/>
                <a:gd name="connsiteX19" fmla="*/ 1715524 w 2052678"/>
                <a:gd name="connsiteY19" fmla="*/ 881385 h 3633161"/>
                <a:gd name="connsiteX20" fmla="*/ 1715522 w 2052678"/>
                <a:gd name="connsiteY20" fmla="*/ 634642 h 3633161"/>
                <a:gd name="connsiteX21" fmla="*/ 1799810 w 2052678"/>
                <a:gd name="connsiteY21" fmla="*/ 0 h 363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52678" h="3633161">
                  <a:moveTo>
                    <a:pt x="1799810" y="0"/>
                  </a:moveTo>
                  <a:lnTo>
                    <a:pt x="2052676" y="495813"/>
                  </a:lnTo>
                  <a:cubicBezTo>
                    <a:pt x="2052677" y="578061"/>
                    <a:pt x="2052677" y="660308"/>
                    <a:pt x="2052678" y="742556"/>
                  </a:cubicBezTo>
                  <a:lnTo>
                    <a:pt x="2017305" y="757121"/>
                  </a:lnTo>
                  <a:lnTo>
                    <a:pt x="2029586" y="844277"/>
                  </a:lnTo>
                  <a:cubicBezTo>
                    <a:pt x="2033220" y="870735"/>
                    <a:pt x="2036084" y="892518"/>
                    <a:pt x="2037802" y="907340"/>
                  </a:cubicBezTo>
                  <a:cubicBezTo>
                    <a:pt x="2043690" y="958162"/>
                    <a:pt x="2053063" y="1017698"/>
                    <a:pt x="2046314" y="1105560"/>
                  </a:cubicBezTo>
                  <a:lnTo>
                    <a:pt x="2044127" y="1208536"/>
                  </a:lnTo>
                  <a:cubicBezTo>
                    <a:pt x="2050160" y="1267346"/>
                    <a:pt x="2053143" y="1341409"/>
                    <a:pt x="2033465" y="1450333"/>
                  </a:cubicBezTo>
                  <a:cubicBezTo>
                    <a:pt x="2007229" y="1595566"/>
                    <a:pt x="1976033" y="1670558"/>
                    <a:pt x="1928724" y="1734188"/>
                  </a:cubicBezTo>
                  <a:lnTo>
                    <a:pt x="327240" y="3633161"/>
                  </a:lnTo>
                  <a:lnTo>
                    <a:pt x="2" y="3028266"/>
                  </a:lnTo>
                  <a:cubicBezTo>
                    <a:pt x="1" y="2946018"/>
                    <a:pt x="1" y="2863771"/>
                    <a:pt x="0" y="2781523"/>
                  </a:cubicBezTo>
                  <a:lnTo>
                    <a:pt x="1760145" y="1254411"/>
                  </a:lnTo>
                  <a:cubicBezTo>
                    <a:pt x="1800275" y="1218929"/>
                    <a:pt x="1838663" y="1181704"/>
                    <a:pt x="1859618" y="1127049"/>
                  </a:cubicBezTo>
                  <a:lnTo>
                    <a:pt x="1867165" y="1095416"/>
                  </a:lnTo>
                  <a:lnTo>
                    <a:pt x="1866309" y="1091284"/>
                  </a:lnTo>
                  <a:cubicBezTo>
                    <a:pt x="1856062" y="1043787"/>
                    <a:pt x="1839519" y="971107"/>
                    <a:pt x="1824070" y="902806"/>
                  </a:cubicBezTo>
                  <a:lnTo>
                    <a:pt x="1810470" y="842289"/>
                  </a:lnTo>
                  <a:lnTo>
                    <a:pt x="1715524" y="881385"/>
                  </a:lnTo>
                  <a:cubicBezTo>
                    <a:pt x="1715523" y="799137"/>
                    <a:pt x="1715523" y="716890"/>
                    <a:pt x="1715522" y="634642"/>
                  </a:cubicBezTo>
                  <a:lnTo>
                    <a:pt x="179981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AF31FFE-83C7-71D2-5720-31DF39068BDE}"/>
                </a:ext>
              </a:extLst>
            </p:cNvPr>
            <p:cNvSpPr/>
            <p:nvPr/>
          </p:nvSpPr>
          <p:spPr bwMode="auto">
            <a:xfrm>
              <a:off x="1074616" y="2636079"/>
              <a:ext cx="1180057" cy="1946807"/>
            </a:xfrm>
            <a:custGeom>
              <a:avLst/>
              <a:gdLst>
                <a:gd name="connsiteX0" fmla="*/ 2766060 w 3154680"/>
                <a:gd name="connsiteY0" fmla="*/ 0 h 5204457"/>
                <a:gd name="connsiteX1" fmla="*/ 3154680 w 3154680"/>
                <a:gd name="connsiteY1" fmla="*/ 761997 h 5204457"/>
                <a:gd name="connsiteX2" fmla="*/ 3048763 w 3154680"/>
                <a:gd name="connsiteY2" fmla="*/ 805610 h 5204457"/>
                <a:gd name="connsiteX3" fmla="*/ 3052565 w 3154680"/>
                <a:gd name="connsiteY3" fmla="*/ 832303 h 5204457"/>
                <a:gd name="connsiteX4" fmla="*/ 3131820 w 3154680"/>
                <a:gd name="connsiteY4" fmla="*/ 1394457 h 5204457"/>
                <a:gd name="connsiteX5" fmla="*/ 3125153 w 3154680"/>
                <a:gd name="connsiteY5" fmla="*/ 1849752 h 5204457"/>
                <a:gd name="connsiteX6" fmla="*/ 2964180 w 3154680"/>
                <a:gd name="connsiteY6" fmla="*/ 2285997 h 5204457"/>
                <a:gd name="connsiteX7" fmla="*/ 502920 w 3154680"/>
                <a:gd name="connsiteY7" fmla="*/ 5204457 h 5204457"/>
                <a:gd name="connsiteX8" fmla="*/ 0 w 3154680"/>
                <a:gd name="connsiteY8" fmla="*/ 4274817 h 5204457"/>
                <a:gd name="connsiteX9" fmla="*/ 2705100 w 3154680"/>
                <a:gd name="connsiteY9" fmla="*/ 1927857 h 5204457"/>
                <a:gd name="connsiteX10" fmla="*/ 2880360 w 3154680"/>
                <a:gd name="connsiteY10" fmla="*/ 1638297 h 5204457"/>
                <a:gd name="connsiteX11" fmla="*/ 2880360 w 3154680"/>
                <a:gd name="connsiteY11" fmla="*/ 1356357 h 5204457"/>
                <a:gd name="connsiteX12" fmla="*/ 2803341 w 3154680"/>
                <a:gd name="connsiteY12" fmla="*/ 1008278 h 5204457"/>
                <a:gd name="connsiteX13" fmla="*/ 2782439 w 3154680"/>
                <a:gd name="connsiteY13" fmla="*/ 915273 h 5204457"/>
                <a:gd name="connsiteX14" fmla="*/ 2636520 w 3154680"/>
                <a:gd name="connsiteY14" fmla="*/ 975357 h 5204457"/>
                <a:gd name="connsiteX15" fmla="*/ 2766060 w 3154680"/>
                <a:gd name="connsiteY15" fmla="*/ 0 h 5204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54680" h="5204457">
                  <a:moveTo>
                    <a:pt x="2766060" y="0"/>
                  </a:moveTo>
                  <a:lnTo>
                    <a:pt x="3154680" y="761997"/>
                  </a:lnTo>
                  <a:lnTo>
                    <a:pt x="3048763" y="805610"/>
                  </a:lnTo>
                  <a:lnTo>
                    <a:pt x="3052565" y="832303"/>
                  </a:lnTo>
                  <a:cubicBezTo>
                    <a:pt x="3082508" y="1041080"/>
                    <a:pt x="3121262" y="1303335"/>
                    <a:pt x="3131820" y="1394457"/>
                  </a:cubicBezTo>
                  <a:cubicBezTo>
                    <a:pt x="3143886" y="1498597"/>
                    <a:pt x="3165475" y="1626549"/>
                    <a:pt x="3125153" y="1849752"/>
                  </a:cubicBezTo>
                  <a:cubicBezTo>
                    <a:pt x="3084831" y="2072955"/>
                    <a:pt x="3036888" y="2188207"/>
                    <a:pt x="2964180" y="2285997"/>
                  </a:cubicBezTo>
                  <a:lnTo>
                    <a:pt x="502920" y="5204457"/>
                  </a:lnTo>
                  <a:lnTo>
                    <a:pt x="0" y="4274817"/>
                  </a:lnTo>
                  <a:cubicBezTo>
                    <a:pt x="901700" y="3492497"/>
                    <a:pt x="2622867" y="2000565"/>
                    <a:pt x="2705100" y="1927857"/>
                  </a:cubicBezTo>
                  <a:cubicBezTo>
                    <a:pt x="2787333" y="1855149"/>
                    <a:pt x="2864803" y="1777679"/>
                    <a:pt x="2880360" y="1638297"/>
                  </a:cubicBezTo>
                  <a:cubicBezTo>
                    <a:pt x="2895917" y="1498915"/>
                    <a:pt x="2894647" y="1431287"/>
                    <a:pt x="2880360" y="1356357"/>
                  </a:cubicBezTo>
                  <a:cubicBezTo>
                    <a:pt x="2869645" y="1300160"/>
                    <a:pt x="2834998" y="1148236"/>
                    <a:pt x="2803341" y="1008278"/>
                  </a:cubicBezTo>
                  <a:lnTo>
                    <a:pt x="2782439" y="915273"/>
                  </a:lnTo>
                  <a:lnTo>
                    <a:pt x="2636520" y="975357"/>
                  </a:lnTo>
                  <a:lnTo>
                    <a:pt x="276606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AE7450B4-F8F5-4BEA-3E40-B9A4D5833E3D}"/>
              </a:ext>
            </a:extLst>
          </p:cNvPr>
          <p:cNvGrpSpPr/>
          <p:nvPr/>
        </p:nvGrpSpPr>
        <p:grpSpPr>
          <a:xfrm>
            <a:off x="7418831" y="861906"/>
            <a:ext cx="1375528" cy="1757063"/>
            <a:chOff x="7418831" y="861906"/>
            <a:chExt cx="1375528" cy="1757063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79C5E10-76B5-0F1A-D55A-552CB26BC33D}"/>
                </a:ext>
              </a:extLst>
            </p:cNvPr>
            <p:cNvSpPr/>
            <p:nvPr/>
          </p:nvSpPr>
          <p:spPr bwMode="auto">
            <a:xfrm>
              <a:off x="7418831" y="861906"/>
              <a:ext cx="1375527" cy="1757063"/>
            </a:xfrm>
            <a:custGeom>
              <a:avLst/>
              <a:gdLst>
                <a:gd name="connsiteX0" fmla="*/ 1218880 w 2392692"/>
                <a:gd name="connsiteY0" fmla="*/ 0 h 3056364"/>
                <a:gd name="connsiteX1" fmla="*/ 2082426 w 2392692"/>
                <a:gd name="connsiteY1" fmla="*/ 743723 h 3056364"/>
                <a:gd name="connsiteX2" fmla="*/ 2388178 w 2392692"/>
                <a:gd name="connsiteY2" fmla="*/ 1413074 h 3056364"/>
                <a:gd name="connsiteX3" fmla="*/ 2376359 w 2392692"/>
                <a:gd name="connsiteY3" fmla="*/ 1468286 h 3056364"/>
                <a:gd name="connsiteX4" fmla="*/ 2391309 w 2392692"/>
                <a:gd name="connsiteY4" fmla="*/ 1558354 h 3056364"/>
                <a:gd name="connsiteX5" fmla="*/ 2388178 w 2392692"/>
                <a:gd name="connsiteY5" fmla="*/ 1659817 h 3056364"/>
                <a:gd name="connsiteX6" fmla="*/ 2065898 w 2392692"/>
                <a:gd name="connsiteY6" fmla="*/ 2163896 h 3056364"/>
                <a:gd name="connsiteX7" fmla="*/ 1469111 w 2392692"/>
                <a:gd name="connsiteY7" fmla="*/ 2434852 h 3056364"/>
                <a:gd name="connsiteX8" fmla="*/ 1627928 w 2392692"/>
                <a:gd name="connsiteY8" fmla="*/ 2809621 h 3056364"/>
                <a:gd name="connsiteX9" fmla="*/ 1506064 w 2392692"/>
                <a:gd name="connsiteY9" fmla="*/ 2768794 h 3056364"/>
                <a:gd name="connsiteX10" fmla="*/ 1627928 w 2392692"/>
                <a:gd name="connsiteY10" fmla="*/ 3056364 h 3056364"/>
                <a:gd name="connsiteX11" fmla="*/ 0 w 2392692"/>
                <a:gd name="connsiteY11" fmla="*/ 2510967 h 3056364"/>
                <a:gd name="connsiteX12" fmla="*/ 170908 w 2392692"/>
                <a:gd name="connsiteY12" fmla="*/ 2321483 h 3056364"/>
                <a:gd name="connsiteX13" fmla="*/ 0 w 2392692"/>
                <a:gd name="connsiteY13" fmla="*/ 2264224 h 3056364"/>
                <a:gd name="connsiteX14" fmla="*/ 950314 w 2392692"/>
                <a:gd name="connsiteY14" fmla="*/ 1210616 h 3056364"/>
                <a:gd name="connsiteX15" fmla="*/ 1062471 w 2392692"/>
                <a:gd name="connsiteY15" fmla="*/ 1475282 h 3056364"/>
                <a:gd name="connsiteX16" fmla="*/ 1075171 w 2392692"/>
                <a:gd name="connsiteY16" fmla="*/ 1470879 h 3056364"/>
                <a:gd name="connsiteX17" fmla="*/ 1594874 w 2392692"/>
                <a:gd name="connsiteY17" fmla="*/ 1276725 h 3056364"/>
                <a:gd name="connsiteX18" fmla="*/ 1678284 w 2392692"/>
                <a:gd name="connsiteY18" fmla="*/ 1204418 h 3056364"/>
                <a:gd name="connsiteX19" fmla="*/ 1694583 w 2392692"/>
                <a:gd name="connsiteY19" fmla="*/ 1181219 h 3056364"/>
                <a:gd name="connsiteX20" fmla="*/ 1681642 w 2392692"/>
                <a:gd name="connsiteY20" fmla="*/ 1159870 h 3056364"/>
                <a:gd name="connsiteX21" fmla="*/ 946182 w 2392692"/>
                <a:gd name="connsiteY21" fmla="*/ 304588 h 3056364"/>
                <a:gd name="connsiteX22" fmla="*/ 1125626 w 2392692"/>
                <a:gd name="connsiteY22" fmla="*/ 266524 h 3056364"/>
                <a:gd name="connsiteX23" fmla="*/ 946182 w 2392692"/>
                <a:gd name="connsiteY23" fmla="*/ 57845 h 3056364"/>
                <a:gd name="connsiteX24" fmla="*/ 1218880 w 2392692"/>
                <a:gd name="connsiteY24" fmla="*/ 0 h 3056364"/>
                <a:gd name="connsiteX0" fmla="*/ 1218880 w 2392692"/>
                <a:gd name="connsiteY0" fmla="*/ 0 h 3056364"/>
                <a:gd name="connsiteX1" fmla="*/ 2082426 w 2392692"/>
                <a:gd name="connsiteY1" fmla="*/ 743723 h 3056364"/>
                <a:gd name="connsiteX2" fmla="*/ 2388178 w 2392692"/>
                <a:gd name="connsiteY2" fmla="*/ 1413074 h 3056364"/>
                <a:gd name="connsiteX3" fmla="*/ 2376359 w 2392692"/>
                <a:gd name="connsiteY3" fmla="*/ 1468286 h 3056364"/>
                <a:gd name="connsiteX4" fmla="*/ 2391309 w 2392692"/>
                <a:gd name="connsiteY4" fmla="*/ 1558354 h 3056364"/>
                <a:gd name="connsiteX5" fmla="*/ 2388178 w 2392692"/>
                <a:gd name="connsiteY5" fmla="*/ 1659817 h 3056364"/>
                <a:gd name="connsiteX6" fmla="*/ 2065898 w 2392692"/>
                <a:gd name="connsiteY6" fmla="*/ 2163896 h 3056364"/>
                <a:gd name="connsiteX7" fmla="*/ 1469111 w 2392692"/>
                <a:gd name="connsiteY7" fmla="*/ 2434852 h 3056364"/>
                <a:gd name="connsiteX8" fmla="*/ 1627928 w 2392692"/>
                <a:gd name="connsiteY8" fmla="*/ 2809621 h 3056364"/>
                <a:gd name="connsiteX9" fmla="*/ 1506064 w 2392692"/>
                <a:gd name="connsiteY9" fmla="*/ 2768794 h 3056364"/>
                <a:gd name="connsiteX10" fmla="*/ 1627928 w 2392692"/>
                <a:gd name="connsiteY10" fmla="*/ 3056364 h 3056364"/>
                <a:gd name="connsiteX11" fmla="*/ 0 w 2392692"/>
                <a:gd name="connsiteY11" fmla="*/ 2510967 h 3056364"/>
                <a:gd name="connsiteX12" fmla="*/ 170908 w 2392692"/>
                <a:gd name="connsiteY12" fmla="*/ 2321483 h 3056364"/>
                <a:gd name="connsiteX13" fmla="*/ 0 w 2392692"/>
                <a:gd name="connsiteY13" fmla="*/ 2264224 h 3056364"/>
                <a:gd name="connsiteX14" fmla="*/ 950314 w 2392692"/>
                <a:gd name="connsiteY14" fmla="*/ 1210616 h 3056364"/>
                <a:gd name="connsiteX15" fmla="*/ 1062471 w 2392692"/>
                <a:gd name="connsiteY15" fmla="*/ 1475282 h 3056364"/>
                <a:gd name="connsiteX16" fmla="*/ 1075171 w 2392692"/>
                <a:gd name="connsiteY16" fmla="*/ 1470879 h 3056364"/>
                <a:gd name="connsiteX17" fmla="*/ 1594874 w 2392692"/>
                <a:gd name="connsiteY17" fmla="*/ 1276725 h 3056364"/>
                <a:gd name="connsiteX18" fmla="*/ 1678284 w 2392692"/>
                <a:gd name="connsiteY18" fmla="*/ 1204418 h 3056364"/>
                <a:gd name="connsiteX19" fmla="*/ 1694583 w 2392692"/>
                <a:gd name="connsiteY19" fmla="*/ 1181219 h 3056364"/>
                <a:gd name="connsiteX20" fmla="*/ 1681642 w 2392692"/>
                <a:gd name="connsiteY20" fmla="*/ 1159870 h 3056364"/>
                <a:gd name="connsiteX21" fmla="*/ 946182 w 2392692"/>
                <a:gd name="connsiteY21" fmla="*/ 304588 h 3056364"/>
                <a:gd name="connsiteX22" fmla="*/ 946182 w 2392692"/>
                <a:gd name="connsiteY22" fmla="*/ 57845 h 3056364"/>
                <a:gd name="connsiteX23" fmla="*/ 1218880 w 2392692"/>
                <a:gd name="connsiteY23" fmla="*/ 0 h 3056364"/>
                <a:gd name="connsiteX0" fmla="*/ 1218880 w 2392692"/>
                <a:gd name="connsiteY0" fmla="*/ 0 h 3056364"/>
                <a:gd name="connsiteX1" fmla="*/ 2082426 w 2392692"/>
                <a:gd name="connsiteY1" fmla="*/ 743723 h 3056364"/>
                <a:gd name="connsiteX2" fmla="*/ 2388178 w 2392692"/>
                <a:gd name="connsiteY2" fmla="*/ 1413074 h 3056364"/>
                <a:gd name="connsiteX3" fmla="*/ 2376359 w 2392692"/>
                <a:gd name="connsiteY3" fmla="*/ 1468286 h 3056364"/>
                <a:gd name="connsiteX4" fmla="*/ 2391309 w 2392692"/>
                <a:gd name="connsiteY4" fmla="*/ 1558354 h 3056364"/>
                <a:gd name="connsiteX5" fmla="*/ 2388178 w 2392692"/>
                <a:gd name="connsiteY5" fmla="*/ 1659817 h 3056364"/>
                <a:gd name="connsiteX6" fmla="*/ 2065898 w 2392692"/>
                <a:gd name="connsiteY6" fmla="*/ 2163896 h 3056364"/>
                <a:gd name="connsiteX7" fmla="*/ 1469111 w 2392692"/>
                <a:gd name="connsiteY7" fmla="*/ 2434852 h 3056364"/>
                <a:gd name="connsiteX8" fmla="*/ 1627928 w 2392692"/>
                <a:gd name="connsiteY8" fmla="*/ 2809621 h 3056364"/>
                <a:gd name="connsiteX9" fmla="*/ 1506064 w 2392692"/>
                <a:gd name="connsiteY9" fmla="*/ 2768794 h 3056364"/>
                <a:gd name="connsiteX10" fmla="*/ 1627928 w 2392692"/>
                <a:gd name="connsiteY10" fmla="*/ 3056364 h 3056364"/>
                <a:gd name="connsiteX11" fmla="*/ 0 w 2392692"/>
                <a:gd name="connsiteY11" fmla="*/ 2510967 h 3056364"/>
                <a:gd name="connsiteX12" fmla="*/ 0 w 2392692"/>
                <a:gd name="connsiteY12" fmla="*/ 2264224 h 3056364"/>
                <a:gd name="connsiteX13" fmla="*/ 950314 w 2392692"/>
                <a:gd name="connsiteY13" fmla="*/ 1210616 h 3056364"/>
                <a:gd name="connsiteX14" fmla="*/ 1062471 w 2392692"/>
                <a:gd name="connsiteY14" fmla="*/ 1475282 h 3056364"/>
                <a:gd name="connsiteX15" fmla="*/ 1075171 w 2392692"/>
                <a:gd name="connsiteY15" fmla="*/ 1470879 h 3056364"/>
                <a:gd name="connsiteX16" fmla="*/ 1594874 w 2392692"/>
                <a:gd name="connsiteY16" fmla="*/ 1276725 h 3056364"/>
                <a:gd name="connsiteX17" fmla="*/ 1678284 w 2392692"/>
                <a:gd name="connsiteY17" fmla="*/ 1204418 h 3056364"/>
                <a:gd name="connsiteX18" fmla="*/ 1694583 w 2392692"/>
                <a:gd name="connsiteY18" fmla="*/ 1181219 h 3056364"/>
                <a:gd name="connsiteX19" fmla="*/ 1681642 w 2392692"/>
                <a:gd name="connsiteY19" fmla="*/ 1159870 h 3056364"/>
                <a:gd name="connsiteX20" fmla="*/ 946182 w 2392692"/>
                <a:gd name="connsiteY20" fmla="*/ 304588 h 3056364"/>
                <a:gd name="connsiteX21" fmla="*/ 946182 w 2392692"/>
                <a:gd name="connsiteY21" fmla="*/ 57845 h 3056364"/>
                <a:gd name="connsiteX22" fmla="*/ 1218880 w 2392692"/>
                <a:gd name="connsiteY22" fmla="*/ 0 h 3056364"/>
                <a:gd name="connsiteX0" fmla="*/ 1218880 w 2392692"/>
                <a:gd name="connsiteY0" fmla="*/ 0 h 3056364"/>
                <a:gd name="connsiteX1" fmla="*/ 2082426 w 2392692"/>
                <a:gd name="connsiteY1" fmla="*/ 743723 h 3056364"/>
                <a:gd name="connsiteX2" fmla="*/ 2388178 w 2392692"/>
                <a:gd name="connsiteY2" fmla="*/ 1413074 h 3056364"/>
                <a:gd name="connsiteX3" fmla="*/ 2376359 w 2392692"/>
                <a:gd name="connsiteY3" fmla="*/ 1468286 h 3056364"/>
                <a:gd name="connsiteX4" fmla="*/ 2391309 w 2392692"/>
                <a:gd name="connsiteY4" fmla="*/ 1558354 h 3056364"/>
                <a:gd name="connsiteX5" fmla="*/ 2388178 w 2392692"/>
                <a:gd name="connsiteY5" fmla="*/ 1659817 h 3056364"/>
                <a:gd name="connsiteX6" fmla="*/ 2065898 w 2392692"/>
                <a:gd name="connsiteY6" fmla="*/ 2163896 h 3056364"/>
                <a:gd name="connsiteX7" fmla="*/ 1469111 w 2392692"/>
                <a:gd name="connsiteY7" fmla="*/ 2434852 h 3056364"/>
                <a:gd name="connsiteX8" fmla="*/ 1627928 w 2392692"/>
                <a:gd name="connsiteY8" fmla="*/ 2809621 h 3056364"/>
                <a:gd name="connsiteX9" fmla="*/ 1627928 w 2392692"/>
                <a:gd name="connsiteY9" fmla="*/ 3056364 h 3056364"/>
                <a:gd name="connsiteX10" fmla="*/ 0 w 2392692"/>
                <a:gd name="connsiteY10" fmla="*/ 2510967 h 3056364"/>
                <a:gd name="connsiteX11" fmla="*/ 0 w 2392692"/>
                <a:gd name="connsiteY11" fmla="*/ 2264224 h 3056364"/>
                <a:gd name="connsiteX12" fmla="*/ 950314 w 2392692"/>
                <a:gd name="connsiteY12" fmla="*/ 1210616 h 3056364"/>
                <a:gd name="connsiteX13" fmla="*/ 1062471 w 2392692"/>
                <a:gd name="connsiteY13" fmla="*/ 1475282 h 3056364"/>
                <a:gd name="connsiteX14" fmla="*/ 1075171 w 2392692"/>
                <a:gd name="connsiteY14" fmla="*/ 1470879 h 3056364"/>
                <a:gd name="connsiteX15" fmla="*/ 1594874 w 2392692"/>
                <a:gd name="connsiteY15" fmla="*/ 1276725 h 3056364"/>
                <a:gd name="connsiteX16" fmla="*/ 1678284 w 2392692"/>
                <a:gd name="connsiteY16" fmla="*/ 1204418 h 3056364"/>
                <a:gd name="connsiteX17" fmla="*/ 1694583 w 2392692"/>
                <a:gd name="connsiteY17" fmla="*/ 1181219 h 3056364"/>
                <a:gd name="connsiteX18" fmla="*/ 1681642 w 2392692"/>
                <a:gd name="connsiteY18" fmla="*/ 1159870 h 3056364"/>
                <a:gd name="connsiteX19" fmla="*/ 946182 w 2392692"/>
                <a:gd name="connsiteY19" fmla="*/ 304588 h 3056364"/>
                <a:gd name="connsiteX20" fmla="*/ 946182 w 2392692"/>
                <a:gd name="connsiteY20" fmla="*/ 57845 h 3056364"/>
                <a:gd name="connsiteX21" fmla="*/ 1218880 w 2392692"/>
                <a:gd name="connsiteY21" fmla="*/ 0 h 305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92692" h="3056364">
                  <a:moveTo>
                    <a:pt x="1218880" y="0"/>
                  </a:moveTo>
                  <a:lnTo>
                    <a:pt x="2082426" y="743723"/>
                  </a:lnTo>
                  <a:cubicBezTo>
                    <a:pt x="2209134" y="851150"/>
                    <a:pt x="2426742" y="1144508"/>
                    <a:pt x="2388178" y="1413074"/>
                  </a:cubicBezTo>
                  <a:lnTo>
                    <a:pt x="2376359" y="1468286"/>
                  </a:lnTo>
                  <a:lnTo>
                    <a:pt x="2391309" y="1558354"/>
                  </a:lnTo>
                  <a:cubicBezTo>
                    <a:pt x="2393816" y="1592288"/>
                    <a:pt x="2392998" y="1626246"/>
                    <a:pt x="2388178" y="1659817"/>
                  </a:cubicBezTo>
                  <a:cubicBezTo>
                    <a:pt x="2349615" y="1928384"/>
                    <a:pt x="2169193" y="2111560"/>
                    <a:pt x="2065898" y="2163896"/>
                  </a:cubicBezTo>
                  <a:lnTo>
                    <a:pt x="1469111" y="2434852"/>
                  </a:lnTo>
                  <a:lnTo>
                    <a:pt x="1627928" y="2809621"/>
                  </a:lnTo>
                  <a:lnTo>
                    <a:pt x="1627928" y="3056364"/>
                  </a:lnTo>
                  <a:lnTo>
                    <a:pt x="0" y="2510967"/>
                  </a:lnTo>
                  <a:lnTo>
                    <a:pt x="0" y="2264224"/>
                  </a:lnTo>
                  <a:lnTo>
                    <a:pt x="950314" y="1210616"/>
                  </a:lnTo>
                  <a:lnTo>
                    <a:pt x="1062471" y="1475282"/>
                  </a:lnTo>
                  <a:lnTo>
                    <a:pt x="1075171" y="1470879"/>
                  </a:lnTo>
                  <a:cubicBezTo>
                    <a:pt x="1280039" y="1400098"/>
                    <a:pt x="1541849" y="1310468"/>
                    <a:pt x="1594874" y="1276725"/>
                  </a:cubicBezTo>
                  <a:cubicBezTo>
                    <a:pt x="1625173" y="1257443"/>
                    <a:pt x="1654613" y="1232308"/>
                    <a:pt x="1678284" y="1204418"/>
                  </a:cubicBezTo>
                  <a:lnTo>
                    <a:pt x="1694583" y="1181219"/>
                  </a:lnTo>
                  <a:lnTo>
                    <a:pt x="1681642" y="1159870"/>
                  </a:lnTo>
                  <a:lnTo>
                    <a:pt x="946182" y="304588"/>
                  </a:lnTo>
                  <a:lnTo>
                    <a:pt x="946182" y="57845"/>
                  </a:lnTo>
                  <a:lnTo>
                    <a:pt x="121888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EC1CA3C-8313-CF78-54F2-1D04D05BAA9D}"/>
                </a:ext>
              </a:extLst>
            </p:cNvPr>
            <p:cNvSpPr/>
            <p:nvPr/>
          </p:nvSpPr>
          <p:spPr bwMode="auto">
            <a:xfrm>
              <a:off x="7418831" y="861906"/>
              <a:ext cx="1375528" cy="1615214"/>
            </a:xfrm>
            <a:custGeom>
              <a:avLst/>
              <a:gdLst>
                <a:gd name="connsiteX0" fmla="*/ 1873250 w 3677238"/>
                <a:gd name="connsiteY0" fmla="*/ 0 h 4318000"/>
                <a:gd name="connsiteX1" fmla="*/ 3200400 w 3677238"/>
                <a:gd name="connsiteY1" fmla="*/ 1143000 h 4318000"/>
                <a:gd name="connsiteX2" fmla="*/ 3670300 w 3677238"/>
                <a:gd name="connsiteY2" fmla="*/ 2171700 h 4318000"/>
                <a:gd name="connsiteX3" fmla="*/ 3175000 w 3677238"/>
                <a:gd name="connsiteY3" fmla="*/ 2946400 h 4318000"/>
                <a:gd name="connsiteX4" fmla="*/ 2123051 w 3677238"/>
                <a:gd name="connsiteY4" fmla="*/ 3424009 h 4318000"/>
                <a:gd name="connsiteX5" fmla="*/ 2501900 w 3677238"/>
                <a:gd name="connsiteY5" fmla="*/ 4318000 h 4318000"/>
                <a:gd name="connsiteX6" fmla="*/ 0 w 3677238"/>
                <a:gd name="connsiteY6" fmla="*/ 3479800 h 4318000"/>
                <a:gd name="connsiteX7" fmla="*/ 1460500 w 3677238"/>
                <a:gd name="connsiteY7" fmla="*/ 1860550 h 4318000"/>
                <a:gd name="connsiteX8" fmla="*/ 1632871 w 3677238"/>
                <a:gd name="connsiteY8" fmla="*/ 2267305 h 4318000"/>
                <a:gd name="connsiteX9" fmla="*/ 1652389 w 3677238"/>
                <a:gd name="connsiteY9" fmla="*/ 2260538 h 4318000"/>
                <a:gd name="connsiteX10" fmla="*/ 2451100 w 3677238"/>
                <a:gd name="connsiteY10" fmla="*/ 1962150 h 4318000"/>
                <a:gd name="connsiteX11" fmla="*/ 2654300 w 3677238"/>
                <a:gd name="connsiteY11" fmla="*/ 1714500 h 4318000"/>
                <a:gd name="connsiteX12" fmla="*/ 2584450 w 3677238"/>
                <a:gd name="connsiteY12" fmla="*/ 1403350 h 4318000"/>
                <a:gd name="connsiteX13" fmla="*/ 1454150 w 3677238"/>
                <a:gd name="connsiteY13" fmla="*/ 88900 h 4318000"/>
                <a:gd name="connsiteX14" fmla="*/ 1873250 w 3677238"/>
                <a:gd name="connsiteY14" fmla="*/ 0 h 431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7238" h="4318000">
                  <a:moveTo>
                    <a:pt x="1873250" y="0"/>
                  </a:moveTo>
                  <a:cubicBezTo>
                    <a:pt x="2315633" y="381000"/>
                    <a:pt x="3005667" y="977900"/>
                    <a:pt x="3200400" y="1143000"/>
                  </a:cubicBezTo>
                  <a:cubicBezTo>
                    <a:pt x="3395133" y="1308100"/>
                    <a:pt x="3729567" y="1758950"/>
                    <a:pt x="3670300" y="2171700"/>
                  </a:cubicBezTo>
                  <a:cubicBezTo>
                    <a:pt x="3611033" y="2584450"/>
                    <a:pt x="3333750" y="2865967"/>
                    <a:pt x="3175000" y="2946400"/>
                  </a:cubicBezTo>
                  <a:lnTo>
                    <a:pt x="2123051" y="3424009"/>
                  </a:lnTo>
                  <a:lnTo>
                    <a:pt x="2501900" y="4318000"/>
                  </a:lnTo>
                  <a:lnTo>
                    <a:pt x="0" y="3479800"/>
                  </a:lnTo>
                  <a:lnTo>
                    <a:pt x="1460500" y="1860550"/>
                  </a:lnTo>
                  <a:lnTo>
                    <a:pt x="1632871" y="2267305"/>
                  </a:lnTo>
                  <a:lnTo>
                    <a:pt x="1652389" y="2260538"/>
                  </a:lnTo>
                  <a:cubicBezTo>
                    <a:pt x="1967243" y="2151758"/>
                    <a:pt x="2369609" y="2014009"/>
                    <a:pt x="2451100" y="1962150"/>
                  </a:cubicBezTo>
                  <a:cubicBezTo>
                    <a:pt x="2544233" y="1902883"/>
                    <a:pt x="2632075" y="1807633"/>
                    <a:pt x="2654300" y="1714500"/>
                  </a:cubicBezTo>
                  <a:cubicBezTo>
                    <a:pt x="2676525" y="1621367"/>
                    <a:pt x="2645833" y="1475317"/>
                    <a:pt x="2584450" y="1403350"/>
                  </a:cubicBezTo>
                  <a:lnTo>
                    <a:pt x="1454150" y="88900"/>
                  </a:lnTo>
                  <a:lnTo>
                    <a:pt x="18732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8C6A8A9-F42D-10AF-C001-62E07C969C6D}"/>
              </a:ext>
            </a:extLst>
          </p:cNvPr>
          <p:cNvGrpSpPr/>
          <p:nvPr/>
        </p:nvGrpSpPr>
        <p:grpSpPr>
          <a:xfrm>
            <a:off x="3028614" y="861906"/>
            <a:ext cx="1603338" cy="1504132"/>
            <a:chOff x="3028614" y="861906"/>
            <a:chExt cx="1603338" cy="1504132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4D9954D-99D0-D705-B767-47009AE463FB}"/>
                </a:ext>
              </a:extLst>
            </p:cNvPr>
            <p:cNvSpPr/>
            <p:nvPr/>
          </p:nvSpPr>
          <p:spPr bwMode="auto">
            <a:xfrm>
              <a:off x="3028615" y="861906"/>
              <a:ext cx="1603336" cy="1504132"/>
            </a:xfrm>
            <a:custGeom>
              <a:avLst/>
              <a:gdLst>
                <a:gd name="connsiteX0" fmla="*/ 1392545 w 2788960"/>
                <a:gd name="connsiteY0" fmla="*/ 92 h 2616397"/>
                <a:gd name="connsiteX1" fmla="*/ 1469884 w 2788960"/>
                <a:gd name="connsiteY1" fmla="*/ 8333 h 2616397"/>
                <a:gd name="connsiteX2" fmla="*/ 1908887 w 2788960"/>
                <a:gd name="connsiteY2" fmla="*/ 345075 h 2616397"/>
                <a:gd name="connsiteX3" fmla="*/ 2199384 w 2788960"/>
                <a:gd name="connsiteY3" fmla="*/ 947605 h 2616397"/>
                <a:gd name="connsiteX4" fmla="*/ 2223141 w 2788960"/>
                <a:gd name="connsiteY4" fmla="*/ 995775 h 2616397"/>
                <a:gd name="connsiteX5" fmla="*/ 2788960 w 2788960"/>
                <a:gd name="connsiteY5" fmla="*/ 754122 h 2616397"/>
                <a:gd name="connsiteX6" fmla="*/ 2694202 w 2788960"/>
                <a:gd name="connsiteY6" fmla="*/ 1041335 h 2616397"/>
                <a:gd name="connsiteX7" fmla="*/ 2788960 w 2788960"/>
                <a:gd name="connsiteY7" fmla="*/ 1000865 h 2616397"/>
                <a:gd name="connsiteX8" fmla="*/ 2255958 w 2788960"/>
                <a:gd name="connsiteY8" fmla="*/ 2616397 h 2616397"/>
                <a:gd name="connsiteX9" fmla="*/ 1202353 w 2788960"/>
                <a:gd name="connsiteY9" fmla="*/ 1678480 h 2616397"/>
                <a:gd name="connsiteX10" fmla="*/ 1389666 w 2788960"/>
                <a:gd name="connsiteY10" fmla="*/ 1598482 h 2616397"/>
                <a:gd name="connsiteX11" fmla="*/ 1202354 w 2788960"/>
                <a:gd name="connsiteY11" fmla="*/ 1431737 h 2616397"/>
                <a:gd name="connsiteX12" fmla="*/ 1391279 w 2788960"/>
                <a:gd name="connsiteY12" fmla="*/ 1351050 h 2616397"/>
                <a:gd name="connsiteX13" fmla="*/ 1367998 w 2788960"/>
                <a:gd name="connsiteY13" fmla="*/ 1278630 h 2616397"/>
                <a:gd name="connsiteX14" fmla="*/ 1284989 w 2788960"/>
                <a:gd name="connsiteY14" fmla="*/ 1069040 h 2616397"/>
                <a:gd name="connsiteX15" fmla="*/ 1096992 w 2788960"/>
                <a:gd name="connsiteY15" fmla="*/ 909966 h 2616397"/>
                <a:gd name="connsiteX16" fmla="*/ 867677 w 2788960"/>
                <a:gd name="connsiteY16" fmla="*/ 996734 h 2616397"/>
                <a:gd name="connsiteX17" fmla="*/ 49581 w 2788960"/>
                <a:gd name="connsiteY17" fmla="*/ 1690875 h 2616397"/>
                <a:gd name="connsiteX18" fmla="*/ 0 w 2788960"/>
                <a:gd name="connsiteY18" fmla="*/ 1414045 h 2616397"/>
                <a:gd name="connsiteX19" fmla="*/ 36663 w 2788960"/>
                <a:gd name="connsiteY19" fmla="*/ 1372002 h 2616397"/>
                <a:gd name="connsiteX20" fmla="*/ 0 w 2788960"/>
                <a:gd name="connsiteY20" fmla="*/ 1167302 h 2616397"/>
                <a:gd name="connsiteX21" fmla="*/ 880074 w 2788960"/>
                <a:gd name="connsiteY21" fmla="*/ 163276 h 2616397"/>
                <a:gd name="connsiteX22" fmla="*/ 1392545 w 2788960"/>
                <a:gd name="connsiteY22" fmla="*/ 92 h 2616397"/>
                <a:gd name="connsiteX0" fmla="*/ 1392545 w 2788960"/>
                <a:gd name="connsiteY0" fmla="*/ 92 h 2616397"/>
                <a:gd name="connsiteX1" fmla="*/ 1469884 w 2788960"/>
                <a:gd name="connsiteY1" fmla="*/ 8333 h 2616397"/>
                <a:gd name="connsiteX2" fmla="*/ 1908887 w 2788960"/>
                <a:gd name="connsiteY2" fmla="*/ 345075 h 2616397"/>
                <a:gd name="connsiteX3" fmla="*/ 2199384 w 2788960"/>
                <a:gd name="connsiteY3" fmla="*/ 947605 h 2616397"/>
                <a:gd name="connsiteX4" fmla="*/ 2223141 w 2788960"/>
                <a:gd name="connsiteY4" fmla="*/ 995775 h 2616397"/>
                <a:gd name="connsiteX5" fmla="*/ 2788960 w 2788960"/>
                <a:gd name="connsiteY5" fmla="*/ 754122 h 2616397"/>
                <a:gd name="connsiteX6" fmla="*/ 2694202 w 2788960"/>
                <a:gd name="connsiteY6" fmla="*/ 1041335 h 2616397"/>
                <a:gd name="connsiteX7" fmla="*/ 2788960 w 2788960"/>
                <a:gd name="connsiteY7" fmla="*/ 1000865 h 2616397"/>
                <a:gd name="connsiteX8" fmla="*/ 2255958 w 2788960"/>
                <a:gd name="connsiteY8" fmla="*/ 2616397 h 2616397"/>
                <a:gd name="connsiteX9" fmla="*/ 1202353 w 2788960"/>
                <a:gd name="connsiteY9" fmla="*/ 1678480 h 2616397"/>
                <a:gd name="connsiteX10" fmla="*/ 1389666 w 2788960"/>
                <a:gd name="connsiteY10" fmla="*/ 1598482 h 2616397"/>
                <a:gd name="connsiteX11" fmla="*/ 1202354 w 2788960"/>
                <a:gd name="connsiteY11" fmla="*/ 1431737 h 2616397"/>
                <a:gd name="connsiteX12" fmla="*/ 1391279 w 2788960"/>
                <a:gd name="connsiteY12" fmla="*/ 1351050 h 2616397"/>
                <a:gd name="connsiteX13" fmla="*/ 1367998 w 2788960"/>
                <a:gd name="connsiteY13" fmla="*/ 1278630 h 2616397"/>
                <a:gd name="connsiteX14" fmla="*/ 1284989 w 2788960"/>
                <a:gd name="connsiteY14" fmla="*/ 1069040 h 2616397"/>
                <a:gd name="connsiteX15" fmla="*/ 1096992 w 2788960"/>
                <a:gd name="connsiteY15" fmla="*/ 909966 h 2616397"/>
                <a:gd name="connsiteX16" fmla="*/ 867677 w 2788960"/>
                <a:gd name="connsiteY16" fmla="*/ 996734 h 2616397"/>
                <a:gd name="connsiteX17" fmla="*/ 49581 w 2788960"/>
                <a:gd name="connsiteY17" fmla="*/ 1690875 h 2616397"/>
                <a:gd name="connsiteX18" fmla="*/ 0 w 2788960"/>
                <a:gd name="connsiteY18" fmla="*/ 1414045 h 2616397"/>
                <a:gd name="connsiteX19" fmla="*/ 0 w 2788960"/>
                <a:gd name="connsiteY19" fmla="*/ 1167302 h 2616397"/>
                <a:gd name="connsiteX20" fmla="*/ 880074 w 2788960"/>
                <a:gd name="connsiteY20" fmla="*/ 163276 h 2616397"/>
                <a:gd name="connsiteX21" fmla="*/ 1392545 w 2788960"/>
                <a:gd name="connsiteY21" fmla="*/ 92 h 2616397"/>
                <a:gd name="connsiteX0" fmla="*/ 1392545 w 2788960"/>
                <a:gd name="connsiteY0" fmla="*/ 92 h 2616397"/>
                <a:gd name="connsiteX1" fmla="*/ 1469884 w 2788960"/>
                <a:gd name="connsiteY1" fmla="*/ 8333 h 2616397"/>
                <a:gd name="connsiteX2" fmla="*/ 1908887 w 2788960"/>
                <a:gd name="connsiteY2" fmla="*/ 345075 h 2616397"/>
                <a:gd name="connsiteX3" fmla="*/ 2199384 w 2788960"/>
                <a:gd name="connsiteY3" fmla="*/ 947605 h 2616397"/>
                <a:gd name="connsiteX4" fmla="*/ 2223141 w 2788960"/>
                <a:gd name="connsiteY4" fmla="*/ 995775 h 2616397"/>
                <a:gd name="connsiteX5" fmla="*/ 2788960 w 2788960"/>
                <a:gd name="connsiteY5" fmla="*/ 754122 h 2616397"/>
                <a:gd name="connsiteX6" fmla="*/ 2694202 w 2788960"/>
                <a:gd name="connsiteY6" fmla="*/ 1041335 h 2616397"/>
                <a:gd name="connsiteX7" fmla="*/ 2788960 w 2788960"/>
                <a:gd name="connsiteY7" fmla="*/ 1000865 h 2616397"/>
                <a:gd name="connsiteX8" fmla="*/ 2255958 w 2788960"/>
                <a:gd name="connsiteY8" fmla="*/ 2616397 h 2616397"/>
                <a:gd name="connsiteX9" fmla="*/ 1202353 w 2788960"/>
                <a:gd name="connsiteY9" fmla="*/ 1678480 h 2616397"/>
                <a:gd name="connsiteX10" fmla="*/ 1202354 w 2788960"/>
                <a:gd name="connsiteY10" fmla="*/ 1431737 h 2616397"/>
                <a:gd name="connsiteX11" fmla="*/ 1391279 w 2788960"/>
                <a:gd name="connsiteY11" fmla="*/ 1351050 h 2616397"/>
                <a:gd name="connsiteX12" fmla="*/ 1367998 w 2788960"/>
                <a:gd name="connsiteY12" fmla="*/ 1278630 h 2616397"/>
                <a:gd name="connsiteX13" fmla="*/ 1284989 w 2788960"/>
                <a:gd name="connsiteY13" fmla="*/ 1069040 h 2616397"/>
                <a:gd name="connsiteX14" fmla="*/ 1096992 w 2788960"/>
                <a:gd name="connsiteY14" fmla="*/ 909966 h 2616397"/>
                <a:gd name="connsiteX15" fmla="*/ 867677 w 2788960"/>
                <a:gd name="connsiteY15" fmla="*/ 996734 h 2616397"/>
                <a:gd name="connsiteX16" fmla="*/ 49581 w 2788960"/>
                <a:gd name="connsiteY16" fmla="*/ 1690875 h 2616397"/>
                <a:gd name="connsiteX17" fmla="*/ 0 w 2788960"/>
                <a:gd name="connsiteY17" fmla="*/ 1414045 h 2616397"/>
                <a:gd name="connsiteX18" fmla="*/ 0 w 2788960"/>
                <a:gd name="connsiteY18" fmla="*/ 1167302 h 2616397"/>
                <a:gd name="connsiteX19" fmla="*/ 880074 w 2788960"/>
                <a:gd name="connsiteY19" fmla="*/ 163276 h 2616397"/>
                <a:gd name="connsiteX20" fmla="*/ 1392545 w 2788960"/>
                <a:gd name="connsiteY20" fmla="*/ 92 h 2616397"/>
                <a:gd name="connsiteX0" fmla="*/ 1392545 w 2788960"/>
                <a:gd name="connsiteY0" fmla="*/ 92 h 2616397"/>
                <a:gd name="connsiteX1" fmla="*/ 1469884 w 2788960"/>
                <a:gd name="connsiteY1" fmla="*/ 8333 h 2616397"/>
                <a:gd name="connsiteX2" fmla="*/ 1908887 w 2788960"/>
                <a:gd name="connsiteY2" fmla="*/ 345075 h 2616397"/>
                <a:gd name="connsiteX3" fmla="*/ 2199384 w 2788960"/>
                <a:gd name="connsiteY3" fmla="*/ 947605 h 2616397"/>
                <a:gd name="connsiteX4" fmla="*/ 2223141 w 2788960"/>
                <a:gd name="connsiteY4" fmla="*/ 995775 h 2616397"/>
                <a:gd name="connsiteX5" fmla="*/ 2788960 w 2788960"/>
                <a:gd name="connsiteY5" fmla="*/ 754122 h 2616397"/>
                <a:gd name="connsiteX6" fmla="*/ 2788960 w 2788960"/>
                <a:gd name="connsiteY6" fmla="*/ 1000865 h 2616397"/>
                <a:gd name="connsiteX7" fmla="*/ 2255958 w 2788960"/>
                <a:gd name="connsiteY7" fmla="*/ 2616397 h 2616397"/>
                <a:gd name="connsiteX8" fmla="*/ 1202353 w 2788960"/>
                <a:gd name="connsiteY8" fmla="*/ 1678480 h 2616397"/>
                <a:gd name="connsiteX9" fmla="*/ 1202354 w 2788960"/>
                <a:gd name="connsiteY9" fmla="*/ 1431737 h 2616397"/>
                <a:gd name="connsiteX10" fmla="*/ 1391279 w 2788960"/>
                <a:gd name="connsiteY10" fmla="*/ 1351050 h 2616397"/>
                <a:gd name="connsiteX11" fmla="*/ 1367998 w 2788960"/>
                <a:gd name="connsiteY11" fmla="*/ 1278630 h 2616397"/>
                <a:gd name="connsiteX12" fmla="*/ 1284989 w 2788960"/>
                <a:gd name="connsiteY12" fmla="*/ 1069040 h 2616397"/>
                <a:gd name="connsiteX13" fmla="*/ 1096992 w 2788960"/>
                <a:gd name="connsiteY13" fmla="*/ 909966 h 2616397"/>
                <a:gd name="connsiteX14" fmla="*/ 867677 w 2788960"/>
                <a:gd name="connsiteY14" fmla="*/ 996734 h 2616397"/>
                <a:gd name="connsiteX15" fmla="*/ 49581 w 2788960"/>
                <a:gd name="connsiteY15" fmla="*/ 1690875 h 2616397"/>
                <a:gd name="connsiteX16" fmla="*/ 0 w 2788960"/>
                <a:gd name="connsiteY16" fmla="*/ 1414045 h 2616397"/>
                <a:gd name="connsiteX17" fmla="*/ 0 w 2788960"/>
                <a:gd name="connsiteY17" fmla="*/ 1167302 h 2616397"/>
                <a:gd name="connsiteX18" fmla="*/ 880074 w 2788960"/>
                <a:gd name="connsiteY18" fmla="*/ 163276 h 2616397"/>
                <a:gd name="connsiteX19" fmla="*/ 1392545 w 2788960"/>
                <a:gd name="connsiteY19" fmla="*/ 92 h 2616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88960" h="2616397">
                  <a:moveTo>
                    <a:pt x="1392545" y="92"/>
                  </a:moveTo>
                  <a:cubicBezTo>
                    <a:pt x="1419773" y="597"/>
                    <a:pt x="1445785" y="3212"/>
                    <a:pt x="1469884" y="8333"/>
                  </a:cubicBezTo>
                  <a:cubicBezTo>
                    <a:pt x="1662702" y="49306"/>
                    <a:pt x="1811102" y="173949"/>
                    <a:pt x="1908887" y="345075"/>
                  </a:cubicBezTo>
                  <a:cubicBezTo>
                    <a:pt x="1994450" y="494810"/>
                    <a:pt x="2098202" y="737865"/>
                    <a:pt x="2199384" y="947605"/>
                  </a:cubicBezTo>
                  <a:lnTo>
                    <a:pt x="2223141" y="995775"/>
                  </a:lnTo>
                  <a:lnTo>
                    <a:pt x="2788960" y="754122"/>
                  </a:lnTo>
                  <a:lnTo>
                    <a:pt x="2788960" y="1000865"/>
                  </a:lnTo>
                  <a:lnTo>
                    <a:pt x="2255958" y="2616397"/>
                  </a:lnTo>
                  <a:lnTo>
                    <a:pt x="1202353" y="1678480"/>
                  </a:lnTo>
                  <a:cubicBezTo>
                    <a:pt x="1202353" y="1596232"/>
                    <a:pt x="1202354" y="1513985"/>
                    <a:pt x="1202354" y="1431737"/>
                  </a:cubicBezTo>
                  <a:lnTo>
                    <a:pt x="1391279" y="1351050"/>
                  </a:lnTo>
                  <a:lnTo>
                    <a:pt x="1367998" y="1278630"/>
                  </a:lnTo>
                  <a:cubicBezTo>
                    <a:pt x="1340254" y="1195124"/>
                    <a:pt x="1312555" y="1119956"/>
                    <a:pt x="1284989" y="1069040"/>
                  </a:cubicBezTo>
                  <a:cubicBezTo>
                    <a:pt x="1221978" y="952661"/>
                    <a:pt x="1185136" y="922017"/>
                    <a:pt x="1096992" y="909966"/>
                  </a:cubicBezTo>
                  <a:cubicBezTo>
                    <a:pt x="1008847" y="897915"/>
                    <a:pt x="1042246" y="866582"/>
                    <a:pt x="867677" y="996734"/>
                  </a:cubicBezTo>
                  <a:cubicBezTo>
                    <a:pt x="693109" y="1126885"/>
                    <a:pt x="322280" y="1459495"/>
                    <a:pt x="49581" y="1690875"/>
                  </a:cubicBezTo>
                  <a:lnTo>
                    <a:pt x="0" y="1414045"/>
                  </a:lnTo>
                  <a:lnTo>
                    <a:pt x="0" y="1167302"/>
                  </a:lnTo>
                  <a:cubicBezTo>
                    <a:pt x="293358" y="832627"/>
                    <a:pt x="798127" y="239714"/>
                    <a:pt x="880074" y="163276"/>
                  </a:cubicBezTo>
                  <a:cubicBezTo>
                    <a:pt x="951776" y="96393"/>
                    <a:pt x="1201950" y="-3443"/>
                    <a:pt x="1392545" y="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3D9DE8A1-A03D-6E99-6FE6-21322AA16191}"/>
                </a:ext>
              </a:extLst>
            </p:cNvPr>
            <p:cNvSpPr/>
            <p:nvPr/>
          </p:nvSpPr>
          <p:spPr bwMode="auto">
            <a:xfrm>
              <a:off x="3028614" y="861906"/>
              <a:ext cx="1603338" cy="1362282"/>
            </a:xfrm>
            <a:custGeom>
              <a:avLst/>
              <a:gdLst>
                <a:gd name="connsiteX0" fmla="*/ 2140148 w 4286249"/>
                <a:gd name="connsiteY0" fmla="*/ 141 h 3641832"/>
                <a:gd name="connsiteX1" fmla="*/ 2259012 w 4286249"/>
                <a:gd name="connsiteY1" fmla="*/ 12807 h 3641832"/>
                <a:gd name="connsiteX2" fmla="*/ 2933698 w 4286249"/>
                <a:gd name="connsiteY2" fmla="*/ 530332 h 3641832"/>
                <a:gd name="connsiteX3" fmla="*/ 3380152 w 4286249"/>
                <a:gd name="connsiteY3" fmla="*/ 1456338 h 3641832"/>
                <a:gd name="connsiteX4" fmla="*/ 3416664 w 4286249"/>
                <a:gd name="connsiteY4" fmla="*/ 1530368 h 3641832"/>
                <a:gd name="connsiteX5" fmla="*/ 4286249 w 4286249"/>
                <a:gd name="connsiteY5" fmla="*/ 1158982 h 3641832"/>
                <a:gd name="connsiteX6" fmla="*/ 3467099 w 4286249"/>
                <a:gd name="connsiteY6" fmla="*/ 3641832 h 3641832"/>
                <a:gd name="connsiteX7" fmla="*/ 1847851 w 4286249"/>
                <a:gd name="connsiteY7" fmla="*/ 2200382 h 3641832"/>
                <a:gd name="connsiteX8" fmla="*/ 2245879 w 4286249"/>
                <a:gd name="connsiteY8" fmla="*/ 2030391 h 3641832"/>
                <a:gd name="connsiteX9" fmla="*/ 2230415 w 4286249"/>
                <a:gd name="connsiteY9" fmla="*/ 1984854 h 3641832"/>
                <a:gd name="connsiteX10" fmla="*/ 1974850 w 4286249"/>
                <a:gd name="connsiteY10" fmla="*/ 1263757 h 3641832"/>
                <a:gd name="connsiteX11" fmla="*/ 1685924 w 4286249"/>
                <a:gd name="connsiteY11" fmla="*/ 1019282 h 3641832"/>
                <a:gd name="connsiteX12" fmla="*/ 1333499 w 4286249"/>
                <a:gd name="connsiteY12" fmla="*/ 1152632 h 3641832"/>
                <a:gd name="connsiteX13" fmla="*/ 76200 w 4286249"/>
                <a:gd name="connsiteY13" fmla="*/ 2219432 h 3641832"/>
                <a:gd name="connsiteX14" fmla="*/ 0 w 4286249"/>
                <a:gd name="connsiteY14" fmla="*/ 1793982 h 3641832"/>
                <a:gd name="connsiteX15" fmla="*/ 1352550 w 4286249"/>
                <a:gd name="connsiteY15" fmla="*/ 250932 h 3641832"/>
                <a:gd name="connsiteX16" fmla="*/ 2140148 w 4286249"/>
                <a:gd name="connsiteY16" fmla="*/ 141 h 364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86249" h="3641832">
                  <a:moveTo>
                    <a:pt x="2140148" y="141"/>
                  </a:moveTo>
                  <a:cubicBezTo>
                    <a:pt x="2181993" y="918"/>
                    <a:pt x="2221970" y="4936"/>
                    <a:pt x="2259012" y="12807"/>
                  </a:cubicBezTo>
                  <a:cubicBezTo>
                    <a:pt x="2555346" y="75777"/>
                    <a:pt x="2783416" y="267336"/>
                    <a:pt x="2933698" y="530332"/>
                  </a:cubicBezTo>
                  <a:cubicBezTo>
                    <a:pt x="3065196" y="760454"/>
                    <a:pt x="3224650" y="1133996"/>
                    <a:pt x="3380152" y="1456338"/>
                  </a:cubicBezTo>
                  <a:lnTo>
                    <a:pt x="3416664" y="1530368"/>
                  </a:lnTo>
                  <a:lnTo>
                    <a:pt x="4286249" y="1158982"/>
                  </a:lnTo>
                  <a:lnTo>
                    <a:pt x="3467099" y="3641832"/>
                  </a:lnTo>
                  <a:lnTo>
                    <a:pt x="1847851" y="2200382"/>
                  </a:lnTo>
                  <a:lnTo>
                    <a:pt x="2245879" y="2030391"/>
                  </a:lnTo>
                  <a:lnTo>
                    <a:pt x="2230415" y="1984854"/>
                  </a:lnTo>
                  <a:cubicBezTo>
                    <a:pt x="2145125" y="1725852"/>
                    <a:pt x="2059583" y="1420258"/>
                    <a:pt x="1974850" y="1263757"/>
                  </a:cubicBezTo>
                  <a:cubicBezTo>
                    <a:pt x="1878012" y="1084899"/>
                    <a:pt x="1821391" y="1037803"/>
                    <a:pt x="1685924" y="1019282"/>
                  </a:cubicBezTo>
                  <a:cubicBezTo>
                    <a:pt x="1550458" y="1000761"/>
                    <a:pt x="1601788" y="952607"/>
                    <a:pt x="1333499" y="1152632"/>
                  </a:cubicBezTo>
                  <a:cubicBezTo>
                    <a:pt x="1065213" y="1352657"/>
                    <a:pt x="495300" y="1863832"/>
                    <a:pt x="76200" y="2219432"/>
                  </a:cubicBezTo>
                  <a:lnTo>
                    <a:pt x="0" y="1793982"/>
                  </a:lnTo>
                  <a:cubicBezTo>
                    <a:pt x="450850" y="1279632"/>
                    <a:pt x="1226609" y="368407"/>
                    <a:pt x="1352550" y="250932"/>
                  </a:cubicBezTo>
                  <a:cubicBezTo>
                    <a:pt x="1462748" y="148142"/>
                    <a:pt x="1847229" y="-5291"/>
                    <a:pt x="2140148" y="141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0684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58503F-16D8-13BE-E223-5B7349793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C3957F9-C3ED-9188-9E50-AB3353E3D2D8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奥行きのある矢印／カーブ（立体）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F344A14-FBAC-B564-3958-628F136A7742}"/>
              </a:ext>
            </a:extLst>
          </p:cNvPr>
          <p:cNvGrpSpPr/>
          <p:nvPr/>
        </p:nvGrpSpPr>
        <p:grpSpPr>
          <a:xfrm>
            <a:off x="1443915" y="4691542"/>
            <a:ext cx="593127" cy="1831986"/>
            <a:chOff x="1443915" y="4691542"/>
            <a:chExt cx="593127" cy="1831986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659D992A-B956-BD7E-B183-6126A82E90A6}"/>
                </a:ext>
              </a:extLst>
            </p:cNvPr>
            <p:cNvSpPr/>
            <p:nvPr/>
          </p:nvSpPr>
          <p:spPr bwMode="auto">
            <a:xfrm>
              <a:off x="1443915" y="4691542"/>
              <a:ext cx="593127" cy="1831884"/>
            </a:xfrm>
            <a:custGeom>
              <a:avLst/>
              <a:gdLst>
                <a:gd name="connsiteX0" fmla="*/ 392437 w 1149969"/>
                <a:gd name="connsiteY0" fmla="*/ 0 h 3551702"/>
                <a:gd name="connsiteX1" fmla="*/ 517565 w 1149969"/>
                <a:gd name="connsiteY1" fmla="*/ 1 h 3551702"/>
                <a:gd name="connsiteX2" fmla="*/ 739102 w 1149969"/>
                <a:gd name="connsiteY2" fmla="*/ 1558347 h 3551702"/>
                <a:gd name="connsiteX3" fmla="*/ 646588 w 1149969"/>
                <a:gd name="connsiteY3" fmla="*/ 1516909 h 3551702"/>
                <a:gd name="connsiteX4" fmla="*/ 646532 w 1149969"/>
                <a:gd name="connsiteY4" fmla="*/ 1591675 h 3551702"/>
                <a:gd name="connsiteX5" fmla="*/ 646615 w 1149969"/>
                <a:gd name="connsiteY5" fmla="*/ 2313785 h 3551702"/>
                <a:gd name="connsiteX6" fmla="*/ 671170 w 1149969"/>
                <a:gd name="connsiteY6" fmla="*/ 2530676 h 3551702"/>
                <a:gd name="connsiteX7" fmla="*/ 702885 w 1149969"/>
                <a:gd name="connsiteY7" fmla="*/ 2645772 h 3551702"/>
                <a:gd name="connsiteX8" fmla="*/ 706813 w 1149969"/>
                <a:gd name="connsiteY8" fmla="*/ 2654079 h 3551702"/>
                <a:gd name="connsiteX9" fmla="*/ 722363 w 1149969"/>
                <a:gd name="connsiteY9" fmla="*/ 2640618 h 3551702"/>
                <a:gd name="connsiteX10" fmla="*/ 1024841 w 1149969"/>
                <a:gd name="connsiteY10" fmla="*/ 2366984 h 3551702"/>
                <a:gd name="connsiteX11" fmla="*/ 1149969 w 1149969"/>
                <a:gd name="connsiteY11" fmla="*/ 2366984 h 3551702"/>
                <a:gd name="connsiteX12" fmla="*/ 1149969 w 1149969"/>
                <a:gd name="connsiteY12" fmla="*/ 2780306 h 3551702"/>
                <a:gd name="connsiteX13" fmla="*/ 783708 w 1149969"/>
                <a:gd name="connsiteY13" fmla="*/ 3439165 h 3551702"/>
                <a:gd name="connsiteX14" fmla="*/ 703908 w 1149969"/>
                <a:gd name="connsiteY14" fmla="*/ 3542510 h 3551702"/>
                <a:gd name="connsiteX15" fmla="*/ 674080 w 1149969"/>
                <a:gd name="connsiteY15" fmla="*/ 3550885 h 3551702"/>
                <a:gd name="connsiteX16" fmla="*/ 674080 w 1149969"/>
                <a:gd name="connsiteY16" fmla="*/ 3550953 h 3551702"/>
                <a:gd name="connsiteX17" fmla="*/ 673838 w 1149969"/>
                <a:gd name="connsiteY17" fmla="*/ 3550953 h 3551702"/>
                <a:gd name="connsiteX18" fmla="*/ 671170 w 1149969"/>
                <a:gd name="connsiteY18" fmla="*/ 3551702 h 3551702"/>
                <a:gd name="connsiteX19" fmla="*/ 667767 w 1149969"/>
                <a:gd name="connsiteY19" fmla="*/ 3550953 h 3551702"/>
                <a:gd name="connsiteX20" fmla="*/ 548710 w 1149969"/>
                <a:gd name="connsiteY20" fmla="*/ 3550953 h 3551702"/>
                <a:gd name="connsiteX21" fmla="*/ 546042 w 1149969"/>
                <a:gd name="connsiteY21" fmla="*/ 3551702 h 3551702"/>
                <a:gd name="connsiteX22" fmla="*/ 544096 w 1149969"/>
                <a:gd name="connsiteY22" fmla="*/ 3550953 h 3551702"/>
                <a:gd name="connsiteX23" fmla="*/ 542432 w 1149969"/>
                <a:gd name="connsiteY23" fmla="*/ 3550953 h 3551702"/>
                <a:gd name="connsiteX24" fmla="*/ 542432 w 1149969"/>
                <a:gd name="connsiteY24" fmla="*/ 3550313 h 3551702"/>
                <a:gd name="connsiteX25" fmla="*/ 468288 w 1149969"/>
                <a:gd name="connsiteY25" fmla="*/ 3521778 h 3551702"/>
                <a:gd name="connsiteX26" fmla="*/ 388488 w 1149969"/>
                <a:gd name="connsiteY26" fmla="*/ 3412565 h 3551702"/>
                <a:gd name="connsiteX27" fmla="*/ 259580 w 1149969"/>
                <a:gd name="connsiteY27" fmla="*/ 2890797 h 3551702"/>
                <a:gd name="connsiteX28" fmla="*/ 222751 w 1149969"/>
                <a:gd name="connsiteY28" fmla="*/ 2395630 h 3551702"/>
                <a:gd name="connsiteX29" fmla="*/ 222751 w 1149969"/>
                <a:gd name="connsiteY29" fmla="*/ 1383114 h 3551702"/>
                <a:gd name="connsiteX30" fmla="*/ 0 w 1149969"/>
                <a:gd name="connsiteY30" fmla="*/ 1283343 h 355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49969" h="3551702">
                  <a:moveTo>
                    <a:pt x="392437" y="0"/>
                  </a:moveTo>
                  <a:lnTo>
                    <a:pt x="517565" y="1"/>
                  </a:lnTo>
                  <a:lnTo>
                    <a:pt x="739102" y="1558347"/>
                  </a:lnTo>
                  <a:lnTo>
                    <a:pt x="646588" y="1516909"/>
                  </a:lnTo>
                  <a:cubicBezTo>
                    <a:pt x="646569" y="1541831"/>
                    <a:pt x="646551" y="1566753"/>
                    <a:pt x="646532" y="1591675"/>
                  </a:cubicBezTo>
                  <a:cubicBezTo>
                    <a:pt x="646169" y="1871412"/>
                    <a:pt x="644826" y="2248735"/>
                    <a:pt x="646615" y="2313785"/>
                  </a:cubicBezTo>
                  <a:cubicBezTo>
                    <a:pt x="648661" y="2388127"/>
                    <a:pt x="656847" y="2461107"/>
                    <a:pt x="671170" y="2530676"/>
                  </a:cubicBezTo>
                  <a:cubicBezTo>
                    <a:pt x="678331" y="2565460"/>
                    <a:pt x="689585" y="2609964"/>
                    <a:pt x="702885" y="2645772"/>
                  </a:cubicBezTo>
                  <a:lnTo>
                    <a:pt x="706813" y="2654079"/>
                  </a:lnTo>
                  <a:lnTo>
                    <a:pt x="722363" y="2640618"/>
                  </a:lnTo>
                  <a:cubicBezTo>
                    <a:pt x="798319" y="2573884"/>
                    <a:pt x="928160" y="2454115"/>
                    <a:pt x="1024841" y="2366984"/>
                  </a:cubicBezTo>
                  <a:lnTo>
                    <a:pt x="1149969" y="2366984"/>
                  </a:lnTo>
                  <a:lnTo>
                    <a:pt x="1149969" y="2780306"/>
                  </a:lnTo>
                  <a:cubicBezTo>
                    <a:pt x="1017651" y="3016295"/>
                    <a:pt x="810991" y="3392785"/>
                    <a:pt x="783708" y="3439165"/>
                  </a:cubicBezTo>
                  <a:cubicBezTo>
                    <a:pt x="763247" y="3473949"/>
                    <a:pt x="735495" y="3522353"/>
                    <a:pt x="703908" y="3542510"/>
                  </a:cubicBezTo>
                  <a:lnTo>
                    <a:pt x="674080" y="3550885"/>
                  </a:lnTo>
                  <a:lnTo>
                    <a:pt x="674080" y="3550953"/>
                  </a:lnTo>
                  <a:lnTo>
                    <a:pt x="673838" y="3550953"/>
                  </a:lnTo>
                  <a:lnTo>
                    <a:pt x="671170" y="3551702"/>
                  </a:lnTo>
                  <a:lnTo>
                    <a:pt x="667767" y="3550953"/>
                  </a:lnTo>
                  <a:lnTo>
                    <a:pt x="548710" y="3550953"/>
                  </a:lnTo>
                  <a:lnTo>
                    <a:pt x="546042" y="3551702"/>
                  </a:lnTo>
                  <a:lnTo>
                    <a:pt x="544096" y="3550953"/>
                  </a:lnTo>
                  <a:lnTo>
                    <a:pt x="542432" y="3550953"/>
                  </a:lnTo>
                  <a:lnTo>
                    <a:pt x="542432" y="3550313"/>
                  </a:lnTo>
                  <a:lnTo>
                    <a:pt x="468288" y="3521778"/>
                  </a:lnTo>
                  <a:cubicBezTo>
                    <a:pt x="440495" y="3501317"/>
                    <a:pt x="412360" y="3467641"/>
                    <a:pt x="388488" y="3412565"/>
                  </a:cubicBezTo>
                  <a:cubicBezTo>
                    <a:pt x="340745" y="3302414"/>
                    <a:pt x="287203" y="3060287"/>
                    <a:pt x="259580" y="2890797"/>
                  </a:cubicBezTo>
                  <a:cubicBezTo>
                    <a:pt x="231958" y="2721309"/>
                    <a:pt x="235027" y="2560685"/>
                    <a:pt x="222751" y="2395630"/>
                  </a:cubicBezTo>
                  <a:lnTo>
                    <a:pt x="222751" y="1383114"/>
                  </a:lnTo>
                  <a:lnTo>
                    <a:pt x="0" y="1283343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FB597152-BACE-B833-D688-1AAC81F146BF}"/>
                </a:ext>
              </a:extLst>
            </p:cNvPr>
            <p:cNvSpPr/>
            <p:nvPr/>
          </p:nvSpPr>
          <p:spPr bwMode="auto">
            <a:xfrm>
              <a:off x="1508453" y="4691542"/>
              <a:ext cx="528589" cy="1831986"/>
            </a:xfrm>
            <a:custGeom>
              <a:avLst/>
              <a:gdLst>
                <a:gd name="connsiteX0" fmla="*/ 456707 w 1192681"/>
                <a:gd name="connsiteY0" fmla="*/ 0 h 4133603"/>
                <a:gd name="connsiteX1" fmla="*/ 714525 w 1192681"/>
                <a:gd name="connsiteY1" fmla="*/ 1813560 h 4133603"/>
                <a:gd name="connsiteX2" fmla="*/ 606860 w 1192681"/>
                <a:gd name="connsiteY2" fmla="*/ 1765336 h 4133603"/>
                <a:gd name="connsiteX3" fmla="*/ 606795 w 1192681"/>
                <a:gd name="connsiteY3" fmla="*/ 1852346 h 4133603"/>
                <a:gd name="connsiteX4" fmla="*/ 606892 w 1192681"/>
                <a:gd name="connsiteY4" fmla="*/ 2692718 h 4133603"/>
                <a:gd name="connsiteX5" fmla="*/ 635468 w 1192681"/>
                <a:gd name="connsiteY5" fmla="*/ 2945130 h 4133603"/>
                <a:gd name="connsiteX6" fmla="*/ 723573 w 1192681"/>
                <a:gd name="connsiteY6" fmla="*/ 3152299 h 4133603"/>
                <a:gd name="connsiteX7" fmla="*/ 806917 w 1192681"/>
                <a:gd name="connsiteY7" fmla="*/ 3102293 h 4133603"/>
                <a:gd name="connsiteX8" fmla="*/ 1192681 w 1192681"/>
                <a:gd name="connsiteY8" fmla="*/ 2754630 h 4133603"/>
                <a:gd name="connsiteX9" fmla="*/ 1192681 w 1192681"/>
                <a:gd name="connsiteY9" fmla="*/ 3235643 h 4133603"/>
                <a:gd name="connsiteX10" fmla="*/ 766436 w 1192681"/>
                <a:gd name="connsiteY10" fmla="*/ 4002405 h 4133603"/>
                <a:gd name="connsiteX11" fmla="*/ 635468 w 1192681"/>
                <a:gd name="connsiteY11" fmla="*/ 4133372 h 4133603"/>
                <a:gd name="connsiteX12" fmla="*/ 452111 w 1192681"/>
                <a:gd name="connsiteY12" fmla="*/ 3971449 h 4133603"/>
                <a:gd name="connsiteX13" fmla="*/ 302092 w 1192681"/>
                <a:gd name="connsiteY13" fmla="*/ 3364230 h 4133603"/>
                <a:gd name="connsiteX14" fmla="*/ 259231 w 1192681"/>
                <a:gd name="connsiteY14" fmla="*/ 2787968 h 4133603"/>
                <a:gd name="connsiteX15" fmla="*/ 259231 w 1192681"/>
                <a:gd name="connsiteY15" fmla="*/ 1609630 h 4133603"/>
                <a:gd name="connsiteX16" fmla="*/ 0 w 1192681"/>
                <a:gd name="connsiteY16" fmla="*/ 1493519 h 4133603"/>
                <a:gd name="connsiteX17" fmla="*/ 456707 w 1192681"/>
                <a:gd name="connsiteY17" fmla="*/ 0 h 413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92681" h="4133603">
                  <a:moveTo>
                    <a:pt x="456707" y="0"/>
                  </a:moveTo>
                  <a:lnTo>
                    <a:pt x="714525" y="1813560"/>
                  </a:lnTo>
                  <a:lnTo>
                    <a:pt x="606860" y="1765336"/>
                  </a:lnTo>
                  <a:lnTo>
                    <a:pt x="606795" y="1852346"/>
                  </a:lnTo>
                  <a:cubicBezTo>
                    <a:pt x="606372" y="2177897"/>
                    <a:pt x="604809" y="2617015"/>
                    <a:pt x="606892" y="2692718"/>
                  </a:cubicBezTo>
                  <a:cubicBezTo>
                    <a:pt x="609273" y="2779236"/>
                    <a:pt x="618799" y="2864167"/>
                    <a:pt x="635468" y="2945130"/>
                  </a:cubicBezTo>
                  <a:cubicBezTo>
                    <a:pt x="652136" y="3026093"/>
                    <a:pt x="687854" y="3152299"/>
                    <a:pt x="723573" y="3152299"/>
                  </a:cubicBezTo>
                  <a:cubicBezTo>
                    <a:pt x="759293" y="3152299"/>
                    <a:pt x="728733" y="3168570"/>
                    <a:pt x="806917" y="3102293"/>
                  </a:cubicBezTo>
                  <a:cubicBezTo>
                    <a:pt x="885101" y="3036014"/>
                    <a:pt x="1064093" y="2870517"/>
                    <a:pt x="1192681" y="2754630"/>
                  </a:cubicBezTo>
                  <a:lnTo>
                    <a:pt x="1192681" y="3235643"/>
                  </a:lnTo>
                  <a:cubicBezTo>
                    <a:pt x="1038693" y="3510280"/>
                    <a:pt x="798187" y="3948430"/>
                    <a:pt x="766436" y="4002405"/>
                  </a:cubicBezTo>
                  <a:cubicBezTo>
                    <a:pt x="734686" y="4056379"/>
                    <a:pt x="687854" y="4138531"/>
                    <a:pt x="635468" y="4133372"/>
                  </a:cubicBezTo>
                  <a:cubicBezTo>
                    <a:pt x="583080" y="4128213"/>
                    <a:pt x="507674" y="4099639"/>
                    <a:pt x="452111" y="3971449"/>
                  </a:cubicBezTo>
                  <a:cubicBezTo>
                    <a:pt x="396549" y="3843258"/>
                    <a:pt x="334239" y="3561477"/>
                    <a:pt x="302092" y="3364230"/>
                  </a:cubicBezTo>
                  <a:cubicBezTo>
                    <a:pt x="269946" y="3166984"/>
                    <a:pt x="273518" y="2980055"/>
                    <a:pt x="259231" y="2787968"/>
                  </a:cubicBezTo>
                  <a:lnTo>
                    <a:pt x="259231" y="1609630"/>
                  </a:lnTo>
                  <a:lnTo>
                    <a:pt x="0" y="1493519"/>
                  </a:lnTo>
                  <a:lnTo>
                    <a:pt x="456707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71AB4AFC-F33A-2355-AB74-7F4122DCC909}"/>
              </a:ext>
            </a:extLst>
          </p:cNvPr>
          <p:cNvGrpSpPr/>
          <p:nvPr/>
        </p:nvGrpSpPr>
        <p:grpSpPr>
          <a:xfrm>
            <a:off x="7731682" y="4670857"/>
            <a:ext cx="593482" cy="1836317"/>
            <a:chOff x="7731682" y="4670857"/>
            <a:chExt cx="593482" cy="1836317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8A6DB6AC-6FCB-593C-EF0B-3BD8A6949168}"/>
                </a:ext>
              </a:extLst>
            </p:cNvPr>
            <p:cNvSpPr/>
            <p:nvPr/>
          </p:nvSpPr>
          <p:spPr bwMode="auto">
            <a:xfrm>
              <a:off x="7731682" y="4670857"/>
              <a:ext cx="593482" cy="1836317"/>
            </a:xfrm>
            <a:custGeom>
              <a:avLst/>
              <a:gdLst>
                <a:gd name="connsiteX0" fmla="*/ 1025530 w 1150658"/>
                <a:gd name="connsiteY0" fmla="*/ 0 h 3560296"/>
                <a:gd name="connsiteX1" fmla="*/ 1150658 w 1150658"/>
                <a:gd name="connsiteY1" fmla="*/ 1 h 3560296"/>
                <a:gd name="connsiteX2" fmla="*/ 1150658 w 1150658"/>
                <a:gd name="connsiteY2" fmla="*/ 1321812 h 3560296"/>
                <a:gd name="connsiteX3" fmla="*/ 262628 w 1150658"/>
                <a:gd name="connsiteY3" fmla="*/ 2111625 h 3560296"/>
                <a:gd name="connsiteX4" fmla="*/ 242167 w 1150658"/>
                <a:gd name="connsiteY4" fmla="*/ 2197564 h 3560296"/>
                <a:gd name="connsiteX5" fmla="*/ 221705 w 1150658"/>
                <a:gd name="connsiteY5" fmla="*/ 2369440 h 3560296"/>
                <a:gd name="connsiteX6" fmla="*/ 221705 w 1150658"/>
                <a:gd name="connsiteY6" fmla="*/ 2879637 h 3560296"/>
                <a:gd name="connsiteX7" fmla="*/ 269177 w 1150658"/>
                <a:gd name="connsiteY7" fmla="*/ 2905531 h 3560296"/>
                <a:gd name="connsiteX8" fmla="*/ 184057 w 1150658"/>
                <a:gd name="connsiteY8" fmla="*/ 3560296 h 3560296"/>
                <a:gd name="connsiteX9" fmla="*/ 136824 w 1150658"/>
                <a:gd name="connsiteY9" fmla="*/ 2972503 h 3560296"/>
                <a:gd name="connsiteX10" fmla="*/ 135343 w 1150658"/>
                <a:gd name="connsiteY10" fmla="*/ 2972503 h 3560296"/>
                <a:gd name="connsiteX11" fmla="*/ 58929 w 1150658"/>
                <a:gd name="connsiteY11" fmla="*/ 3560296 h 3560296"/>
                <a:gd name="connsiteX12" fmla="*/ 0 w 1150658"/>
                <a:gd name="connsiteY12" fmla="*/ 2826959 h 3560296"/>
                <a:gd name="connsiteX13" fmla="*/ 39285 w 1150658"/>
                <a:gd name="connsiteY13" fmla="*/ 2848386 h 3560296"/>
                <a:gd name="connsiteX14" fmla="*/ 39285 w 1150658"/>
                <a:gd name="connsiteY14" fmla="*/ 2344886 h 3560296"/>
                <a:gd name="connsiteX15" fmla="*/ 51563 w 1150658"/>
                <a:gd name="connsiteY15" fmla="*/ 2087071 h 3560296"/>
                <a:gd name="connsiteX16" fmla="*/ 67932 w 1150658"/>
                <a:gd name="connsiteY16" fmla="*/ 1861995 h 3560296"/>
                <a:gd name="connsiteX17" fmla="*/ 108855 w 1150658"/>
                <a:gd name="connsiteY17" fmla="*/ 1669657 h 3560296"/>
                <a:gd name="connsiteX18" fmla="*/ 170239 w 1150658"/>
                <a:gd name="connsiteY18" fmla="*/ 1518242 h 3560296"/>
                <a:gd name="connsiteX0" fmla="*/ 1025530 w 1150658"/>
                <a:gd name="connsiteY0" fmla="*/ 0 h 3560296"/>
                <a:gd name="connsiteX1" fmla="*/ 1150658 w 1150658"/>
                <a:gd name="connsiteY1" fmla="*/ 1 h 3560296"/>
                <a:gd name="connsiteX2" fmla="*/ 1150658 w 1150658"/>
                <a:gd name="connsiteY2" fmla="*/ 1321812 h 3560296"/>
                <a:gd name="connsiteX3" fmla="*/ 262628 w 1150658"/>
                <a:gd name="connsiteY3" fmla="*/ 2111625 h 3560296"/>
                <a:gd name="connsiteX4" fmla="*/ 242167 w 1150658"/>
                <a:gd name="connsiteY4" fmla="*/ 2197564 h 3560296"/>
                <a:gd name="connsiteX5" fmla="*/ 221705 w 1150658"/>
                <a:gd name="connsiteY5" fmla="*/ 2369440 h 3560296"/>
                <a:gd name="connsiteX6" fmla="*/ 221705 w 1150658"/>
                <a:gd name="connsiteY6" fmla="*/ 2879637 h 3560296"/>
                <a:gd name="connsiteX7" fmla="*/ 269177 w 1150658"/>
                <a:gd name="connsiteY7" fmla="*/ 2905531 h 3560296"/>
                <a:gd name="connsiteX8" fmla="*/ 184057 w 1150658"/>
                <a:gd name="connsiteY8" fmla="*/ 3560296 h 3560296"/>
                <a:gd name="connsiteX9" fmla="*/ 136824 w 1150658"/>
                <a:gd name="connsiteY9" fmla="*/ 2972503 h 3560296"/>
                <a:gd name="connsiteX10" fmla="*/ 58929 w 1150658"/>
                <a:gd name="connsiteY10" fmla="*/ 3560296 h 3560296"/>
                <a:gd name="connsiteX11" fmla="*/ 0 w 1150658"/>
                <a:gd name="connsiteY11" fmla="*/ 2826959 h 3560296"/>
                <a:gd name="connsiteX12" fmla="*/ 39285 w 1150658"/>
                <a:gd name="connsiteY12" fmla="*/ 2848386 h 3560296"/>
                <a:gd name="connsiteX13" fmla="*/ 39285 w 1150658"/>
                <a:gd name="connsiteY13" fmla="*/ 2344886 h 3560296"/>
                <a:gd name="connsiteX14" fmla="*/ 51563 w 1150658"/>
                <a:gd name="connsiteY14" fmla="*/ 2087071 h 3560296"/>
                <a:gd name="connsiteX15" fmla="*/ 67932 w 1150658"/>
                <a:gd name="connsiteY15" fmla="*/ 1861995 h 3560296"/>
                <a:gd name="connsiteX16" fmla="*/ 108855 w 1150658"/>
                <a:gd name="connsiteY16" fmla="*/ 1669657 h 3560296"/>
                <a:gd name="connsiteX17" fmla="*/ 170239 w 1150658"/>
                <a:gd name="connsiteY17" fmla="*/ 1518242 h 3560296"/>
                <a:gd name="connsiteX18" fmla="*/ 1025530 w 1150658"/>
                <a:gd name="connsiteY18" fmla="*/ 0 h 3560296"/>
                <a:gd name="connsiteX0" fmla="*/ 1025530 w 1150658"/>
                <a:gd name="connsiteY0" fmla="*/ 0 h 3560296"/>
                <a:gd name="connsiteX1" fmla="*/ 1150658 w 1150658"/>
                <a:gd name="connsiteY1" fmla="*/ 1 h 3560296"/>
                <a:gd name="connsiteX2" fmla="*/ 1150658 w 1150658"/>
                <a:gd name="connsiteY2" fmla="*/ 1321812 h 3560296"/>
                <a:gd name="connsiteX3" fmla="*/ 262628 w 1150658"/>
                <a:gd name="connsiteY3" fmla="*/ 2111625 h 3560296"/>
                <a:gd name="connsiteX4" fmla="*/ 242167 w 1150658"/>
                <a:gd name="connsiteY4" fmla="*/ 2197564 h 3560296"/>
                <a:gd name="connsiteX5" fmla="*/ 221705 w 1150658"/>
                <a:gd name="connsiteY5" fmla="*/ 2369440 h 3560296"/>
                <a:gd name="connsiteX6" fmla="*/ 221705 w 1150658"/>
                <a:gd name="connsiteY6" fmla="*/ 2879637 h 3560296"/>
                <a:gd name="connsiteX7" fmla="*/ 269177 w 1150658"/>
                <a:gd name="connsiteY7" fmla="*/ 2905531 h 3560296"/>
                <a:gd name="connsiteX8" fmla="*/ 184057 w 1150658"/>
                <a:gd name="connsiteY8" fmla="*/ 3560296 h 3560296"/>
                <a:gd name="connsiteX9" fmla="*/ 58929 w 1150658"/>
                <a:gd name="connsiteY9" fmla="*/ 3560296 h 3560296"/>
                <a:gd name="connsiteX10" fmla="*/ 0 w 1150658"/>
                <a:gd name="connsiteY10" fmla="*/ 2826959 h 3560296"/>
                <a:gd name="connsiteX11" fmla="*/ 39285 w 1150658"/>
                <a:gd name="connsiteY11" fmla="*/ 2848386 h 3560296"/>
                <a:gd name="connsiteX12" fmla="*/ 39285 w 1150658"/>
                <a:gd name="connsiteY12" fmla="*/ 2344886 h 3560296"/>
                <a:gd name="connsiteX13" fmla="*/ 51563 w 1150658"/>
                <a:gd name="connsiteY13" fmla="*/ 2087071 h 3560296"/>
                <a:gd name="connsiteX14" fmla="*/ 67932 w 1150658"/>
                <a:gd name="connsiteY14" fmla="*/ 1861995 h 3560296"/>
                <a:gd name="connsiteX15" fmla="*/ 108855 w 1150658"/>
                <a:gd name="connsiteY15" fmla="*/ 1669657 h 3560296"/>
                <a:gd name="connsiteX16" fmla="*/ 170239 w 1150658"/>
                <a:gd name="connsiteY16" fmla="*/ 1518242 h 3560296"/>
                <a:gd name="connsiteX17" fmla="*/ 1025530 w 1150658"/>
                <a:gd name="connsiteY17" fmla="*/ 0 h 356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50658" h="3560296">
                  <a:moveTo>
                    <a:pt x="1025530" y="0"/>
                  </a:moveTo>
                  <a:lnTo>
                    <a:pt x="1150658" y="1"/>
                  </a:lnTo>
                  <a:lnTo>
                    <a:pt x="1150658" y="1321812"/>
                  </a:lnTo>
                  <a:lnTo>
                    <a:pt x="262628" y="2111625"/>
                  </a:lnTo>
                  <a:lnTo>
                    <a:pt x="242167" y="2197564"/>
                  </a:lnTo>
                  <a:lnTo>
                    <a:pt x="221705" y="2369440"/>
                  </a:lnTo>
                  <a:lnTo>
                    <a:pt x="221705" y="2879637"/>
                  </a:lnTo>
                  <a:lnTo>
                    <a:pt x="269177" y="2905531"/>
                  </a:lnTo>
                  <a:lnTo>
                    <a:pt x="184057" y="3560296"/>
                  </a:lnTo>
                  <a:lnTo>
                    <a:pt x="58929" y="3560296"/>
                  </a:lnTo>
                  <a:lnTo>
                    <a:pt x="0" y="2826959"/>
                  </a:lnTo>
                  <a:lnTo>
                    <a:pt x="39285" y="2848386"/>
                  </a:lnTo>
                  <a:lnTo>
                    <a:pt x="39285" y="2344886"/>
                  </a:lnTo>
                  <a:lnTo>
                    <a:pt x="51563" y="2087071"/>
                  </a:lnTo>
                  <a:lnTo>
                    <a:pt x="67932" y="1861995"/>
                  </a:lnTo>
                  <a:lnTo>
                    <a:pt x="108855" y="1669657"/>
                  </a:lnTo>
                  <a:lnTo>
                    <a:pt x="170239" y="1518242"/>
                  </a:lnTo>
                  <a:lnTo>
                    <a:pt x="102553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9365509A-3C2A-433A-DF72-C2D59C4B968A}"/>
                </a:ext>
              </a:extLst>
            </p:cNvPr>
            <p:cNvSpPr/>
            <p:nvPr/>
          </p:nvSpPr>
          <p:spPr bwMode="auto">
            <a:xfrm>
              <a:off x="7796220" y="4670857"/>
              <a:ext cx="528944" cy="1836317"/>
            </a:xfrm>
            <a:custGeom>
              <a:avLst/>
              <a:gdLst>
                <a:gd name="connsiteX0" fmla="*/ 1193483 w 1193483"/>
                <a:gd name="connsiteY0" fmla="*/ 0 h 4143374"/>
                <a:gd name="connsiteX1" fmla="*/ 1193483 w 1193483"/>
                <a:gd name="connsiteY1" fmla="*/ 1538288 h 4143374"/>
                <a:gd name="connsiteX2" fmla="*/ 160019 w 1193483"/>
                <a:gd name="connsiteY2" fmla="*/ 2457450 h 4143374"/>
                <a:gd name="connsiteX3" fmla="*/ 136207 w 1193483"/>
                <a:gd name="connsiteY3" fmla="*/ 2557463 h 4143374"/>
                <a:gd name="connsiteX4" fmla="*/ 112394 w 1193483"/>
                <a:gd name="connsiteY4" fmla="*/ 2757488 h 4143374"/>
                <a:gd name="connsiteX5" fmla="*/ 112394 w 1193483"/>
                <a:gd name="connsiteY5" fmla="*/ 3351242 h 4143374"/>
                <a:gd name="connsiteX6" fmla="*/ 167640 w 1193483"/>
                <a:gd name="connsiteY6" fmla="*/ 3381376 h 4143374"/>
                <a:gd name="connsiteX7" fmla="*/ 68580 w 1193483"/>
                <a:gd name="connsiteY7" fmla="*/ 4143374 h 4143374"/>
                <a:gd name="connsiteX8" fmla="*/ 0 w 1193483"/>
                <a:gd name="connsiteY8" fmla="*/ 3289936 h 4143374"/>
                <a:gd name="connsiteX9" fmla="*/ 45719 w 1193483"/>
                <a:gd name="connsiteY9" fmla="*/ 3314873 h 4143374"/>
                <a:gd name="connsiteX10" fmla="*/ 45719 w 1193483"/>
                <a:gd name="connsiteY10" fmla="*/ 2728913 h 4143374"/>
                <a:gd name="connsiteX11" fmla="*/ 60007 w 1193483"/>
                <a:gd name="connsiteY11" fmla="*/ 2428875 h 4143374"/>
                <a:gd name="connsiteX12" fmla="*/ 79057 w 1193483"/>
                <a:gd name="connsiteY12" fmla="*/ 2166938 h 4143374"/>
                <a:gd name="connsiteX13" fmla="*/ 126682 w 1193483"/>
                <a:gd name="connsiteY13" fmla="*/ 1943100 h 4143374"/>
                <a:gd name="connsiteX14" fmla="*/ 198119 w 1193483"/>
                <a:gd name="connsiteY14" fmla="*/ 1766888 h 4143374"/>
                <a:gd name="connsiteX15" fmla="*/ 1193483 w 1193483"/>
                <a:gd name="connsiteY15" fmla="*/ 0 h 4143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93483" h="4143374">
                  <a:moveTo>
                    <a:pt x="1193483" y="0"/>
                  </a:moveTo>
                  <a:lnTo>
                    <a:pt x="1193483" y="1538288"/>
                  </a:lnTo>
                  <a:lnTo>
                    <a:pt x="160019" y="2457450"/>
                  </a:lnTo>
                  <a:lnTo>
                    <a:pt x="136207" y="2557463"/>
                  </a:lnTo>
                  <a:lnTo>
                    <a:pt x="112394" y="2757488"/>
                  </a:lnTo>
                  <a:lnTo>
                    <a:pt x="112394" y="3351242"/>
                  </a:lnTo>
                  <a:lnTo>
                    <a:pt x="167640" y="3381376"/>
                  </a:lnTo>
                  <a:lnTo>
                    <a:pt x="68580" y="4143374"/>
                  </a:lnTo>
                  <a:lnTo>
                    <a:pt x="0" y="3289936"/>
                  </a:lnTo>
                  <a:lnTo>
                    <a:pt x="45719" y="3314873"/>
                  </a:lnTo>
                  <a:lnTo>
                    <a:pt x="45719" y="2728913"/>
                  </a:lnTo>
                  <a:lnTo>
                    <a:pt x="60007" y="2428875"/>
                  </a:lnTo>
                  <a:lnTo>
                    <a:pt x="79057" y="2166938"/>
                  </a:lnTo>
                  <a:lnTo>
                    <a:pt x="126682" y="1943100"/>
                  </a:lnTo>
                  <a:lnTo>
                    <a:pt x="198119" y="1766888"/>
                  </a:lnTo>
                  <a:lnTo>
                    <a:pt x="119348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035605A9-EAEB-FECC-1068-A827968E482A}"/>
              </a:ext>
            </a:extLst>
          </p:cNvPr>
          <p:cNvGrpSpPr/>
          <p:nvPr/>
        </p:nvGrpSpPr>
        <p:grpSpPr>
          <a:xfrm>
            <a:off x="3555738" y="4694869"/>
            <a:ext cx="595593" cy="1832541"/>
            <a:chOff x="3555738" y="4694869"/>
            <a:chExt cx="595593" cy="1832541"/>
          </a:xfrm>
        </p:grpSpPr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676F173C-2361-AFA9-94CE-87D4EA959BA6}"/>
                </a:ext>
              </a:extLst>
            </p:cNvPr>
            <p:cNvSpPr/>
            <p:nvPr/>
          </p:nvSpPr>
          <p:spPr bwMode="auto">
            <a:xfrm>
              <a:off x="3555738" y="4694893"/>
              <a:ext cx="595593" cy="1832517"/>
            </a:xfrm>
            <a:custGeom>
              <a:avLst/>
              <a:gdLst>
                <a:gd name="connsiteX0" fmla="*/ 511538 w 1154750"/>
                <a:gd name="connsiteY0" fmla="*/ 0 h 3552930"/>
                <a:gd name="connsiteX1" fmla="*/ 512247 w 1154750"/>
                <a:gd name="connsiteY1" fmla="*/ 181 h 3552930"/>
                <a:gd name="connsiteX2" fmla="*/ 636003 w 1154750"/>
                <a:gd name="connsiteY2" fmla="*/ 181 h 3552930"/>
                <a:gd name="connsiteX3" fmla="*/ 636666 w 1154750"/>
                <a:gd name="connsiteY3" fmla="*/ 1 h 3552930"/>
                <a:gd name="connsiteX4" fmla="*/ 637049 w 1154750"/>
                <a:gd name="connsiteY4" fmla="*/ 181 h 3552930"/>
                <a:gd name="connsiteX5" fmla="*/ 637524 w 1154750"/>
                <a:gd name="connsiteY5" fmla="*/ 181 h 3552930"/>
                <a:gd name="connsiteX6" fmla="*/ 637524 w 1154750"/>
                <a:gd name="connsiteY6" fmla="*/ 404 h 3552930"/>
                <a:gd name="connsiteX7" fmla="*/ 704189 w 1154750"/>
                <a:gd name="connsiteY7" fmla="*/ 31716 h 3552930"/>
                <a:gd name="connsiteX8" fmla="*/ 743065 w 1154750"/>
                <a:gd name="connsiteY8" fmla="*/ 94123 h 3552930"/>
                <a:gd name="connsiteX9" fmla="*/ 886295 w 1154750"/>
                <a:gd name="connsiteY9" fmla="*/ 572922 h 3552930"/>
                <a:gd name="connsiteX10" fmla="*/ 927218 w 1154750"/>
                <a:gd name="connsiteY10" fmla="*/ 1109011 h 3552930"/>
                <a:gd name="connsiteX11" fmla="*/ 927218 w 1154750"/>
                <a:gd name="connsiteY11" fmla="*/ 2165961 h 3552930"/>
                <a:gd name="connsiteX12" fmla="*/ 1154750 w 1154750"/>
                <a:gd name="connsiteY12" fmla="*/ 2276134 h 3552930"/>
                <a:gd name="connsiteX13" fmla="*/ 768437 w 1154750"/>
                <a:gd name="connsiteY13" fmla="*/ 3552930 h 3552930"/>
                <a:gd name="connsiteX14" fmla="*/ 643309 w 1154750"/>
                <a:gd name="connsiteY14" fmla="*/ 3552930 h 3552930"/>
                <a:gd name="connsiteX15" fmla="*/ 407593 w 1154750"/>
                <a:gd name="connsiteY15" fmla="*/ 1974941 h 3552930"/>
                <a:gd name="connsiteX16" fmla="*/ 523814 w 1154750"/>
                <a:gd name="connsiteY16" fmla="*/ 2031217 h 3552930"/>
                <a:gd name="connsiteX17" fmla="*/ 523814 w 1154750"/>
                <a:gd name="connsiteY17" fmla="*/ 1264519 h 3552930"/>
                <a:gd name="connsiteX18" fmla="*/ 474707 w 1154750"/>
                <a:gd name="connsiteY18" fmla="*/ 953504 h 3552930"/>
                <a:gd name="connsiteX19" fmla="*/ 452625 w 1154750"/>
                <a:gd name="connsiteY19" fmla="*/ 901726 h 3552930"/>
                <a:gd name="connsiteX20" fmla="*/ 125128 w 1154750"/>
                <a:gd name="connsiteY20" fmla="*/ 1194950 h 3552930"/>
                <a:gd name="connsiteX21" fmla="*/ 0 w 1154750"/>
                <a:gd name="connsiteY21" fmla="*/ 1194950 h 3552930"/>
                <a:gd name="connsiteX22" fmla="*/ 0 w 1154750"/>
                <a:gd name="connsiteY22" fmla="*/ 765259 h 3552930"/>
                <a:gd name="connsiteX23" fmla="*/ 401045 w 1154750"/>
                <a:gd name="connsiteY23" fmla="*/ 65477 h 3552930"/>
                <a:gd name="connsiteX24" fmla="*/ 445549 w 1154750"/>
                <a:gd name="connsiteY24" fmla="*/ 17904 h 3552930"/>
                <a:gd name="connsiteX25" fmla="*/ 486826 w 1154750"/>
                <a:gd name="connsiteY25" fmla="*/ 6705 h 3552930"/>
                <a:gd name="connsiteX26" fmla="*/ 486826 w 1154750"/>
                <a:gd name="connsiteY26" fmla="*/ 181 h 3552930"/>
                <a:gd name="connsiteX27" fmla="*/ 510871 w 1154750"/>
                <a:gd name="connsiteY27" fmla="*/ 181 h 355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54750" h="3552930">
                  <a:moveTo>
                    <a:pt x="511538" y="0"/>
                  </a:moveTo>
                  <a:lnTo>
                    <a:pt x="512247" y="181"/>
                  </a:lnTo>
                  <a:lnTo>
                    <a:pt x="636003" y="181"/>
                  </a:lnTo>
                  <a:lnTo>
                    <a:pt x="636666" y="1"/>
                  </a:lnTo>
                  <a:lnTo>
                    <a:pt x="637049" y="181"/>
                  </a:lnTo>
                  <a:lnTo>
                    <a:pt x="637524" y="181"/>
                  </a:lnTo>
                  <a:lnTo>
                    <a:pt x="637524" y="404"/>
                  </a:lnTo>
                  <a:lnTo>
                    <a:pt x="704189" y="31716"/>
                  </a:lnTo>
                  <a:cubicBezTo>
                    <a:pt x="722604" y="49790"/>
                    <a:pt x="736245" y="72980"/>
                    <a:pt x="743065" y="94123"/>
                  </a:cubicBezTo>
                  <a:cubicBezTo>
                    <a:pt x="756706" y="136410"/>
                    <a:pt x="857650" y="391497"/>
                    <a:pt x="886295" y="572922"/>
                  </a:cubicBezTo>
                  <a:cubicBezTo>
                    <a:pt x="914941" y="754347"/>
                    <a:pt x="929946" y="965781"/>
                    <a:pt x="927218" y="1109011"/>
                  </a:cubicBezTo>
                  <a:cubicBezTo>
                    <a:pt x="924489" y="1252241"/>
                    <a:pt x="927218" y="1813645"/>
                    <a:pt x="927218" y="2165961"/>
                  </a:cubicBezTo>
                  <a:lnTo>
                    <a:pt x="1154750" y="2276134"/>
                  </a:lnTo>
                  <a:lnTo>
                    <a:pt x="768437" y="3552930"/>
                  </a:lnTo>
                  <a:lnTo>
                    <a:pt x="643309" y="3552930"/>
                  </a:lnTo>
                  <a:lnTo>
                    <a:pt x="407593" y="1974941"/>
                  </a:lnTo>
                  <a:lnTo>
                    <a:pt x="523814" y="2031217"/>
                  </a:lnTo>
                  <a:lnTo>
                    <a:pt x="523814" y="1264519"/>
                  </a:lnTo>
                  <a:cubicBezTo>
                    <a:pt x="523814" y="1185401"/>
                    <a:pt x="488348" y="995791"/>
                    <a:pt x="474707" y="953504"/>
                  </a:cubicBezTo>
                  <a:lnTo>
                    <a:pt x="452625" y="901726"/>
                  </a:lnTo>
                  <a:lnTo>
                    <a:pt x="125128" y="1194950"/>
                  </a:lnTo>
                  <a:lnTo>
                    <a:pt x="0" y="1194950"/>
                  </a:lnTo>
                  <a:lnTo>
                    <a:pt x="0" y="765259"/>
                  </a:lnTo>
                  <a:lnTo>
                    <a:pt x="401045" y="65477"/>
                  </a:lnTo>
                  <a:cubicBezTo>
                    <a:pt x="412640" y="46380"/>
                    <a:pt x="427304" y="29670"/>
                    <a:pt x="445549" y="17904"/>
                  </a:cubicBezTo>
                  <a:lnTo>
                    <a:pt x="486826" y="6705"/>
                  </a:lnTo>
                  <a:lnTo>
                    <a:pt x="486826" y="181"/>
                  </a:lnTo>
                  <a:lnTo>
                    <a:pt x="510871" y="181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151143D-30C1-8E66-B03A-E6426F84D383}"/>
                </a:ext>
              </a:extLst>
            </p:cNvPr>
            <p:cNvSpPr/>
            <p:nvPr/>
          </p:nvSpPr>
          <p:spPr bwMode="auto">
            <a:xfrm>
              <a:off x="3620276" y="4694869"/>
              <a:ext cx="531055" cy="1832541"/>
            </a:xfrm>
            <a:custGeom>
              <a:avLst/>
              <a:gdLst>
                <a:gd name="connsiteX0" fmla="*/ 595313 w 1198245"/>
                <a:gd name="connsiteY0" fmla="*/ 0 h 4134801"/>
                <a:gd name="connsiteX1" fmla="*/ 719138 w 1198245"/>
                <a:gd name="connsiteY1" fmla="*/ 109537 h 4134801"/>
                <a:gd name="connsiteX2" fmla="*/ 885825 w 1198245"/>
                <a:gd name="connsiteY2" fmla="*/ 666750 h 4134801"/>
                <a:gd name="connsiteX3" fmla="*/ 933449 w 1198245"/>
                <a:gd name="connsiteY3" fmla="*/ 1290636 h 4134801"/>
                <a:gd name="connsiteX4" fmla="*/ 933449 w 1198245"/>
                <a:gd name="connsiteY4" fmla="*/ 2520685 h 4134801"/>
                <a:gd name="connsiteX5" fmla="*/ 1198245 w 1198245"/>
                <a:gd name="connsiteY5" fmla="*/ 2648901 h 4134801"/>
                <a:gd name="connsiteX6" fmla="*/ 748665 w 1198245"/>
                <a:gd name="connsiteY6" fmla="*/ 4134801 h 4134801"/>
                <a:gd name="connsiteX7" fmla="*/ 474345 w 1198245"/>
                <a:gd name="connsiteY7" fmla="*/ 2298381 h 4134801"/>
                <a:gd name="connsiteX8" fmla="*/ 609600 w 1198245"/>
                <a:gd name="connsiteY8" fmla="*/ 2363873 h 4134801"/>
                <a:gd name="connsiteX9" fmla="*/ 609600 w 1198245"/>
                <a:gd name="connsiteY9" fmla="*/ 1471611 h 4134801"/>
                <a:gd name="connsiteX10" fmla="*/ 552450 w 1198245"/>
                <a:gd name="connsiteY10" fmla="*/ 1109661 h 4134801"/>
                <a:gd name="connsiteX11" fmla="*/ 476250 w 1198245"/>
                <a:gd name="connsiteY11" fmla="*/ 981074 h 4134801"/>
                <a:gd name="connsiteX12" fmla="*/ 409575 w 1198245"/>
                <a:gd name="connsiteY12" fmla="*/ 1023936 h 4134801"/>
                <a:gd name="connsiteX13" fmla="*/ 0 w 1198245"/>
                <a:gd name="connsiteY13" fmla="*/ 1390649 h 4134801"/>
                <a:gd name="connsiteX14" fmla="*/ 0 w 1198245"/>
                <a:gd name="connsiteY14" fmla="*/ 890587 h 4134801"/>
                <a:gd name="connsiteX15" fmla="*/ 466725 w 1198245"/>
                <a:gd name="connsiteY15" fmla="*/ 76200 h 4134801"/>
                <a:gd name="connsiteX16" fmla="*/ 595313 w 1198245"/>
                <a:gd name="connsiteY16" fmla="*/ 0 h 4134801"/>
                <a:gd name="connsiteX0" fmla="*/ 595313 w 1198245"/>
                <a:gd name="connsiteY0" fmla="*/ 35 h 4134836"/>
                <a:gd name="connsiteX1" fmla="*/ 719138 w 1198245"/>
                <a:gd name="connsiteY1" fmla="*/ 109572 h 4134836"/>
                <a:gd name="connsiteX2" fmla="*/ 885825 w 1198245"/>
                <a:gd name="connsiteY2" fmla="*/ 666785 h 4134836"/>
                <a:gd name="connsiteX3" fmla="*/ 933449 w 1198245"/>
                <a:gd name="connsiteY3" fmla="*/ 1290671 h 4134836"/>
                <a:gd name="connsiteX4" fmla="*/ 933449 w 1198245"/>
                <a:gd name="connsiteY4" fmla="*/ 2520720 h 4134836"/>
                <a:gd name="connsiteX5" fmla="*/ 1198245 w 1198245"/>
                <a:gd name="connsiteY5" fmla="*/ 2648936 h 4134836"/>
                <a:gd name="connsiteX6" fmla="*/ 748665 w 1198245"/>
                <a:gd name="connsiteY6" fmla="*/ 4134836 h 4134836"/>
                <a:gd name="connsiteX7" fmla="*/ 474345 w 1198245"/>
                <a:gd name="connsiteY7" fmla="*/ 2298416 h 4134836"/>
                <a:gd name="connsiteX8" fmla="*/ 609600 w 1198245"/>
                <a:gd name="connsiteY8" fmla="*/ 2363908 h 4134836"/>
                <a:gd name="connsiteX9" fmla="*/ 609600 w 1198245"/>
                <a:gd name="connsiteY9" fmla="*/ 1471646 h 4134836"/>
                <a:gd name="connsiteX10" fmla="*/ 552450 w 1198245"/>
                <a:gd name="connsiteY10" fmla="*/ 1109696 h 4134836"/>
                <a:gd name="connsiteX11" fmla="*/ 476250 w 1198245"/>
                <a:gd name="connsiteY11" fmla="*/ 981109 h 4134836"/>
                <a:gd name="connsiteX12" fmla="*/ 409575 w 1198245"/>
                <a:gd name="connsiteY12" fmla="*/ 1023971 h 4134836"/>
                <a:gd name="connsiteX13" fmla="*/ 0 w 1198245"/>
                <a:gd name="connsiteY13" fmla="*/ 1390684 h 4134836"/>
                <a:gd name="connsiteX14" fmla="*/ 0 w 1198245"/>
                <a:gd name="connsiteY14" fmla="*/ 890622 h 4134836"/>
                <a:gd name="connsiteX15" fmla="*/ 466725 w 1198245"/>
                <a:gd name="connsiteY15" fmla="*/ 76235 h 4134836"/>
                <a:gd name="connsiteX16" fmla="*/ 595313 w 1198245"/>
                <a:gd name="connsiteY16" fmla="*/ 35 h 4134836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  <a:gd name="connsiteX0" fmla="*/ 595313 w 1198245"/>
                <a:gd name="connsiteY0" fmla="*/ 54 h 4134855"/>
                <a:gd name="connsiteX1" fmla="*/ 719138 w 1198245"/>
                <a:gd name="connsiteY1" fmla="*/ 109591 h 4134855"/>
                <a:gd name="connsiteX2" fmla="*/ 885825 w 1198245"/>
                <a:gd name="connsiteY2" fmla="*/ 666804 h 4134855"/>
                <a:gd name="connsiteX3" fmla="*/ 933449 w 1198245"/>
                <a:gd name="connsiteY3" fmla="*/ 1290690 h 4134855"/>
                <a:gd name="connsiteX4" fmla="*/ 933449 w 1198245"/>
                <a:gd name="connsiteY4" fmla="*/ 2520739 h 4134855"/>
                <a:gd name="connsiteX5" fmla="*/ 1198245 w 1198245"/>
                <a:gd name="connsiteY5" fmla="*/ 2648955 h 4134855"/>
                <a:gd name="connsiteX6" fmla="*/ 748665 w 1198245"/>
                <a:gd name="connsiteY6" fmla="*/ 4134855 h 4134855"/>
                <a:gd name="connsiteX7" fmla="*/ 474345 w 1198245"/>
                <a:gd name="connsiteY7" fmla="*/ 2298435 h 4134855"/>
                <a:gd name="connsiteX8" fmla="*/ 609600 w 1198245"/>
                <a:gd name="connsiteY8" fmla="*/ 2363927 h 4134855"/>
                <a:gd name="connsiteX9" fmla="*/ 609600 w 1198245"/>
                <a:gd name="connsiteY9" fmla="*/ 1471665 h 4134855"/>
                <a:gd name="connsiteX10" fmla="*/ 552450 w 1198245"/>
                <a:gd name="connsiteY10" fmla="*/ 1109715 h 4134855"/>
                <a:gd name="connsiteX11" fmla="*/ 476250 w 1198245"/>
                <a:gd name="connsiteY11" fmla="*/ 981128 h 4134855"/>
                <a:gd name="connsiteX12" fmla="*/ 409575 w 1198245"/>
                <a:gd name="connsiteY12" fmla="*/ 1023990 h 4134855"/>
                <a:gd name="connsiteX13" fmla="*/ 0 w 1198245"/>
                <a:gd name="connsiteY13" fmla="*/ 1390703 h 4134855"/>
                <a:gd name="connsiteX14" fmla="*/ 0 w 1198245"/>
                <a:gd name="connsiteY14" fmla="*/ 890641 h 4134855"/>
                <a:gd name="connsiteX15" fmla="*/ 466725 w 1198245"/>
                <a:gd name="connsiteY15" fmla="*/ 76254 h 4134855"/>
                <a:gd name="connsiteX16" fmla="*/ 595313 w 1198245"/>
                <a:gd name="connsiteY16" fmla="*/ 54 h 4134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98245" h="4134855">
                  <a:moveTo>
                    <a:pt x="595313" y="54"/>
                  </a:moveTo>
                  <a:cubicBezTo>
                    <a:pt x="655638" y="1641"/>
                    <a:pt x="703263" y="60379"/>
                    <a:pt x="719138" y="109591"/>
                  </a:cubicBezTo>
                  <a:cubicBezTo>
                    <a:pt x="735013" y="158803"/>
                    <a:pt x="852488" y="455666"/>
                    <a:pt x="885825" y="666804"/>
                  </a:cubicBezTo>
                  <a:cubicBezTo>
                    <a:pt x="919162" y="877942"/>
                    <a:pt x="936624" y="1124003"/>
                    <a:pt x="933449" y="1290690"/>
                  </a:cubicBezTo>
                  <a:cubicBezTo>
                    <a:pt x="930274" y="1457377"/>
                    <a:pt x="933449" y="2110723"/>
                    <a:pt x="933449" y="2520739"/>
                  </a:cubicBezTo>
                  <a:lnTo>
                    <a:pt x="1198245" y="2648955"/>
                  </a:lnTo>
                  <a:lnTo>
                    <a:pt x="748665" y="4134855"/>
                  </a:lnTo>
                  <a:lnTo>
                    <a:pt x="474345" y="2298435"/>
                  </a:lnTo>
                  <a:lnTo>
                    <a:pt x="609600" y="2363927"/>
                  </a:lnTo>
                  <a:lnTo>
                    <a:pt x="609600" y="1471665"/>
                  </a:lnTo>
                  <a:cubicBezTo>
                    <a:pt x="609600" y="1379590"/>
                    <a:pt x="568325" y="1158927"/>
                    <a:pt x="552450" y="1109715"/>
                  </a:cubicBezTo>
                  <a:cubicBezTo>
                    <a:pt x="536575" y="1060503"/>
                    <a:pt x="501650" y="985890"/>
                    <a:pt x="476250" y="981128"/>
                  </a:cubicBezTo>
                  <a:cubicBezTo>
                    <a:pt x="450850" y="976366"/>
                    <a:pt x="431800" y="1009703"/>
                    <a:pt x="409575" y="1023990"/>
                  </a:cubicBezTo>
                  <a:lnTo>
                    <a:pt x="0" y="1390703"/>
                  </a:lnTo>
                  <a:lnTo>
                    <a:pt x="0" y="890641"/>
                  </a:lnTo>
                  <a:lnTo>
                    <a:pt x="466725" y="76254"/>
                  </a:lnTo>
                  <a:cubicBezTo>
                    <a:pt x="493713" y="31804"/>
                    <a:pt x="534988" y="-1533"/>
                    <a:pt x="595313" y="5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485F6E8-D5B8-BFFF-80ED-E64C51A2DEEC}"/>
              </a:ext>
            </a:extLst>
          </p:cNvPr>
          <p:cNvGrpSpPr/>
          <p:nvPr/>
        </p:nvGrpSpPr>
        <p:grpSpPr>
          <a:xfrm>
            <a:off x="5633565" y="4742342"/>
            <a:ext cx="592638" cy="1815632"/>
            <a:chOff x="5633565" y="4742342"/>
            <a:chExt cx="592638" cy="1815632"/>
          </a:xfrm>
        </p:grpSpPr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980F4F9D-060A-C3EC-8CA5-D9FA9AE0EDB7}"/>
                </a:ext>
              </a:extLst>
            </p:cNvPr>
            <p:cNvSpPr/>
            <p:nvPr/>
          </p:nvSpPr>
          <p:spPr bwMode="auto">
            <a:xfrm>
              <a:off x="5633565" y="4742342"/>
              <a:ext cx="592638" cy="1815632"/>
            </a:xfrm>
            <a:custGeom>
              <a:avLst/>
              <a:gdLst>
                <a:gd name="connsiteX0" fmla="*/ 958417 w 1149021"/>
                <a:gd name="connsiteY0" fmla="*/ 0 h 3520192"/>
                <a:gd name="connsiteX1" fmla="*/ 988127 w 1149021"/>
                <a:gd name="connsiteY1" fmla="*/ 317903 h 3520192"/>
                <a:gd name="connsiteX2" fmla="*/ 1044217 w 1149021"/>
                <a:gd name="connsiteY2" fmla="*/ 317903 h 3520192"/>
                <a:gd name="connsiteX3" fmla="*/ 1083545 w 1149021"/>
                <a:gd name="connsiteY3" fmla="*/ 0 h 3520192"/>
                <a:gd name="connsiteX4" fmla="*/ 1149021 w 1149021"/>
                <a:gd name="connsiteY4" fmla="*/ 700600 h 3520192"/>
                <a:gd name="connsiteX5" fmla="*/ 1115486 w 1149021"/>
                <a:gd name="connsiteY5" fmla="*/ 685358 h 3520192"/>
                <a:gd name="connsiteX6" fmla="*/ 1115548 w 1149021"/>
                <a:gd name="connsiteY6" fmla="*/ 734817 h 3520192"/>
                <a:gd name="connsiteX7" fmla="*/ 1115465 w 1149021"/>
                <a:gd name="connsiteY7" fmla="*/ 1175307 h 3520192"/>
                <a:gd name="connsiteX8" fmla="*/ 1090910 w 1149021"/>
                <a:gd name="connsiteY8" fmla="*/ 1572260 h 3520192"/>
                <a:gd name="connsiteX9" fmla="*/ 1021342 w 1149021"/>
                <a:gd name="connsiteY9" fmla="*/ 1928289 h 3520192"/>
                <a:gd name="connsiteX10" fmla="*/ 125128 w 1149021"/>
                <a:gd name="connsiteY10" fmla="*/ 3520192 h 3520192"/>
                <a:gd name="connsiteX11" fmla="*/ 125128 w 1149021"/>
                <a:gd name="connsiteY11" fmla="*/ 3298783 h 3520192"/>
                <a:gd name="connsiteX12" fmla="*/ 122993 w 1149021"/>
                <a:gd name="connsiteY12" fmla="*/ 3302545 h 3520192"/>
                <a:gd name="connsiteX13" fmla="*/ 0 w 1149021"/>
                <a:gd name="connsiteY13" fmla="*/ 3520192 h 3520192"/>
                <a:gd name="connsiteX14" fmla="*/ 0 w 1149021"/>
                <a:gd name="connsiteY14" fmla="*/ 2206565 h 3520192"/>
                <a:gd name="connsiteX15" fmla="*/ 851198 w 1149021"/>
                <a:gd name="connsiteY15" fmla="*/ 1453583 h 3520192"/>
                <a:gd name="connsiteX16" fmla="*/ 904397 w 1149021"/>
                <a:gd name="connsiteY16" fmla="*/ 1343091 h 3520192"/>
                <a:gd name="connsiteX17" fmla="*/ 928952 w 1149021"/>
                <a:gd name="connsiteY17" fmla="*/ 1142568 h 3520192"/>
                <a:gd name="connsiteX18" fmla="*/ 928952 w 1149021"/>
                <a:gd name="connsiteY18" fmla="*/ 706528 h 3520192"/>
                <a:gd name="connsiteX19" fmla="*/ 928952 w 1149021"/>
                <a:gd name="connsiteY19" fmla="*/ 657445 h 3520192"/>
                <a:gd name="connsiteX20" fmla="*/ 879845 w 1149021"/>
                <a:gd name="connsiteY20" fmla="*/ 635124 h 3520192"/>
                <a:gd name="connsiteX0" fmla="*/ 958417 w 1149021"/>
                <a:gd name="connsiteY0" fmla="*/ 0 h 3520192"/>
                <a:gd name="connsiteX1" fmla="*/ 1044217 w 1149021"/>
                <a:gd name="connsiteY1" fmla="*/ 317903 h 3520192"/>
                <a:gd name="connsiteX2" fmla="*/ 1083545 w 1149021"/>
                <a:gd name="connsiteY2" fmla="*/ 0 h 3520192"/>
                <a:gd name="connsiteX3" fmla="*/ 1149021 w 1149021"/>
                <a:gd name="connsiteY3" fmla="*/ 700600 h 3520192"/>
                <a:gd name="connsiteX4" fmla="*/ 1115486 w 1149021"/>
                <a:gd name="connsiteY4" fmla="*/ 685358 h 3520192"/>
                <a:gd name="connsiteX5" fmla="*/ 1115548 w 1149021"/>
                <a:gd name="connsiteY5" fmla="*/ 734817 h 3520192"/>
                <a:gd name="connsiteX6" fmla="*/ 1115465 w 1149021"/>
                <a:gd name="connsiteY6" fmla="*/ 1175307 h 3520192"/>
                <a:gd name="connsiteX7" fmla="*/ 1090910 w 1149021"/>
                <a:gd name="connsiteY7" fmla="*/ 1572260 h 3520192"/>
                <a:gd name="connsiteX8" fmla="*/ 1021342 w 1149021"/>
                <a:gd name="connsiteY8" fmla="*/ 1928289 h 3520192"/>
                <a:gd name="connsiteX9" fmla="*/ 125128 w 1149021"/>
                <a:gd name="connsiteY9" fmla="*/ 3520192 h 3520192"/>
                <a:gd name="connsiteX10" fmla="*/ 125128 w 1149021"/>
                <a:gd name="connsiteY10" fmla="*/ 3298783 h 3520192"/>
                <a:gd name="connsiteX11" fmla="*/ 122993 w 1149021"/>
                <a:gd name="connsiteY11" fmla="*/ 3302545 h 3520192"/>
                <a:gd name="connsiteX12" fmla="*/ 0 w 1149021"/>
                <a:gd name="connsiteY12" fmla="*/ 3520192 h 3520192"/>
                <a:gd name="connsiteX13" fmla="*/ 0 w 1149021"/>
                <a:gd name="connsiteY13" fmla="*/ 2206565 h 3520192"/>
                <a:gd name="connsiteX14" fmla="*/ 851198 w 1149021"/>
                <a:gd name="connsiteY14" fmla="*/ 1453583 h 3520192"/>
                <a:gd name="connsiteX15" fmla="*/ 904397 w 1149021"/>
                <a:gd name="connsiteY15" fmla="*/ 1343091 h 3520192"/>
                <a:gd name="connsiteX16" fmla="*/ 928952 w 1149021"/>
                <a:gd name="connsiteY16" fmla="*/ 1142568 h 3520192"/>
                <a:gd name="connsiteX17" fmla="*/ 928952 w 1149021"/>
                <a:gd name="connsiteY17" fmla="*/ 706528 h 3520192"/>
                <a:gd name="connsiteX18" fmla="*/ 928952 w 1149021"/>
                <a:gd name="connsiteY18" fmla="*/ 657445 h 3520192"/>
                <a:gd name="connsiteX19" fmla="*/ 879845 w 1149021"/>
                <a:gd name="connsiteY19" fmla="*/ 635124 h 3520192"/>
                <a:gd name="connsiteX20" fmla="*/ 958417 w 1149021"/>
                <a:gd name="connsiteY20" fmla="*/ 0 h 3520192"/>
                <a:gd name="connsiteX0" fmla="*/ 958417 w 1149021"/>
                <a:gd name="connsiteY0" fmla="*/ 0 h 3520192"/>
                <a:gd name="connsiteX1" fmla="*/ 1083545 w 1149021"/>
                <a:gd name="connsiteY1" fmla="*/ 0 h 3520192"/>
                <a:gd name="connsiteX2" fmla="*/ 1149021 w 1149021"/>
                <a:gd name="connsiteY2" fmla="*/ 700600 h 3520192"/>
                <a:gd name="connsiteX3" fmla="*/ 1115486 w 1149021"/>
                <a:gd name="connsiteY3" fmla="*/ 685358 h 3520192"/>
                <a:gd name="connsiteX4" fmla="*/ 1115548 w 1149021"/>
                <a:gd name="connsiteY4" fmla="*/ 734817 h 3520192"/>
                <a:gd name="connsiteX5" fmla="*/ 1115465 w 1149021"/>
                <a:gd name="connsiteY5" fmla="*/ 1175307 h 3520192"/>
                <a:gd name="connsiteX6" fmla="*/ 1090910 w 1149021"/>
                <a:gd name="connsiteY6" fmla="*/ 1572260 h 3520192"/>
                <a:gd name="connsiteX7" fmla="*/ 1021342 w 1149021"/>
                <a:gd name="connsiteY7" fmla="*/ 1928289 h 3520192"/>
                <a:gd name="connsiteX8" fmla="*/ 125128 w 1149021"/>
                <a:gd name="connsiteY8" fmla="*/ 3520192 h 3520192"/>
                <a:gd name="connsiteX9" fmla="*/ 125128 w 1149021"/>
                <a:gd name="connsiteY9" fmla="*/ 3298783 h 3520192"/>
                <a:gd name="connsiteX10" fmla="*/ 122993 w 1149021"/>
                <a:gd name="connsiteY10" fmla="*/ 3302545 h 3520192"/>
                <a:gd name="connsiteX11" fmla="*/ 0 w 1149021"/>
                <a:gd name="connsiteY11" fmla="*/ 3520192 h 3520192"/>
                <a:gd name="connsiteX12" fmla="*/ 0 w 1149021"/>
                <a:gd name="connsiteY12" fmla="*/ 2206565 h 3520192"/>
                <a:gd name="connsiteX13" fmla="*/ 851198 w 1149021"/>
                <a:gd name="connsiteY13" fmla="*/ 1453583 h 3520192"/>
                <a:gd name="connsiteX14" fmla="*/ 904397 w 1149021"/>
                <a:gd name="connsiteY14" fmla="*/ 1343091 h 3520192"/>
                <a:gd name="connsiteX15" fmla="*/ 928952 w 1149021"/>
                <a:gd name="connsiteY15" fmla="*/ 1142568 h 3520192"/>
                <a:gd name="connsiteX16" fmla="*/ 928952 w 1149021"/>
                <a:gd name="connsiteY16" fmla="*/ 706528 h 3520192"/>
                <a:gd name="connsiteX17" fmla="*/ 928952 w 1149021"/>
                <a:gd name="connsiteY17" fmla="*/ 657445 h 3520192"/>
                <a:gd name="connsiteX18" fmla="*/ 879845 w 1149021"/>
                <a:gd name="connsiteY18" fmla="*/ 635124 h 3520192"/>
                <a:gd name="connsiteX19" fmla="*/ 958417 w 1149021"/>
                <a:gd name="connsiteY19" fmla="*/ 0 h 3520192"/>
                <a:gd name="connsiteX0" fmla="*/ 958417 w 1149021"/>
                <a:gd name="connsiteY0" fmla="*/ 0 h 3520192"/>
                <a:gd name="connsiteX1" fmla="*/ 1083545 w 1149021"/>
                <a:gd name="connsiteY1" fmla="*/ 0 h 3520192"/>
                <a:gd name="connsiteX2" fmla="*/ 1149021 w 1149021"/>
                <a:gd name="connsiteY2" fmla="*/ 700600 h 3520192"/>
                <a:gd name="connsiteX3" fmla="*/ 1115486 w 1149021"/>
                <a:gd name="connsiteY3" fmla="*/ 685358 h 3520192"/>
                <a:gd name="connsiteX4" fmla="*/ 1115548 w 1149021"/>
                <a:gd name="connsiteY4" fmla="*/ 734817 h 3520192"/>
                <a:gd name="connsiteX5" fmla="*/ 1115465 w 1149021"/>
                <a:gd name="connsiteY5" fmla="*/ 1175307 h 3520192"/>
                <a:gd name="connsiteX6" fmla="*/ 1090910 w 1149021"/>
                <a:gd name="connsiteY6" fmla="*/ 1572260 h 3520192"/>
                <a:gd name="connsiteX7" fmla="*/ 1021342 w 1149021"/>
                <a:gd name="connsiteY7" fmla="*/ 1928289 h 3520192"/>
                <a:gd name="connsiteX8" fmla="*/ 125128 w 1149021"/>
                <a:gd name="connsiteY8" fmla="*/ 3520192 h 3520192"/>
                <a:gd name="connsiteX9" fmla="*/ 125128 w 1149021"/>
                <a:gd name="connsiteY9" fmla="*/ 3298783 h 3520192"/>
                <a:gd name="connsiteX10" fmla="*/ 0 w 1149021"/>
                <a:gd name="connsiteY10" fmla="*/ 3520192 h 3520192"/>
                <a:gd name="connsiteX11" fmla="*/ 0 w 1149021"/>
                <a:gd name="connsiteY11" fmla="*/ 2206565 h 3520192"/>
                <a:gd name="connsiteX12" fmla="*/ 851198 w 1149021"/>
                <a:gd name="connsiteY12" fmla="*/ 1453583 h 3520192"/>
                <a:gd name="connsiteX13" fmla="*/ 904397 w 1149021"/>
                <a:gd name="connsiteY13" fmla="*/ 1343091 h 3520192"/>
                <a:gd name="connsiteX14" fmla="*/ 928952 w 1149021"/>
                <a:gd name="connsiteY14" fmla="*/ 1142568 h 3520192"/>
                <a:gd name="connsiteX15" fmla="*/ 928952 w 1149021"/>
                <a:gd name="connsiteY15" fmla="*/ 706528 h 3520192"/>
                <a:gd name="connsiteX16" fmla="*/ 928952 w 1149021"/>
                <a:gd name="connsiteY16" fmla="*/ 657445 h 3520192"/>
                <a:gd name="connsiteX17" fmla="*/ 879845 w 1149021"/>
                <a:gd name="connsiteY17" fmla="*/ 635124 h 3520192"/>
                <a:gd name="connsiteX18" fmla="*/ 958417 w 1149021"/>
                <a:gd name="connsiteY18" fmla="*/ 0 h 3520192"/>
                <a:gd name="connsiteX0" fmla="*/ 958417 w 1149021"/>
                <a:gd name="connsiteY0" fmla="*/ 0 h 3520192"/>
                <a:gd name="connsiteX1" fmla="*/ 1083545 w 1149021"/>
                <a:gd name="connsiteY1" fmla="*/ 0 h 3520192"/>
                <a:gd name="connsiteX2" fmla="*/ 1149021 w 1149021"/>
                <a:gd name="connsiteY2" fmla="*/ 700600 h 3520192"/>
                <a:gd name="connsiteX3" fmla="*/ 1115486 w 1149021"/>
                <a:gd name="connsiteY3" fmla="*/ 685358 h 3520192"/>
                <a:gd name="connsiteX4" fmla="*/ 1115548 w 1149021"/>
                <a:gd name="connsiteY4" fmla="*/ 734817 h 3520192"/>
                <a:gd name="connsiteX5" fmla="*/ 1115465 w 1149021"/>
                <a:gd name="connsiteY5" fmla="*/ 1175307 h 3520192"/>
                <a:gd name="connsiteX6" fmla="*/ 1090910 w 1149021"/>
                <a:gd name="connsiteY6" fmla="*/ 1572260 h 3520192"/>
                <a:gd name="connsiteX7" fmla="*/ 1021342 w 1149021"/>
                <a:gd name="connsiteY7" fmla="*/ 1928289 h 3520192"/>
                <a:gd name="connsiteX8" fmla="*/ 125128 w 1149021"/>
                <a:gd name="connsiteY8" fmla="*/ 3520192 h 3520192"/>
                <a:gd name="connsiteX9" fmla="*/ 0 w 1149021"/>
                <a:gd name="connsiteY9" fmla="*/ 3520192 h 3520192"/>
                <a:gd name="connsiteX10" fmla="*/ 0 w 1149021"/>
                <a:gd name="connsiteY10" fmla="*/ 2206565 h 3520192"/>
                <a:gd name="connsiteX11" fmla="*/ 851198 w 1149021"/>
                <a:gd name="connsiteY11" fmla="*/ 1453583 h 3520192"/>
                <a:gd name="connsiteX12" fmla="*/ 904397 w 1149021"/>
                <a:gd name="connsiteY12" fmla="*/ 1343091 h 3520192"/>
                <a:gd name="connsiteX13" fmla="*/ 928952 w 1149021"/>
                <a:gd name="connsiteY13" fmla="*/ 1142568 h 3520192"/>
                <a:gd name="connsiteX14" fmla="*/ 928952 w 1149021"/>
                <a:gd name="connsiteY14" fmla="*/ 706528 h 3520192"/>
                <a:gd name="connsiteX15" fmla="*/ 928952 w 1149021"/>
                <a:gd name="connsiteY15" fmla="*/ 657445 h 3520192"/>
                <a:gd name="connsiteX16" fmla="*/ 879845 w 1149021"/>
                <a:gd name="connsiteY16" fmla="*/ 635124 h 3520192"/>
                <a:gd name="connsiteX17" fmla="*/ 958417 w 1149021"/>
                <a:gd name="connsiteY17" fmla="*/ 0 h 3520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49021" h="3520192">
                  <a:moveTo>
                    <a:pt x="958417" y="0"/>
                  </a:moveTo>
                  <a:lnTo>
                    <a:pt x="1083545" y="0"/>
                  </a:lnTo>
                  <a:lnTo>
                    <a:pt x="1149021" y="700600"/>
                  </a:lnTo>
                  <a:lnTo>
                    <a:pt x="1115486" y="685358"/>
                  </a:lnTo>
                  <a:cubicBezTo>
                    <a:pt x="1115507" y="701844"/>
                    <a:pt x="1115527" y="718331"/>
                    <a:pt x="1115548" y="734817"/>
                  </a:cubicBezTo>
                  <a:cubicBezTo>
                    <a:pt x="1115913" y="898096"/>
                    <a:pt x="1117256" y="1102498"/>
                    <a:pt x="1115465" y="1175307"/>
                  </a:cubicBezTo>
                  <a:cubicBezTo>
                    <a:pt x="1113418" y="1258517"/>
                    <a:pt x="1101825" y="1463814"/>
                    <a:pt x="1090910" y="1572260"/>
                  </a:cubicBezTo>
                  <a:cubicBezTo>
                    <a:pt x="1079997" y="1680705"/>
                    <a:pt x="1052716" y="1852582"/>
                    <a:pt x="1021342" y="1928289"/>
                  </a:cubicBezTo>
                  <a:cubicBezTo>
                    <a:pt x="989967" y="2003996"/>
                    <a:pt x="423866" y="2989557"/>
                    <a:pt x="125128" y="3520192"/>
                  </a:cubicBezTo>
                  <a:lnTo>
                    <a:pt x="0" y="3520192"/>
                  </a:lnTo>
                  <a:lnTo>
                    <a:pt x="0" y="2206565"/>
                  </a:lnTo>
                  <a:lnTo>
                    <a:pt x="851198" y="1453583"/>
                  </a:lnTo>
                  <a:cubicBezTo>
                    <a:pt x="879161" y="1426983"/>
                    <a:pt x="896214" y="1381286"/>
                    <a:pt x="904397" y="1343091"/>
                  </a:cubicBezTo>
                  <a:cubicBezTo>
                    <a:pt x="912582" y="1304896"/>
                    <a:pt x="928952" y="1203272"/>
                    <a:pt x="928952" y="1142568"/>
                  </a:cubicBezTo>
                  <a:cubicBezTo>
                    <a:pt x="928951" y="1089453"/>
                    <a:pt x="928951" y="872370"/>
                    <a:pt x="928952" y="706528"/>
                  </a:cubicBezTo>
                  <a:lnTo>
                    <a:pt x="928952" y="657445"/>
                  </a:lnTo>
                  <a:lnTo>
                    <a:pt x="879845" y="635124"/>
                  </a:lnTo>
                  <a:lnTo>
                    <a:pt x="958417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98D479B0-DBAC-3A39-FF2A-57C17A19447C}"/>
                </a:ext>
              </a:extLst>
            </p:cNvPr>
            <p:cNvSpPr/>
            <p:nvPr/>
          </p:nvSpPr>
          <p:spPr bwMode="auto">
            <a:xfrm>
              <a:off x="5698103" y="4742342"/>
              <a:ext cx="528100" cy="1815632"/>
            </a:xfrm>
            <a:custGeom>
              <a:avLst/>
              <a:gdLst>
                <a:gd name="connsiteX0" fmla="*/ 1115378 w 1191578"/>
                <a:gd name="connsiteY0" fmla="*/ 0 h 4096702"/>
                <a:gd name="connsiteX1" fmla="*/ 1191578 w 1191578"/>
                <a:gd name="connsiteY1" fmla="*/ 815339 h 4096702"/>
                <a:gd name="connsiteX2" fmla="*/ 1152551 w 1191578"/>
                <a:gd name="connsiteY2" fmla="*/ 797600 h 4096702"/>
                <a:gd name="connsiteX3" fmla="*/ 1152623 w 1191578"/>
                <a:gd name="connsiteY3" fmla="*/ 855160 h 4096702"/>
                <a:gd name="connsiteX4" fmla="*/ 1152526 w 1191578"/>
                <a:gd name="connsiteY4" fmla="*/ 1367789 h 4096702"/>
                <a:gd name="connsiteX5" fmla="*/ 1123950 w 1191578"/>
                <a:gd name="connsiteY5" fmla="*/ 1829752 h 4096702"/>
                <a:gd name="connsiteX6" fmla="*/ 1042988 w 1191578"/>
                <a:gd name="connsiteY6" fmla="*/ 2244089 h 4096702"/>
                <a:gd name="connsiteX7" fmla="*/ 0 w 1191578"/>
                <a:gd name="connsiteY7" fmla="*/ 4096702 h 4096702"/>
                <a:gd name="connsiteX8" fmla="*/ 0 w 1191578"/>
                <a:gd name="connsiteY8" fmla="*/ 2567939 h 4096702"/>
                <a:gd name="connsiteX9" fmla="*/ 990600 w 1191578"/>
                <a:gd name="connsiteY9" fmla="*/ 1691639 h 4096702"/>
                <a:gd name="connsiteX10" fmla="*/ 1052512 w 1191578"/>
                <a:gd name="connsiteY10" fmla="*/ 1563052 h 4096702"/>
                <a:gd name="connsiteX11" fmla="*/ 1081088 w 1191578"/>
                <a:gd name="connsiteY11" fmla="*/ 1329689 h 4096702"/>
                <a:gd name="connsiteX12" fmla="*/ 1081088 w 1191578"/>
                <a:gd name="connsiteY12" fmla="*/ 822237 h 4096702"/>
                <a:gd name="connsiteX13" fmla="*/ 1081088 w 1191578"/>
                <a:gd name="connsiteY13" fmla="*/ 765116 h 4096702"/>
                <a:gd name="connsiteX14" fmla="*/ 1023938 w 1191578"/>
                <a:gd name="connsiteY14" fmla="*/ 739139 h 4096702"/>
                <a:gd name="connsiteX15" fmla="*/ 1115378 w 1191578"/>
                <a:gd name="connsiteY15" fmla="*/ 0 h 4096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91578" h="4096702">
                  <a:moveTo>
                    <a:pt x="1115378" y="0"/>
                  </a:moveTo>
                  <a:lnTo>
                    <a:pt x="1191578" y="815339"/>
                  </a:lnTo>
                  <a:lnTo>
                    <a:pt x="1152551" y="797600"/>
                  </a:lnTo>
                  <a:lnTo>
                    <a:pt x="1152623" y="855160"/>
                  </a:lnTo>
                  <a:cubicBezTo>
                    <a:pt x="1153047" y="1045179"/>
                    <a:pt x="1154610" y="1283056"/>
                    <a:pt x="1152526" y="1367789"/>
                  </a:cubicBezTo>
                  <a:cubicBezTo>
                    <a:pt x="1150144" y="1464627"/>
                    <a:pt x="1136652" y="1703546"/>
                    <a:pt x="1123950" y="1829752"/>
                  </a:cubicBezTo>
                  <a:cubicBezTo>
                    <a:pt x="1111249" y="1955958"/>
                    <a:pt x="1079501" y="2155983"/>
                    <a:pt x="1042988" y="2244089"/>
                  </a:cubicBezTo>
                  <a:cubicBezTo>
                    <a:pt x="1006475" y="2332195"/>
                    <a:pt x="347663" y="3479164"/>
                    <a:pt x="0" y="4096702"/>
                  </a:cubicBezTo>
                  <a:lnTo>
                    <a:pt x="0" y="2567939"/>
                  </a:lnTo>
                  <a:lnTo>
                    <a:pt x="990600" y="1691639"/>
                  </a:lnTo>
                  <a:cubicBezTo>
                    <a:pt x="1023143" y="1660683"/>
                    <a:pt x="1042988" y="1607502"/>
                    <a:pt x="1052512" y="1563052"/>
                  </a:cubicBezTo>
                  <a:cubicBezTo>
                    <a:pt x="1062037" y="1518602"/>
                    <a:pt x="1081088" y="1400334"/>
                    <a:pt x="1081088" y="1329689"/>
                  </a:cubicBezTo>
                  <a:cubicBezTo>
                    <a:pt x="1081087" y="1267875"/>
                    <a:pt x="1081087" y="1015240"/>
                    <a:pt x="1081088" y="822237"/>
                  </a:cubicBezTo>
                  <a:lnTo>
                    <a:pt x="1081088" y="765116"/>
                  </a:lnTo>
                  <a:lnTo>
                    <a:pt x="1023938" y="739139"/>
                  </a:lnTo>
                  <a:lnTo>
                    <a:pt x="111537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D226CA2-47E6-E019-744B-CC935A5FF759}"/>
              </a:ext>
            </a:extLst>
          </p:cNvPr>
          <p:cNvGrpSpPr/>
          <p:nvPr/>
        </p:nvGrpSpPr>
        <p:grpSpPr>
          <a:xfrm>
            <a:off x="5243798" y="875208"/>
            <a:ext cx="1371032" cy="1743761"/>
            <a:chOff x="5243798" y="875208"/>
            <a:chExt cx="1371032" cy="1743761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60C0375-05E2-FD4C-91B7-1A201569060E}"/>
                </a:ext>
              </a:extLst>
            </p:cNvPr>
            <p:cNvSpPr/>
            <p:nvPr/>
          </p:nvSpPr>
          <p:spPr bwMode="auto">
            <a:xfrm>
              <a:off x="5243798" y="875208"/>
              <a:ext cx="1371032" cy="1743761"/>
            </a:xfrm>
            <a:custGeom>
              <a:avLst/>
              <a:gdLst>
                <a:gd name="connsiteX0" fmla="*/ 748682 w 2384873"/>
                <a:gd name="connsiteY0" fmla="*/ 0 h 3033225"/>
                <a:gd name="connsiteX1" fmla="*/ 2384873 w 2384873"/>
                <a:gd name="connsiteY1" fmla="*/ 530522 h 3033225"/>
                <a:gd name="connsiteX2" fmla="*/ 2213527 w 2384873"/>
                <a:gd name="connsiteY2" fmla="*/ 721708 h 3033225"/>
                <a:gd name="connsiteX3" fmla="*/ 2384873 w 2384873"/>
                <a:gd name="connsiteY3" fmla="*/ 777266 h 3033225"/>
                <a:gd name="connsiteX4" fmla="*/ 1442824 w 2384873"/>
                <a:gd name="connsiteY4" fmla="*/ 1828394 h 3033225"/>
                <a:gd name="connsiteX5" fmla="*/ 1330354 w 2384873"/>
                <a:gd name="connsiteY5" fmla="*/ 1572124 h 3033225"/>
                <a:gd name="connsiteX6" fmla="*/ 1321001 w 2384873"/>
                <a:gd name="connsiteY6" fmla="*/ 1575306 h 3033225"/>
                <a:gd name="connsiteX7" fmla="*/ 847845 w 2384873"/>
                <a:gd name="connsiteY7" fmla="*/ 1739147 h 3033225"/>
                <a:gd name="connsiteX8" fmla="*/ 701657 w 2384873"/>
                <a:gd name="connsiteY8" fmla="*/ 1829556 h 3033225"/>
                <a:gd name="connsiteX9" fmla="*/ 691371 w 2384873"/>
                <a:gd name="connsiteY9" fmla="*/ 1852256 h 3033225"/>
                <a:gd name="connsiteX10" fmla="*/ 705918 w 2384873"/>
                <a:gd name="connsiteY10" fmla="*/ 1882936 h 3033225"/>
                <a:gd name="connsiteX11" fmla="*/ 748682 w 2384873"/>
                <a:gd name="connsiteY11" fmla="*/ 1943596 h 3033225"/>
                <a:gd name="connsiteX12" fmla="*/ 1457698 w 2384873"/>
                <a:gd name="connsiteY12" fmla="*/ 2741859 h 3033225"/>
                <a:gd name="connsiteX13" fmla="*/ 1264708 w 2384873"/>
                <a:gd name="connsiteY13" fmla="*/ 2772874 h 3033225"/>
                <a:gd name="connsiteX14" fmla="*/ 1362021 w 2384873"/>
                <a:gd name="connsiteY14" fmla="*/ 2881362 h 3033225"/>
                <a:gd name="connsiteX15" fmla="*/ 1457698 w 2384873"/>
                <a:gd name="connsiteY15" fmla="*/ 2988602 h 3033225"/>
                <a:gd name="connsiteX16" fmla="*/ 1180041 w 2384873"/>
                <a:gd name="connsiteY16" fmla="*/ 3033225 h 3033225"/>
                <a:gd name="connsiteX17" fmla="*/ 158661 w 2384873"/>
                <a:gd name="connsiteY17" fmla="*/ 2140758 h 3033225"/>
                <a:gd name="connsiteX18" fmla="*/ 0 w 2384873"/>
                <a:gd name="connsiteY18" fmla="*/ 1654859 h 3033225"/>
                <a:gd name="connsiteX19" fmla="*/ 9616 w 2384873"/>
                <a:gd name="connsiteY19" fmla="*/ 1570638 h 3033225"/>
                <a:gd name="connsiteX20" fmla="*/ 12160 w 2384873"/>
                <a:gd name="connsiteY20" fmla="*/ 1562566 h 3033225"/>
                <a:gd name="connsiteX21" fmla="*/ 0 w 2384873"/>
                <a:gd name="connsiteY21" fmla="*/ 1408115 h 3033225"/>
                <a:gd name="connsiteX22" fmla="*/ 342113 w 2384873"/>
                <a:gd name="connsiteY22" fmla="*/ 872634 h 3033225"/>
                <a:gd name="connsiteX23" fmla="*/ 804215 w 2384873"/>
                <a:gd name="connsiteY23" fmla="*/ 647027 h 3033225"/>
                <a:gd name="connsiteX24" fmla="*/ 903675 w 2384873"/>
                <a:gd name="connsiteY24" fmla="*/ 599906 h 3033225"/>
                <a:gd name="connsiteX25" fmla="*/ 748682 w 2384873"/>
                <a:gd name="connsiteY25" fmla="*/ 246743 h 3033225"/>
                <a:gd name="connsiteX26" fmla="*/ 874937 w 2384873"/>
                <a:gd name="connsiteY26" fmla="*/ 287681 h 3033225"/>
                <a:gd name="connsiteX27" fmla="*/ 748682 w 2384873"/>
                <a:gd name="connsiteY27" fmla="*/ 0 h 3033225"/>
                <a:gd name="connsiteX0" fmla="*/ 748682 w 2384873"/>
                <a:gd name="connsiteY0" fmla="*/ 0 h 3033225"/>
                <a:gd name="connsiteX1" fmla="*/ 2384873 w 2384873"/>
                <a:gd name="connsiteY1" fmla="*/ 530522 h 3033225"/>
                <a:gd name="connsiteX2" fmla="*/ 2213527 w 2384873"/>
                <a:gd name="connsiteY2" fmla="*/ 721708 h 3033225"/>
                <a:gd name="connsiteX3" fmla="*/ 2384873 w 2384873"/>
                <a:gd name="connsiteY3" fmla="*/ 777266 h 3033225"/>
                <a:gd name="connsiteX4" fmla="*/ 1442824 w 2384873"/>
                <a:gd name="connsiteY4" fmla="*/ 1828394 h 3033225"/>
                <a:gd name="connsiteX5" fmla="*/ 1330354 w 2384873"/>
                <a:gd name="connsiteY5" fmla="*/ 1572124 h 3033225"/>
                <a:gd name="connsiteX6" fmla="*/ 1321001 w 2384873"/>
                <a:gd name="connsiteY6" fmla="*/ 1575306 h 3033225"/>
                <a:gd name="connsiteX7" fmla="*/ 847845 w 2384873"/>
                <a:gd name="connsiteY7" fmla="*/ 1739147 h 3033225"/>
                <a:gd name="connsiteX8" fmla="*/ 701657 w 2384873"/>
                <a:gd name="connsiteY8" fmla="*/ 1829556 h 3033225"/>
                <a:gd name="connsiteX9" fmla="*/ 691371 w 2384873"/>
                <a:gd name="connsiteY9" fmla="*/ 1852256 h 3033225"/>
                <a:gd name="connsiteX10" fmla="*/ 705918 w 2384873"/>
                <a:gd name="connsiteY10" fmla="*/ 1882936 h 3033225"/>
                <a:gd name="connsiteX11" fmla="*/ 748682 w 2384873"/>
                <a:gd name="connsiteY11" fmla="*/ 1943596 h 3033225"/>
                <a:gd name="connsiteX12" fmla="*/ 1457698 w 2384873"/>
                <a:gd name="connsiteY12" fmla="*/ 2741859 h 3033225"/>
                <a:gd name="connsiteX13" fmla="*/ 1264708 w 2384873"/>
                <a:gd name="connsiteY13" fmla="*/ 2772874 h 3033225"/>
                <a:gd name="connsiteX14" fmla="*/ 1362021 w 2384873"/>
                <a:gd name="connsiteY14" fmla="*/ 2881362 h 3033225"/>
                <a:gd name="connsiteX15" fmla="*/ 1457698 w 2384873"/>
                <a:gd name="connsiteY15" fmla="*/ 2988602 h 3033225"/>
                <a:gd name="connsiteX16" fmla="*/ 1180041 w 2384873"/>
                <a:gd name="connsiteY16" fmla="*/ 3033225 h 3033225"/>
                <a:gd name="connsiteX17" fmla="*/ 158661 w 2384873"/>
                <a:gd name="connsiteY17" fmla="*/ 2140758 h 3033225"/>
                <a:gd name="connsiteX18" fmla="*/ 0 w 2384873"/>
                <a:gd name="connsiteY18" fmla="*/ 1654859 h 3033225"/>
                <a:gd name="connsiteX19" fmla="*/ 9616 w 2384873"/>
                <a:gd name="connsiteY19" fmla="*/ 1570638 h 3033225"/>
                <a:gd name="connsiteX20" fmla="*/ 12160 w 2384873"/>
                <a:gd name="connsiteY20" fmla="*/ 1562566 h 3033225"/>
                <a:gd name="connsiteX21" fmla="*/ 0 w 2384873"/>
                <a:gd name="connsiteY21" fmla="*/ 1408115 h 3033225"/>
                <a:gd name="connsiteX22" fmla="*/ 342113 w 2384873"/>
                <a:gd name="connsiteY22" fmla="*/ 872634 h 3033225"/>
                <a:gd name="connsiteX23" fmla="*/ 804215 w 2384873"/>
                <a:gd name="connsiteY23" fmla="*/ 647027 h 3033225"/>
                <a:gd name="connsiteX24" fmla="*/ 903675 w 2384873"/>
                <a:gd name="connsiteY24" fmla="*/ 599906 h 3033225"/>
                <a:gd name="connsiteX25" fmla="*/ 748682 w 2384873"/>
                <a:gd name="connsiteY25" fmla="*/ 246743 h 3033225"/>
                <a:gd name="connsiteX26" fmla="*/ 748682 w 2384873"/>
                <a:gd name="connsiteY26" fmla="*/ 0 h 3033225"/>
                <a:gd name="connsiteX0" fmla="*/ 748682 w 2384873"/>
                <a:gd name="connsiteY0" fmla="*/ 0 h 3033225"/>
                <a:gd name="connsiteX1" fmla="*/ 2384873 w 2384873"/>
                <a:gd name="connsiteY1" fmla="*/ 530522 h 3033225"/>
                <a:gd name="connsiteX2" fmla="*/ 2384873 w 2384873"/>
                <a:gd name="connsiteY2" fmla="*/ 777266 h 3033225"/>
                <a:gd name="connsiteX3" fmla="*/ 1442824 w 2384873"/>
                <a:gd name="connsiteY3" fmla="*/ 1828394 h 3033225"/>
                <a:gd name="connsiteX4" fmla="*/ 1330354 w 2384873"/>
                <a:gd name="connsiteY4" fmla="*/ 1572124 h 3033225"/>
                <a:gd name="connsiteX5" fmla="*/ 1321001 w 2384873"/>
                <a:gd name="connsiteY5" fmla="*/ 1575306 h 3033225"/>
                <a:gd name="connsiteX6" fmla="*/ 847845 w 2384873"/>
                <a:gd name="connsiteY6" fmla="*/ 1739147 h 3033225"/>
                <a:gd name="connsiteX7" fmla="*/ 701657 w 2384873"/>
                <a:gd name="connsiteY7" fmla="*/ 1829556 h 3033225"/>
                <a:gd name="connsiteX8" fmla="*/ 691371 w 2384873"/>
                <a:gd name="connsiteY8" fmla="*/ 1852256 h 3033225"/>
                <a:gd name="connsiteX9" fmla="*/ 705918 w 2384873"/>
                <a:gd name="connsiteY9" fmla="*/ 1882936 h 3033225"/>
                <a:gd name="connsiteX10" fmla="*/ 748682 w 2384873"/>
                <a:gd name="connsiteY10" fmla="*/ 1943596 h 3033225"/>
                <a:gd name="connsiteX11" fmla="*/ 1457698 w 2384873"/>
                <a:gd name="connsiteY11" fmla="*/ 2741859 h 3033225"/>
                <a:gd name="connsiteX12" fmla="*/ 1264708 w 2384873"/>
                <a:gd name="connsiteY12" fmla="*/ 2772874 h 3033225"/>
                <a:gd name="connsiteX13" fmla="*/ 1362021 w 2384873"/>
                <a:gd name="connsiteY13" fmla="*/ 2881362 h 3033225"/>
                <a:gd name="connsiteX14" fmla="*/ 1457698 w 2384873"/>
                <a:gd name="connsiteY14" fmla="*/ 2988602 h 3033225"/>
                <a:gd name="connsiteX15" fmla="*/ 1180041 w 2384873"/>
                <a:gd name="connsiteY15" fmla="*/ 3033225 h 3033225"/>
                <a:gd name="connsiteX16" fmla="*/ 158661 w 2384873"/>
                <a:gd name="connsiteY16" fmla="*/ 2140758 h 3033225"/>
                <a:gd name="connsiteX17" fmla="*/ 0 w 2384873"/>
                <a:gd name="connsiteY17" fmla="*/ 1654859 h 3033225"/>
                <a:gd name="connsiteX18" fmla="*/ 9616 w 2384873"/>
                <a:gd name="connsiteY18" fmla="*/ 1570638 h 3033225"/>
                <a:gd name="connsiteX19" fmla="*/ 12160 w 2384873"/>
                <a:gd name="connsiteY19" fmla="*/ 1562566 h 3033225"/>
                <a:gd name="connsiteX20" fmla="*/ 0 w 2384873"/>
                <a:gd name="connsiteY20" fmla="*/ 1408115 h 3033225"/>
                <a:gd name="connsiteX21" fmla="*/ 342113 w 2384873"/>
                <a:gd name="connsiteY21" fmla="*/ 872634 h 3033225"/>
                <a:gd name="connsiteX22" fmla="*/ 804215 w 2384873"/>
                <a:gd name="connsiteY22" fmla="*/ 647027 h 3033225"/>
                <a:gd name="connsiteX23" fmla="*/ 903675 w 2384873"/>
                <a:gd name="connsiteY23" fmla="*/ 599906 h 3033225"/>
                <a:gd name="connsiteX24" fmla="*/ 748682 w 2384873"/>
                <a:gd name="connsiteY24" fmla="*/ 246743 h 3033225"/>
                <a:gd name="connsiteX25" fmla="*/ 748682 w 2384873"/>
                <a:gd name="connsiteY25" fmla="*/ 0 h 3033225"/>
                <a:gd name="connsiteX0" fmla="*/ 748682 w 2384873"/>
                <a:gd name="connsiteY0" fmla="*/ 0 h 3033225"/>
                <a:gd name="connsiteX1" fmla="*/ 2384873 w 2384873"/>
                <a:gd name="connsiteY1" fmla="*/ 530522 h 3033225"/>
                <a:gd name="connsiteX2" fmla="*/ 2384873 w 2384873"/>
                <a:gd name="connsiteY2" fmla="*/ 777266 h 3033225"/>
                <a:gd name="connsiteX3" fmla="*/ 1442824 w 2384873"/>
                <a:gd name="connsiteY3" fmla="*/ 1828394 h 3033225"/>
                <a:gd name="connsiteX4" fmla="*/ 1330354 w 2384873"/>
                <a:gd name="connsiteY4" fmla="*/ 1572124 h 3033225"/>
                <a:gd name="connsiteX5" fmla="*/ 1321001 w 2384873"/>
                <a:gd name="connsiteY5" fmla="*/ 1575306 h 3033225"/>
                <a:gd name="connsiteX6" fmla="*/ 847845 w 2384873"/>
                <a:gd name="connsiteY6" fmla="*/ 1739147 h 3033225"/>
                <a:gd name="connsiteX7" fmla="*/ 701657 w 2384873"/>
                <a:gd name="connsiteY7" fmla="*/ 1829556 h 3033225"/>
                <a:gd name="connsiteX8" fmla="*/ 691371 w 2384873"/>
                <a:gd name="connsiteY8" fmla="*/ 1852256 h 3033225"/>
                <a:gd name="connsiteX9" fmla="*/ 705918 w 2384873"/>
                <a:gd name="connsiteY9" fmla="*/ 1882936 h 3033225"/>
                <a:gd name="connsiteX10" fmla="*/ 748682 w 2384873"/>
                <a:gd name="connsiteY10" fmla="*/ 1943596 h 3033225"/>
                <a:gd name="connsiteX11" fmla="*/ 1457698 w 2384873"/>
                <a:gd name="connsiteY11" fmla="*/ 2741859 h 3033225"/>
                <a:gd name="connsiteX12" fmla="*/ 1362021 w 2384873"/>
                <a:gd name="connsiteY12" fmla="*/ 2881362 h 3033225"/>
                <a:gd name="connsiteX13" fmla="*/ 1457698 w 2384873"/>
                <a:gd name="connsiteY13" fmla="*/ 2988602 h 3033225"/>
                <a:gd name="connsiteX14" fmla="*/ 1180041 w 2384873"/>
                <a:gd name="connsiteY14" fmla="*/ 3033225 h 3033225"/>
                <a:gd name="connsiteX15" fmla="*/ 158661 w 2384873"/>
                <a:gd name="connsiteY15" fmla="*/ 2140758 h 3033225"/>
                <a:gd name="connsiteX16" fmla="*/ 0 w 2384873"/>
                <a:gd name="connsiteY16" fmla="*/ 1654859 h 3033225"/>
                <a:gd name="connsiteX17" fmla="*/ 9616 w 2384873"/>
                <a:gd name="connsiteY17" fmla="*/ 1570638 h 3033225"/>
                <a:gd name="connsiteX18" fmla="*/ 12160 w 2384873"/>
                <a:gd name="connsiteY18" fmla="*/ 1562566 h 3033225"/>
                <a:gd name="connsiteX19" fmla="*/ 0 w 2384873"/>
                <a:gd name="connsiteY19" fmla="*/ 1408115 h 3033225"/>
                <a:gd name="connsiteX20" fmla="*/ 342113 w 2384873"/>
                <a:gd name="connsiteY20" fmla="*/ 872634 h 3033225"/>
                <a:gd name="connsiteX21" fmla="*/ 804215 w 2384873"/>
                <a:gd name="connsiteY21" fmla="*/ 647027 h 3033225"/>
                <a:gd name="connsiteX22" fmla="*/ 903675 w 2384873"/>
                <a:gd name="connsiteY22" fmla="*/ 599906 h 3033225"/>
                <a:gd name="connsiteX23" fmla="*/ 748682 w 2384873"/>
                <a:gd name="connsiteY23" fmla="*/ 246743 h 3033225"/>
                <a:gd name="connsiteX24" fmla="*/ 748682 w 2384873"/>
                <a:gd name="connsiteY24" fmla="*/ 0 h 3033225"/>
                <a:gd name="connsiteX0" fmla="*/ 748682 w 2384873"/>
                <a:gd name="connsiteY0" fmla="*/ 0 h 3033225"/>
                <a:gd name="connsiteX1" fmla="*/ 2384873 w 2384873"/>
                <a:gd name="connsiteY1" fmla="*/ 530522 h 3033225"/>
                <a:gd name="connsiteX2" fmla="*/ 2384873 w 2384873"/>
                <a:gd name="connsiteY2" fmla="*/ 777266 h 3033225"/>
                <a:gd name="connsiteX3" fmla="*/ 1442824 w 2384873"/>
                <a:gd name="connsiteY3" fmla="*/ 1828394 h 3033225"/>
                <a:gd name="connsiteX4" fmla="*/ 1330354 w 2384873"/>
                <a:gd name="connsiteY4" fmla="*/ 1572124 h 3033225"/>
                <a:gd name="connsiteX5" fmla="*/ 1321001 w 2384873"/>
                <a:gd name="connsiteY5" fmla="*/ 1575306 h 3033225"/>
                <a:gd name="connsiteX6" fmla="*/ 847845 w 2384873"/>
                <a:gd name="connsiteY6" fmla="*/ 1739147 h 3033225"/>
                <a:gd name="connsiteX7" fmla="*/ 701657 w 2384873"/>
                <a:gd name="connsiteY7" fmla="*/ 1829556 h 3033225"/>
                <a:gd name="connsiteX8" fmla="*/ 691371 w 2384873"/>
                <a:gd name="connsiteY8" fmla="*/ 1852256 h 3033225"/>
                <a:gd name="connsiteX9" fmla="*/ 705918 w 2384873"/>
                <a:gd name="connsiteY9" fmla="*/ 1882936 h 3033225"/>
                <a:gd name="connsiteX10" fmla="*/ 748682 w 2384873"/>
                <a:gd name="connsiteY10" fmla="*/ 1943596 h 3033225"/>
                <a:gd name="connsiteX11" fmla="*/ 1457698 w 2384873"/>
                <a:gd name="connsiteY11" fmla="*/ 2741859 h 3033225"/>
                <a:gd name="connsiteX12" fmla="*/ 1457698 w 2384873"/>
                <a:gd name="connsiteY12" fmla="*/ 2988602 h 3033225"/>
                <a:gd name="connsiteX13" fmla="*/ 1180041 w 2384873"/>
                <a:gd name="connsiteY13" fmla="*/ 3033225 h 3033225"/>
                <a:gd name="connsiteX14" fmla="*/ 158661 w 2384873"/>
                <a:gd name="connsiteY14" fmla="*/ 2140758 h 3033225"/>
                <a:gd name="connsiteX15" fmla="*/ 0 w 2384873"/>
                <a:gd name="connsiteY15" fmla="*/ 1654859 h 3033225"/>
                <a:gd name="connsiteX16" fmla="*/ 9616 w 2384873"/>
                <a:gd name="connsiteY16" fmla="*/ 1570638 h 3033225"/>
                <a:gd name="connsiteX17" fmla="*/ 12160 w 2384873"/>
                <a:gd name="connsiteY17" fmla="*/ 1562566 h 3033225"/>
                <a:gd name="connsiteX18" fmla="*/ 0 w 2384873"/>
                <a:gd name="connsiteY18" fmla="*/ 1408115 h 3033225"/>
                <a:gd name="connsiteX19" fmla="*/ 342113 w 2384873"/>
                <a:gd name="connsiteY19" fmla="*/ 872634 h 3033225"/>
                <a:gd name="connsiteX20" fmla="*/ 804215 w 2384873"/>
                <a:gd name="connsiteY20" fmla="*/ 647027 h 3033225"/>
                <a:gd name="connsiteX21" fmla="*/ 903675 w 2384873"/>
                <a:gd name="connsiteY21" fmla="*/ 599906 h 3033225"/>
                <a:gd name="connsiteX22" fmla="*/ 748682 w 2384873"/>
                <a:gd name="connsiteY22" fmla="*/ 246743 h 3033225"/>
                <a:gd name="connsiteX23" fmla="*/ 748682 w 2384873"/>
                <a:gd name="connsiteY23" fmla="*/ 0 h 3033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84873" h="3033225">
                  <a:moveTo>
                    <a:pt x="748682" y="0"/>
                  </a:moveTo>
                  <a:lnTo>
                    <a:pt x="2384873" y="530522"/>
                  </a:lnTo>
                  <a:lnTo>
                    <a:pt x="2384873" y="777266"/>
                  </a:lnTo>
                  <a:lnTo>
                    <a:pt x="1442824" y="1828394"/>
                  </a:lnTo>
                  <a:lnTo>
                    <a:pt x="1330354" y="1572124"/>
                  </a:lnTo>
                  <a:lnTo>
                    <a:pt x="1321001" y="1575306"/>
                  </a:lnTo>
                  <a:cubicBezTo>
                    <a:pt x="1144302" y="1634665"/>
                    <a:pt x="920151" y="1705887"/>
                    <a:pt x="847845" y="1739147"/>
                  </a:cubicBezTo>
                  <a:cubicBezTo>
                    <a:pt x="785868" y="1767657"/>
                    <a:pt x="735047" y="1771995"/>
                    <a:pt x="701657" y="1829556"/>
                  </a:cubicBezTo>
                  <a:lnTo>
                    <a:pt x="691371" y="1852256"/>
                  </a:lnTo>
                  <a:lnTo>
                    <a:pt x="705918" y="1882936"/>
                  </a:lnTo>
                  <a:cubicBezTo>
                    <a:pt x="718106" y="1902794"/>
                    <a:pt x="732568" y="1922523"/>
                    <a:pt x="748682" y="1943596"/>
                  </a:cubicBezTo>
                  <a:cubicBezTo>
                    <a:pt x="813138" y="2027884"/>
                    <a:pt x="1221359" y="2475771"/>
                    <a:pt x="1457698" y="2741859"/>
                  </a:cubicBezTo>
                  <a:lnTo>
                    <a:pt x="1457698" y="2988602"/>
                  </a:lnTo>
                  <a:lnTo>
                    <a:pt x="1180041" y="3033225"/>
                  </a:lnTo>
                  <a:lnTo>
                    <a:pt x="158661" y="2140758"/>
                  </a:lnTo>
                  <a:cubicBezTo>
                    <a:pt x="71067" y="2058122"/>
                    <a:pt x="0" y="1877976"/>
                    <a:pt x="0" y="1654859"/>
                  </a:cubicBezTo>
                  <a:cubicBezTo>
                    <a:pt x="0" y="1626969"/>
                    <a:pt x="3409" y="1598770"/>
                    <a:pt x="9616" y="1570638"/>
                  </a:cubicBezTo>
                  <a:lnTo>
                    <a:pt x="12160" y="1562566"/>
                  </a:lnTo>
                  <a:lnTo>
                    <a:pt x="0" y="1408115"/>
                  </a:lnTo>
                  <a:cubicBezTo>
                    <a:pt x="0" y="1184998"/>
                    <a:pt x="218159" y="942048"/>
                    <a:pt x="342113" y="872634"/>
                  </a:cubicBezTo>
                  <a:cubicBezTo>
                    <a:pt x="423458" y="827081"/>
                    <a:pt x="612991" y="737399"/>
                    <a:pt x="804215" y="647027"/>
                  </a:cubicBezTo>
                  <a:lnTo>
                    <a:pt x="903675" y="599906"/>
                  </a:lnTo>
                  <a:lnTo>
                    <a:pt x="748682" y="246743"/>
                  </a:lnTo>
                  <a:lnTo>
                    <a:pt x="748682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33A1958-1857-5E54-BB85-7878712864CF}"/>
                </a:ext>
              </a:extLst>
            </p:cNvPr>
            <p:cNvSpPr/>
            <p:nvPr/>
          </p:nvSpPr>
          <p:spPr bwMode="auto">
            <a:xfrm>
              <a:off x="5243798" y="1017057"/>
              <a:ext cx="1371032" cy="1601912"/>
            </a:xfrm>
            <a:custGeom>
              <a:avLst/>
              <a:gdLst>
                <a:gd name="connsiteX0" fmla="*/ 1150620 w 3665220"/>
                <a:gd name="connsiteY0" fmla="*/ 0 h 4282439"/>
                <a:gd name="connsiteX1" fmla="*/ 3665220 w 3665220"/>
                <a:gd name="connsiteY1" fmla="*/ 815340 h 4282439"/>
                <a:gd name="connsiteX2" fmla="*/ 2217420 w 3665220"/>
                <a:gd name="connsiteY2" fmla="*/ 2430779 h 4282439"/>
                <a:gd name="connsiteX3" fmla="*/ 2044570 w 3665220"/>
                <a:gd name="connsiteY3" fmla="*/ 2036928 h 4282439"/>
                <a:gd name="connsiteX4" fmla="*/ 2030195 w 3665220"/>
                <a:gd name="connsiteY4" fmla="*/ 2041817 h 4282439"/>
                <a:gd name="connsiteX5" fmla="*/ 1303020 w 3665220"/>
                <a:gd name="connsiteY5" fmla="*/ 2293619 h 4282439"/>
                <a:gd name="connsiteX6" fmla="*/ 1036320 w 3665220"/>
                <a:gd name="connsiteY6" fmla="*/ 2552699 h 4282439"/>
                <a:gd name="connsiteX7" fmla="*/ 1150620 w 3665220"/>
                <a:gd name="connsiteY7" fmla="*/ 2987039 h 4282439"/>
                <a:gd name="connsiteX8" fmla="*/ 2240280 w 3665220"/>
                <a:gd name="connsiteY8" fmla="*/ 4213860 h 4282439"/>
                <a:gd name="connsiteX9" fmla="*/ 1813560 w 3665220"/>
                <a:gd name="connsiteY9" fmla="*/ 4282439 h 4282439"/>
                <a:gd name="connsiteX10" fmla="*/ 243840 w 3665220"/>
                <a:gd name="connsiteY10" fmla="*/ 2910839 h 4282439"/>
                <a:gd name="connsiteX11" fmla="*/ 0 w 3665220"/>
                <a:gd name="connsiteY11" fmla="*/ 2164079 h 4282439"/>
                <a:gd name="connsiteX12" fmla="*/ 525780 w 3665220"/>
                <a:gd name="connsiteY12" fmla="*/ 1341119 h 4282439"/>
                <a:gd name="connsiteX13" fmla="*/ 1524655 w 3665220"/>
                <a:gd name="connsiteY13" fmla="*/ 857621 h 4282439"/>
                <a:gd name="connsiteX14" fmla="*/ 1526597 w 3665220"/>
                <a:gd name="connsiteY14" fmla="*/ 856690 h 4282439"/>
                <a:gd name="connsiteX15" fmla="*/ 1150620 w 3665220"/>
                <a:gd name="connsiteY15" fmla="*/ 0 h 4282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65220" h="4282439">
                  <a:moveTo>
                    <a:pt x="1150620" y="0"/>
                  </a:moveTo>
                  <a:lnTo>
                    <a:pt x="3665220" y="815340"/>
                  </a:lnTo>
                  <a:lnTo>
                    <a:pt x="2217420" y="2430779"/>
                  </a:lnTo>
                  <a:lnTo>
                    <a:pt x="2044570" y="2036928"/>
                  </a:lnTo>
                  <a:lnTo>
                    <a:pt x="2030195" y="2041817"/>
                  </a:lnTo>
                  <a:cubicBezTo>
                    <a:pt x="1758633" y="2133044"/>
                    <a:pt x="1414145" y="2242502"/>
                    <a:pt x="1303020" y="2293619"/>
                  </a:cubicBezTo>
                  <a:cubicBezTo>
                    <a:pt x="1176020" y="2352039"/>
                    <a:pt x="1079500" y="2344419"/>
                    <a:pt x="1036320" y="2552699"/>
                  </a:cubicBezTo>
                  <a:cubicBezTo>
                    <a:pt x="993140" y="2760979"/>
                    <a:pt x="1051560" y="2857499"/>
                    <a:pt x="1150620" y="2987039"/>
                  </a:cubicBezTo>
                  <a:cubicBezTo>
                    <a:pt x="1249680" y="3116579"/>
                    <a:pt x="1877060" y="3804919"/>
                    <a:pt x="2240280" y="4213860"/>
                  </a:cubicBezTo>
                  <a:lnTo>
                    <a:pt x="1813560" y="4282439"/>
                  </a:lnTo>
                  <a:lnTo>
                    <a:pt x="243840" y="2910839"/>
                  </a:lnTo>
                  <a:cubicBezTo>
                    <a:pt x="109220" y="2783839"/>
                    <a:pt x="0" y="2506979"/>
                    <a:pt x="0" y="2164079"/>
                  </a:cubicBezTo>
                  <a:cubicBezTo>
                    <a:pt x="0" y="1821179"/>
                    <a:pt x="335280" y="1447799"/>
                    <a:pt x="525780" y="1341119"/>
                  </a:cubicBezTo>
                  <a:cubicBezTo>
                    <a:pt x="692468" y="1247774"/>
                    <a:pt x="1154748" y="1033859"/>
                    <a:pt x="1524655" y="857621"/>
                  </a:cubicBezTo>
                  <a:lnTo>
                    <a:pt x="1526597" y="856690"/>
                  </a:lnTo>
                  <a:lnTo>
                    <a:pt x="115062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3F66515-1577-D67C-7459-85C306269FDE}"/>
              </a:ext>
            </a:extLst>
          </p:cNvPr>
          <p:cNvGrpSpPr/>
          <p:nvPr/>
        </p:nvGrpSpPr>
        <p:grpSpPr>
          <a:xfrm>
            <a:off x="3281193" y="2765290"/>
            <a:ext cx="1043158" cy="1838788"/>
            <a:chOff x="3212743" y="2644631"/>
            <a:chExt cx="1180057" cy="2080105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3F7C15D-B68B-FC8D-CFAC-3F4F5DD3F698}"/>
                </a:ext>
              </a:extLst>
            </p:cNvPr>
            <p:cNvSpPr/>
            <p:nvPr/>
          </p:nvSpPr>
          <p:spPr bwMode="auto">
            <a:xfrm>
              <a:off x="3212743" y="2644631"/>
              <a:ext cx="1180056" cy="2080105"/>
            </a:xfrm>
            <a:custGeom>
              <a:avLst/>
              <a:gdLst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1959898 w 2052675"/>
                <a:gd name="connsiteY2" fmla="*/ 669483 h 3618286"/>
                <a:gd name="connsiteX3" fmla="*/ 2052675 w 2052675"/>
                <a:gd name="connsiteY3" fmla="*/ 836764 h 3618286"/>
                <a:gd name="connsiteX4" fmla="*/ 277659 w 2052675"/>
                <a:gd name="connsiteY4" fmla="*/ 2358917 h 3618286"/>
                <a:gd name="connsiteX5" fmla="*/ 221105 w 2052675"/>
                <a:gd name="connsiteY5" fmla="*/ 2431429 h 3618286"/>
                <a:gd name="connsiteX6" fmla="*/ 178571 w 2052675"/>
                <a:gd name="connsiteY6" fmla="*/ 2522375 h 3618286"/>
                <a:gd name="connsiteX7" fmla="*/ 192079 w 2052675"/>
                <a:gd name="connsiteY7" fmla="*/ 2591219 h 3618286"/>
                <a:gd name="connsiteX8" fmla="*/ 226900 w 2052675"/>
                <a:gd name="connsiteY8" fmla="*/ 2748076 h 3618286"/>
                <a:gd name="connsiteX9" fmla="*/ 233105 w 2052675"/>
                <a:gd name="connsiteY9" fmla="*/ 2775314 h 3618286"/>
                <a:gd name="connsiteX10" fmla="*/ 322280 w 2052675"/>
                <a:gd name="connsiteY10" fmla="*/ 2736900 h 3618286"/>
                <a:gd name="connsiteX11" fmla="*/ 293958 w 2052675"/>
                <a:gd name="connsiteY11" fmla="*/ 2995844 h 3618286"/>
                <a:gd name="connsiteX12" fmla="*/ 322282 w 2052675"/>
                <a:gd name="connsiteY12" fmla="*/ 2983643 h 3618286"/>
                <a:gd name="connsiteX13" fmla="*/ 252868 w 2052675"/>
                <a:gd name="connsiteY13" fmla="*/ 3618286 h 3618286"/>
                <a:gd name="connsiteX14" fmla="*/ 1 w 2052675"/>
                <a:gd name="connsiteY14" fmla="*/ 3122471 h 3618286"/>
                <a:gd name="connsiteX15" fmla="*/ 67956 w 2052675"/>
                <a:gd name="connsiteY15" fmla="*/ 3093199 h 3618286"/>
                <a:gd name="connsiteX16" fmla="*/ 63887 w 2052675"/>
                <a:gd name="connsiteY16" fmla="*/ 3071090 h 3618286"/>
                <a:gd name="connsiteX17" fmla="*/ 43190 w 2052675"/>
                <a:gd name="connsiteY17" fmla="*/ 2960413 h 3618286"/>
                <a:gd name="connsiteX18" fmla="*/ 0 w 2052675"/>
                <a:gd name="connsiteY18" fmla="*/ 2875728 h 3618286"/>
                <a:gd name="connsiteX19" fmla="*/ 25863 w 2052675"/>
                <a:gd name="connsiteY19" fmla="*/ 2864587 h 3618286"/>
                <a:gd name="connsiteX20" fmla="*/ 18988 w 2052675"/>
                <a:gd name="connsiteY20" fmla="*/ 2824406 h 3618286"/>
                <a:gd name="connsiteX21" fmla="*/ 9300 w 2052675"/>
                <a:gd name="connsiteY21" fmla="*/ 2756809 h 3618286"/>
                <a:gd name="connsiteX22" fmla="*/ 3992 w 2052675"/>
                <a:gd name="connsiteY22" fmla="*/ 2567082 h 3618286"/>
                <a:gd name="connsiteX23" fmla="*/ 9354 w 2052675"/>
                <a:gd name="connsiteY23" fmla="*/ 2510458 h 3618286"/>
                <a:gd name="connsiteX24" fmla="*/ 9298 w 2052675"/>
                <a:gd name="connsiteY24" fmla="*/ 2510066 h 3618286"/>
                <a:gd name="connsiteX25" fmla="*/ 34709 w 2052675"/>
                <a:gd name="connsiteY25" fmla="*/ 2102257 h 3618286"/>
                <a:gd name="connsiteX26" fmla="*/ 218161 w 2052675"/>
                <a:gd name="connsiteY26" fmla="*/ 1740312 h 3618286"/>
                <a:gd name="connsiteX27" fmla="*/ 1725438 w 2052675"/>
                <a:gd name="connsiteY27" fmla="*/ 0 h 3618286"/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2052675 w 2052675"/>
                <a:gd name="connsiteY2" fmla="*/ 836764 h 3618286"/>
                <a:gd name="connsiteX3" fmla="*/ 277659 w 2052675"/>
                <a:gd name="connsiteY3" fmla="*/ 2358917 h 3618286"/>
                <a:gd name="connsiteX4" fmla="*/ 221105 w 2052675"/>
                <a:gd name="connsiteY4" fmla="*/ 2431429 h 3618286"/>
                <a:gd name="connsiteX5" fmla="*/ 178571 w 2052675"/>
                <a:gd name="connsiteY5" fmla="*/ 2522375 h 3618286"/>
                <a:gd name="connsiteX6" fmla="*/ 192079 w 2052675"/>
                <a:gd name="connsiteY6" fmla="*/ 2591219 h 3618286"/>
                <a:gd name="connsiteX7" fmla="*/ 226900 w 2052675"/>
                <a:gd name="connsiteY7" fmla="*/ 2748076 h 3618286"/>
                <a:gd name="connsiteX8" fmla="*/ 233105 w 2052675"/>
                <a:gd name="connsiteY8" fmla="*/ 2775314 h 3618286"/>
                <a:gd name="connsiteX9" fmla="*/ 322280 w 2052675"/>
                <a:gd name="connsiteY9" fmla="*/ 2736900 h 3618286"/>
                <a:gd name="connsiteX10" fmla="*/ 293958 w 2052675"/>
                <a:gd name="connsiteY10" fmla="*/ 2995844 h 3618286"/>
                <a:gd name="connsiteX11" fmla="*/ 322282 w 2052675"/>
                <a:gd name="connsiteY11" fmla="*/ 2983643 h 3618286"/>
                <a:gd name="connsiteX12" fmla="*/ 252868 w 2052675"/>
                <a:gd name="connsiteY12" fmla="*/ 3618286 h 3618286"/>
                <a:gd name="connsiteX13" fmla="*/ 1 w 2052675"/>
                <a:gd name="connsiteY13" fmla="*/ 3122471 h 3618286"/>
                <a:gd name="connsiteX14" fmla="*/ 67956 w 2052675"/>
                <a:gd name="connsiteY14" fmla="*/ 3093199 h 3618286"/>
                <a:gd name="connsiteX15" fmla="*/ 63887 w 2052675"/>
                <a:gd name="connsiteY15" fmla="*/ 3071090 h 3618286"/>
                <a:gd name="connsiteX16" fmla="*/ 43190 w 2052675"/>
                <a:gd name="connsiteY16" fmla="*/ 2960413 h 3618286"/>
                <a:gd name="connsiteX17" fmla="*/ 0 w 2052675"/>
                <a:gd name="connsiteY17" fmla="*/ 2875728 h 3618286"/>
                <a:gd name="connsiteX18" fmla="*/ 25863 w 2052675"/>
                <a:gd name="connsiteY18" fmla="*/ 2864587 h 3618286"/>
                <a:gd name="connsiteX19" fmla="*/ 18988 w 2052675"/>
                <a:gd name="connsiteY19" fmla="*/ 2824406 h 3618286"/>
                <a:gd name="connsiteX20" fmla="*/ 9300 w 2052675"/>
                <a:gd name="connsiteY20" fmla="*/ 2756809 h 3618286"/>
                <a:gd name="connsiteX21" fmla="*/ 3992 w 2052675"/>
                <a:gd name="connsiteY21" fmla="*/ 2567082 h 3618286"/>
                <a:gd name="connsiteX22" fmla="*/ 9354 w 2052675"/>
                <a:gd name="connsiteY22" fmla="*/ 2510458 h 3618286"/>
                <a:gd name="connsiteX23" fmla="*/ 9298 w 2052675"/>
                <a:gd name="connsiteY23" fmla="*/ 2510066 h 3618286"/>
                <a:gd name="connsiteX24" fmla="*/ 34709 w 2052675"/>
                <a:gd name="connsiteY24" fmla="*/ 2102257 h 3618286"/>
                <a:gd name="connsiteX25" fmla="*/ 218161 w 2052675"/>
                <a:gd name="connsiteY25" fmla="*/ 1740312 h 3618286"/>
                <a:gd name="connsiteX26" fmla="*/ 1725438 w 2052675"/>
                <a:gd name="connsiteY26" fmla="*/ 0 h 3618286"/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2052675 w 2052675"/>
                <a:gd name="connsiteY2" fmla="*/ 836764 h 3618286"/>
                <a:gd name="connsiteX3" fmla="*/ 277659 w 2052675"/>
                <a:gd name="connsiteY3" fmla="*/ 2358917 h 3618286"/>
                <a:gd name="connsiteX4" fmla="*/ 221105 w 2052675"/>
                <a:gd name="connsiteY4" fmla="*/ 2431429 h 3618286"/>
                <a:gd name="connsiteX5" fmla="*/ 178571 w 2052675"/>
                <a:gd name="connsiteY5" fmla="*/ 2522375 h 3618286"/>
                <a:gd name="connsiteX6" fmla="*/ 192079 w 2052675"/>
                <a:gd name="connsiteY6" fmla="*/ 2591219 h 3618286"/>
                <a:gd name="connsiteX7" fmla="*/ 226900 w 2052675"/>
                <a:gd name="connsiteY7" fmla="*/ 2748076 h 3618286"/>
                <a:gd name="connsiteX8" fmla="*/ 233105 w 2052675"/>
                <a:gd name="connsiteY8" fmla="*/ 2775314 h 3618286"/>
                <a:gd name="connsiteX9" fmla="*/ 322280 w 2052675"/>
                <a:gd name="connsiteY9" fmla="*/ 2736900 h 3618286"/>
                <a:gd name="connsiteX10" fmla="*/ 322282 w 2052675"/>
                <a:gd name="connsiteY10" fmla="*/ 2983643 h 3618286"/>
                <a:gd name="connsiteX11" fmla="*/ 252868 w 2052675"/>
                <a:gd name="connsiteY11" fmla="*/ 3618286 h 3618286"/>
                <a:gd name="connsiteX12" fmla="*/ 1 w 2052675"/>
                <a:gd name="connsiteY12" fmla="*/ 3122471 h 3618286"/>
                <a:gd name="connsiteX13" fmla="*/ 67956 w 2052675"/>
                <a:gd name="connsiteY13" fmla="*/ 3093199 h 3618286"/>
                <a:gd name="connsiteX14" fmla="*/ 63887 w 2052675"/>
                <a:gd name="connsiteY14" fmla="*/ 3071090 h 3618286"/>
                <a:gd name="connsiteX15" fmla="*/ 43190 w 2052675"/>
                <a:gd name="connsiteY15" fmla="*/ 2960413 h 3618286"/>
                <a:gd name="connsiteX16" fmla="*/ 0 w 2052675"/>
                <a:gd name="connsiteY16" fmla="*/ 2875728 h 3618286"/>
                <a:gd name="connsiteX17" fmla="*/ 25863 w 2052675"/>
                <a:gd name="connsiteY17" fmla="*/ 2864587 h 3618286"/>
                <a:gd name="connsiteX18" fmla="*/ 18988 w 2052675"/>
                <a:gd name="connsiteY18" fmla="*/ 2824406 h 3618286"/>
                <a:gd name="connsiteX19" fmla="*/ 9300 w 2052675"/>
                <a:gd name="connsiteY19" fmla="*/ 2756809 h 3618286"/>
                <a:gd name="connsiteX20" fmla="*/ 3992 w 2052675"/>
                <a:gd name="connsiteY20" fmla="*/ 2567082 h 3618286"/>
                <a:gd name="connsiteX21" fmla="*/ 9354 w 2052675"/>
                <a:gd name="connsiteY21" fmla="*/ 2510458 h 3618286"/>
                <a:gd name="connsiteX22" fmla="*/ 9298 w 2052675"/>
                <a:gd name="connsiteY22" fmla="*/ 2510066 h 3618286"/>
                <a:gd name="connsiteX23" fmla="*/ 34709 w 2052675"/>
                <a:gd name="connsiteY23" fmla="*/ 2102257 h 3618286"/>
                <a:gd name="connsiteX24" fmla="*/ 218161 w 2052675"/>
                <a:gd name="connsiteY24" fmla="*/ 1740312 h 3618286"/>
                <a:gd name="connsiteX25" fmla="*/ 1725438 w 2052675"/>
                <a:gd name="connsiteY25" fmla="*/ 0 h 3618286"/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2052675 w 2052675"/>
                <a:gd name="connsiteY2" fmla="*/ 836764 h 3618286"/>
                <a:gd name="connsiteX3" fmla="*/ 277659 w 2052675"/>
                <a:gd name="connsiteY3" fmla="*/ 2358917 h 3618286"/>
                <a:gd name="connsiteX4" fmla="*/ 221105 w 2052675"/>
                <a:gd name="connsiteY4" fmla="*/ 2431429 h 3618286"/>
                <a:gd name="connsiteX5" fmla="*/ 178571 w 2052675"/>
                <a:gd name="connsiteY5" fmla="*/ 2522375 h 3618286"/>
                <a:gd name="connsiteX6" fmla="*/ 192079 w 2052675"/>
                <a:gd name="connsiteY6" fmla="*/ 2591219 h 3618286"/>
                <a:gd name="connsiteX7" fmla="*/ 226900 w 2052675"/>
                <a:gd name="connsiteY7" fmla="*/ 2748076 h 3618286"/>
                <a:gd name="connsiteX8" fmla="*/ 233105 w 2052675"/>
                <a:gd name="connsiteY8" fmla="*/ 2775314 h 3618286"/>
                <a:gd name="connsiteX9" fmla="*/ 322280 w 2052675"/>
                <a:gd name="connsiteY9" fmla="*/ 2736900 h 3618286"/>
                <a:gd name="connsiteX10" fmla="*/ 322282 w 2052675"/>
                <a:gd name="connsiteY10" fmla="*/ 2983643 h 3618286"/>
                <a:gd name="connsiteX11" fmla="*/ 252868 w 2052675"/>
                <a:gd name="connsiteY11" fmla="*/ 3618286 h 3618286"/>
                <a:gd name="connsiteX12" fmla="*/ 1 w 2052675"/>
                <a:gd name="connsiteY12" fmla="*/ 3122471 h 3618286"/>
                <a:gd name="connsiteX13" fmla="*/ 67956 w 2052675"/>
                <a:gd name="connsiteY13" fmla="*/ 3093199 h 3618286"/>
                <a:gd name="connsiteX14" fmla="*/ 43190 w 2052675"/>
                <a:gd name="connsiteY14" fmla="*/ 2960413 h 3618286"/>
                <a:gd name="connsiteX15" fmla="*/ 0 w 2052675"/>
                <a:gd name="connsiteY15" fmla="*/ 2875728 h 3618286"/>
                <a:gd name="connsiteX16" fmla="*/ 25863 w 2052675"/>
                <a:gd name="connsiteY16" fmla="*/ 2864587 h 3618286"/>
                <a:gd name="connsiteX17" fmla="*/ 18988 w 2052675"/>
                <a:gd name="connsiteY17" fmla="*/ 2824406 h 3618286"/>
                <a:gd name="connsiteX18" fmla="*/ 9300 w 2052675"/>
                <a:gd name="connsiteY18" fmla="*/ 2756809 h 3618286"/>
                <a:gd name="connsiteX19" fmla="*/ 3992 w 2052675"/>
                <a:gd name="connsiteY19" fmla="*/ 2567082 h 3618286"/>
                <a:gd name="connsiteX20" fmla="*/ 9354 w 2052675"/>
                <a:gd name="connsiteY20" fmla="*/ 2510458 h 3618286"/>
                <a:gd name="connsiteX21" fmla="*/ 9298 w 2052675"/>
                <a:gd name="connsiteY21" fmla="*/ 2510066 h 3618286"/>
                <a:gd name="connsiteX22" fmla="*/ 34709 w 2052675"/>
                <a:gd name="connsiteY22" fmla="*/ 2102257 h 3618286"/>
                <a:gd name="connsiteX23" fmla="*/ 218161 w 2052675"/>
                <a:gd name="connsiteY23" fmla="*/ 1740312 h 3618286"/>
                <a:gd name="connsiteX24" fmla="*/ 1725438 w 2052675"/>
                <a:gd name="connsiteY24" fmla="*/ 0 h 3618286"/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2052675 w 2052675"/>
                <a:gd name="connsiteY2" fmla="*/ 836764 h 3618286"/>
                <a:gd name="connsiteX3" fmla="*/ 277659 w 2052675"/>
                <a:gd name="connsiteY3" fmla="*/ 2358917 h 3618286"/>
                <a:gd name="connsiteX4" fmla="*/ 221105 w 2052675"/>
                <a:gd name="connsiteY4" fmla="*/ 2431429 h 3618286"/>
                <a:gd name="connsiteX5" fmla="*/ 178571 w 2052675"/>
                <a:gd name="connsiteY5" fmla="*/ 2522375 h 3618286"/>
                <a:gd name="connsiteX6" fmla="*/ 192079 w 2052675"/>
                <a:gd name="connsiteY6" fmla="*/ 2591219 h 3618286"/>
                <a:gd name="connsiteX7" fmla="*/ 226900 w 2052675"/>
                <a:gd name="connsiteY7" fmla="*/ 2748076 h 3618286"/>
                <a:gd name="connsiteX8" fmla="*/ 233105 w 2052675"/>
                <a:gd name="connsiteY8" fmla="*/ 2775314 h 3618286"/>
                <a:gd name="connsiteX9" fmla="*/ 322280 w 2052675"/>
                <a:gd name="connsiteY9" fmla="*/ 2736900 h 3618286"/>
                <a:gd name="connsiteX10" fmla="*/ 322282 w 2052675"/>
                <a:gd name="connsiteY10" fmla="*/ 2983643 h 3618286"/>
                <a:gd name="connsiteX11" fmla="*/ 252868 w 2052675"/>
                <a:gd name="connsiteY11" fmla="*/ 3618286 h 3618286"/>
                <a:gd name="connsiteX12" fmla="*/ 1 w 2052675"/>
                <a:gd name="connsiteY12" fmla="*/ 3122471 h 3618286"/>
                <a:gd name="connsiteX13" fmla="*/ 43190 w 2052675"/>
                <a:gd name="connsiteY13" fmla="*/ 2960413 h 3618286"/>
                <a:gd name="connsiteX14" fmla="*/ 0 w 2052675"/>
                <a:gd name="connsiteY14" fmla="*/ 2875728 h 3618286"/>
                <a:gd name="connsiteX15" fmla="*/ 25863 w 2052675"/>
                <a:gd name="connsiteY15" fmla="*/ 2864587 h 3618286"/>
                <a:gd name="connsiteX16" fmla="*/ 18988 w 2052675"/>
                <a:gd name="connsiteY16" fmla="*/ 2824406 h 3618286"/>
                <a:gd name="connsiteX17" fmla="*/ 9300 w 2052675"/>
                <a:gd name="connsiteY17" fmla="*/ 2756809 h 3618286"/>
                <a:gd name="connsiteX18" fmla="*/ 3992 w 2052675"/>
                <a:gd name="connsiteY18" fmla="*/ 2567082 h 3618286"/>
                <a:gd name="connsiteX19" fmla="*/ 9354 w 2052675"/>
                <a:gd name="connsiteY19" fmla="*/ 2510458 h 3618286"/>
                <a:gd name="connsiteX20" fmla="*/ 9298 w 2052675"/>
                <a:gd name="connsiteY20" fmla="*/ 2510066 h 3618286"/>
                <a:gd name="connsiteX21" fmla="*/ 34709 w 2052675"/>
                <a:gd name="connsiteY21" fmla="*/ 2102257 h 3618286"/>
                <a:gd name="connsiteX22" fmla="*/ 218161 w 2052675"/>
                <a:gd name="connsiteY22" fmla="*/ 1740312 h 3618286"/>
                <a:gd name="connsiteX23" fmla="*/ 1725438 w 2052675"/>
                <a:gd name="connsiteY23" fmla="*/ 0 h 3618286"/>
                <a:gd name="connsiteX0" fmla="*/ 1725438 w 2052675"/>
                <a:gd name="connsiteY0" fmla="*/ 0 h 3618286"/>
                <a:gd name="connsiteX1" fmla="*/ 2052675 w 2052675"/>
                <a:gd name="connsiteY1" fmla="*/ 590020 h 3618286"/>
                <a:gd name="connsiteX2" fmla="*/ 2052675 w 2052675"/>
                <a:gd name="connsiteY2" fmla="*/ 836764 h 3618286"/>
                <a:gd name="connsiteX3" fmla="*/ 277659 w 2052675"/>
                <a:gd name="connsiteY3" fmla="*/ 2358917 h 3618286"/>
                <a:gd name="connsiteX4" fmla="*/ 221105 w 2052675"/>
                <a:gd name="connsiteY4" fmla="*/ 2431429 h 3618286"/>
                <a:gd name="connsiteX5" fmla="*/ 178571 w 2052675"/>
                <a:gd name="connsiteY5" fmla="*/ 2522375 h 3618286"/>
                <a:gd name="connsiteX6" fmla="*/ 192079 w 2052675"/>
                <a:gd name="connsiteY6" fmla="*/ 2591219 h 3618286"/>
                <a:gd name="connsiteX7" fmla="*/ 226900 w 2052675"/>
                <a:gd name="connsiteY7" fmla="*/ 2748076 h 3618286"/>
                <a:gd name="connsiteX8" fmla="*/ 233105 w 2052675"/>
                <a:gd name="connsiteY8" fmla="*/ 2775314 h 3618286"/>
                <a:gd name="connsiteX9" fmla="*/ 322280 w 2052675"/>
                <a:gd name="connsiteY9" fmla="*/ 2736900 h 3618286"/>
                <a:gd name="connsiteX10" fmla="*/ 322282 w 2052675"/>
                <a:gd name="connsiteY10" fmla="*/ 2983643 h 3618286"/>
                <a:gd name="connsiteX11" fmla="*/ 252868 w 2052675"/>
                <a:gd name="connsiteY11" fmla="*/ 3618286 h 3618286"/>
                <a:gd name="connsiteX12" fmla="*/ 1 w 2052675"/>
                <a:gd name="connsiteY12" fmla="*/ 3122471 h 3618286"/>
                <a:gd name="connsiteX13" fmla="*/ 0 w 2052675"/>
                <a:gd name="connsiteY13" fmla="*/ 2875728 h 3618286"/>
                <a:gd name="connsiteX14" fmla="*/ 25863 w 2052675"/>
                <a:gd name="connsiteY14" fmla="*/ 2864587 h 3618286"/>
                <a:gd name="connsiteX15" fmla="*/ 18988 w 2052675"/>
                <a:gd name="connsiteY15" fmla="*/ 2824406 h 3618286"/>
                <a:gd name="connsiteX16" fmla="*/ 9300 w 2052675"/>
                <a:gd name="connsiteY16" fmla="*/ 2756809 h 3618286"/>
                <a:gd name="connsiteX17" fmla="*/ 3992 w 2052675"/>
                <a:gd name="connsiteY17" fmla="*/ 2567082 h 3618286"/>
                <a:gd name="connsiteX18" fmla="*/ 9354 w 2052675"/>
                <a:gd name="connsiteY18" fmla="*/ 2510458 h 3618286"/>
                <a:gd name="connsiteX19" fmla="*/ 9298 w 2052675"/>
                <a:gd name="connsiteY19" fmla="*/ 2510066 h 3618286"/>
                <a:gd name="connsiteX20" fmla="*/ 34709 w 2052675"/>
                <a:gd name="connsiteY20" fmla="*/ 2102257 h 3618286"/>
                <a:gd name="connsiteX21" fmla="*/ 218161 w 2052675"/>
                <a:gd name="connsiteY21" fmla="*/ 1740312 h 3618286"/>
                <a:gd name="connsiteX22" fmla="*/ 1725438 w 2052675"/>
                <a:gd name="connsiteY22" fmla="*/ 0 h 3618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52675" h="3618286">
                  <a:moveTo>
                    <a:pt x="1725438" y="0"/>
                  </a:moveTo>
                  <a:lnTo>
                    <a:pt x="2052675" y="590020"/>
                  </a:lnTo>
                  <a:lnTo>
                    <a:pt x="2052675" y="836764"/>
                  </a:lnTo>
                  <a:lnTo>
                    <a:pt x="277659" y="2358917"/>
                  </a:lnTo>
                  <a:cubicBezTo>
                    <a:pt x="259583" y="2379989"/>
                    <a:pt x="239182" y="2404160"/>
                    <a:pt x="221105" y="2431429"/>
                  </a:cubicBezTo>
                  <a:lnTo>
                    <a:pt x="178571" y="2522375"/>
                  </a:lnTo>
                  <a:lnTo>
                    <a:pt x="192079" y="2591219"/>
                  </a:lnTo>
                  <a:cubicBezTo>
                    <a:pt x="202546" y="2641384"/>
                    <a:pt x="214900" y="2695696"/>
                    <a:pt x="226900" y="2748076"/>
                  </a:cubicBezTo>
                  <a:lnTo>
                    <a:pt x="233105" y="2775314"/>
                  </a:lnTo>
                  <a:lnTo>
                    <a:pt x="322280" y="2736900"/>
                  </a:lnTo>
                  <a:cubicBezTo>
                    <a:pt x="322281" y="2819148"/>
                    <a:pt x="322281" y="2901395"/>
                    <a:pt x="322282" y="2983643"/>
                  </a:cubicBezTo>
                  <a:lnTo>
                    <a:pt x="252868" y="3618286"/>
                  </a:lnTo>
                  <a:lnTo>
                    <a:pt x="1" y="3122471"/>
                  </a:lnTo>
                  <a:cubicBezTo>
                    <a:pt x="1" y="3040223"/>
                    <a:pt x="0" y="2957976"/>
                    <a:pt x="0" y="2875728"/>
                  </a:cubicBezTo>
                  <a:lnTo>
                    <a:pt x="25863" y="2864587"/>
                  </a:lnTo>
                  <a:lnTo>
                    <a:pt x="18988" y="2824406"/>
                  </a:lnTo>
                  <a:cubicBezTo>
                    <a:pt x="15086" y="2800009"/>
                    <a:pt x="11778" y="2777261"/>
                    <a:pt x="9300" y="2756809"/>
                  </a:cubicBezTo>
                  <a:cubicBezTo>
                    <a:pt x="2689" y="2702269"/>
                    <a:pt x="339" y="2637038"/>
                    <a:pt x="3992" y="2567082"/>
                  </a:cubicBezTo>
                  <a:lnTo>
                    <a:pt x="9354" y="2510458"/>
                  </a:lnTo>
                  <a:cubicBezTo>
                    <a:pt x="9335" y="2510327"/>
                    <a:pt x="9317" y="2510197"/>
                    <a:pt x="9298" y="2510066"/>
                  </a:cubicBezTo>
                  <a:cubicBezTo>
                    <a:pt x="-3923" y="2400986"/>
                    <a:pt x="-102" y="2249142"/>
                    <a:pt x="34709" y="2102257"/>
                  </a:cubicBezTo>
                  <a:cubicBezTo>
                    <a:pt x="69519" y="1955372"/>
                    <a:pt x="135317" y="1836170"/>
                    <a:pt x="218161" y="1740312"/>
                  </a:cubicBezTo>
                  <a:lnTo>
                    <a:pt x="172543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6AE8C34-3F6D-CAFC-3869-41093F6AE2B2}"/>
                </a:ext>
              </a:extLst>
            </p:cNvPr>
            <p:cNvSpPr/>
            <p:nvPr/>
          </p:nvSpPr>
          <p:spPr bwMode="auto">
            <a:xfrm>
              <a:off x="3212743" y="2786480"/>
              <a:ext cx="1180057" cy="1938256"/>
            </a:xfrm>
            <a:custGeom>
              <a:avLst/>
              <a:gdLst>
                <a:gd name="connsiteX0" fmla="*/ 2651761 w 3154680"/>
                <a:gd name="connsiteY0" fmla="*/ 0 h 5181598"/>
                <a:gd name="connsiteX1" fmla="*/ 3154680 w 3154680"/>
                <a:gd name="connsiteY1" fmla="*/ 906780 h 5181598"/>
                <a:gd name="connsiteX2" fmla="*/ 426722 w 3154680"/>
                <a:gd name="connsiteY2" fmla="*/ 3246120 h 5181598"/>
                <a:gd name="connsiteX3" fmla="*/ 274322 w 3154680"/>
                <a:gd name="connsiteY3" fmla="*/ 3497580 h 5181598"/>
                <a:gd name="connsiteX4" fmla="*/ 259082 w 3154680"/>
                <a:gd name="connsiteY4" fmla="*/ 3779520 h 5181598"/>
                <a:gd name="connsiteX5" fmla="*/ 348714 w 3154680"/>
                <a:gd name="connsiteY5" fmla="*/ 4223415 h 5181598"/>
                <a:gd name="connsiteX6" fmla="*/ 358250 w 3154680"/>
                <a:gd name="connsiteY6" fmla="*/ 4265275 h 5181598"/>
                <a:gd name="connsiteX7" fmla="*/ 495300 w 3154680"/>
                <a:gd name="connsiteY7" fmla="*/ 4206238 h 5181598"/>
                <a:gd name="connsiteX8" fmla="*/ 388620 w 3154680"/>
                <a:gd name="connsiteY8" fmla="*/ 5181598 h 5181598"/>
                <a:gd name="connsiteX9" fmla="*/ 0 w 3154680"/>
                <a:gd name="connsiteY9" fmla="*/ 4419598 h 5181598"/>
                <a:gd name="connsiteX10" fmla="*/ 104437 w 3154680"/>
                <a:gd name="connsiteY10" fmla="*/ 4374610 h 5181598"/>
                <a:gd name="connsiteX11" fmla="*/ 98184 w 3154680"/>
                <a:gd name="connsiteY11" fmla="*/ 4340632 h 5181598"/>
                <a:gd name="connsiteX12" fmla="*/ 14290 w 3154680"/>
                <a:gd name="connsiteY12" fmla="*/ 3857626 h 5181598"/>
                <a:gd name="connsiteX13" fmla="*/ 53342 w 3154680"/>
                <a:gd name="connsiteY13" fmla="*/ 3230880 h 5181598"/>
                <a:gd name="connsiteX14" fmla="*/ 335282 w 3154680"/>
                <a:gd name="connsiteY14" fmla="*/ 2674620 h 5181598"/>
                <a:gd name="connsiteX15" fmla="*/ 2651761 w 3154680"/>
                <a:gd name="connsiteY15" fmla="*/ 0 h 518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54680" h="5181598">
                  <a:moveTo>
                    <a:pt x="2651761" y="0"/>
                  </a:moveTo>
                  <a:lnTo>
                    <a:pt x="3154680" y="906780"/>
                  </a:lnTo>
                  <a:cubicBezTo>
                    <a:pt x="2245362" y="1686560"/>
                    <a:pt x="482285" y="3181350"/>
                    <a:pt x="426722" y="3246120"/>
                  </a:cubicBezTo>
                  <a:cubicBezTo>
                    <a:pt x="371159" y="3310890"/>
                    <a:pt x="301309" y="3394710"/>
                    <a:pt x="274322" y="3497580"/>
                  </a:cubicBezTo>
                  <a:cubicBezTo>
                    <a:pt x="247335" y="3600450"/>
                    <a:pt x="240826" y="3632835"/>
                    <a:pt x="259082" y="3779520"/>
                  </a:cubicBezTo>
                  <a:cubicBezTo>
                    <a:pt x="272774" y="3889534"/>
                    <a:pt x="311827" y="4062413"/>
                    <a:pt x="348714" y="4223415"/>
                  </a:cubicBezTo>
                  <a:lnTo>
                    <a:pt x="358250" y="4265275"/>
                  </a:lnTo>
                  <a:lnTo>
                    <a:pt x="495300" y="4206238"/>
                  </a:lnTo>
                  <a:lnTo>
                    <a:pt x="388620" y="5181598"/>
                  </a:lnTo>
                  <a:lnTo>
                    <a:pt x="0" y="4419598"/>
                  </a:lnTo>
                  <a:lnTo>
                    <a:pt x="104437" y="4374610"/>
                  </a:lnTo>
                  <a:lnTo>
                    <a:pt x="98184" y="4340632"/>
                  </a:lnTo>
                  <a:cubicBezTo>
                    <a:pt x="65130" y="4165521"/>
                    <a:pt x="29530" y="3983356"/>
                    <a:pt x="14290" y="3857626"/>
                  </a:cubicBezTo>
                  <a:cubicBezTo>
                    <a:pt x="-6030" y="3689985"/>
                    <a:pt x="-157" y="3456622"/>
                    <a:pt x="53342" y="3230880"/>
                  </a:cubicBezTo>
                  <a:cubicBezTo>
                    <a:pt x="106841" y="3005138"/>
                    <a:pt x="207964" y="2821940"/>
                    <a:pt x="335282" y="2674620"/>
                  </a:cubicBezTo>
                  <a:lnTo>
                    <a:pt x="265176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62D27FA-1A89-7240-B572-4F885D5F180B}"/>
              </a:ext>
            </a:extLst>
          </p:cNvPr>
          <p:cNvGrpSpPr/>
          <p:nvPr/>
        </p:nvGrpSpPr>
        <p:grpSpPr>
          <a:xfrm>
            <a:off x="903557" y="977012"/>
            <a:ext cx="1609990" cy="1505843"/>
            <a:chOff x="903557" y="1113126"/>
            <a:chExt cx="1609990" cy="1505843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E80D7F7-FBC7-464A-3E2E-1BF9FBE99745}"/>
                </a:ext>
              </a:extLst>
            </p:cNvPr>
            <p:cNvSpPr/>
            <p:nvPr/>
          </p:nvSpPr>
          <p:spPr bwMode="auto">
            <a:xfrm>
              <a:off x="903557" y="1113126"/>
              <a:ext cx="1609990" cy="1505843"/>
            </a:xfrm>
            <a:custGeom>
              <a:avLst/>
              <a:gdLst>
                <a:gd name="connsiteX0" fmla="*/ 535480 w 2800532"/>
                <a:gd name="connsiteY0" fmla="*/ 0 h 2619373"/>
                <a:gd name="connsiteX1" fmla="*/ 1606442 w 2800532"/>
                <a:gd name="connsiteY1" fmla="*/ 942050 h 2619373"/>
                <a:gd name="connsiteX2" fmla="*/ 1417000 w 2800532"/>
                <a:gd name="connsiteY2" fmla="*/ 1022153 h 2619373"/>
                <a:gd name="connsiteX3" fmla="*/ 1606444 w 2800532"/>
                <a:gd name="connsiteY3" fmla="*/ 1188794 h 2619373"/>
                <a:gd name="connsiteX4" fmla="*/ 1420785 w 2800532"/>
                <a:gd name="connsiteY4" fmla="*/ 1267297 h 2619373"/>
                <a:gd name="connsiteX5" fmla="*/ 1442999 w 2800532"/>
                <a:gd name="connsiteY5" fmla="*/ 1339896 h 2619373"/>
                <a:gd name="connsiteX6" fmla="*/ 1499016 w 2800532"/>
                <a:gd name="connsiteY6" fmla="*/ 1515544 h 2619373"/>
                <a:gd name="connsiteX7" fmla="*/ 1722132 w 2800532"/>
                <a:gd name="connsiteY7" fmla="*/ 1722133 h 2619373"/>
                <a:gd name="connsiteX8" fmla="*/ 1982435 w 2800532"/>
                <a:gd name="connsiteY8" fmla="*/ 1610575 h 2619373"/>
                <a:gd name="connsiteX9" fmla="*/ 2759213 w 2800532"/>
                <a:gd name="connsiteY9" fmla="*/ 916433 h 2619373"/>
                <a:gd name="connsiteX10" fmla="*/ 2800531 w 2800532"/>
                <a:gd name="connsiteY10" fmla="*/ 1205658 h 2619373"/>
                <a:gd name="connsiteX11" fmla="*/ 2770333 w 2800532"/>
                <a:gd name="connsiteY11" fmla="*/ 1241002 h 2619373"/>
                <a:gd name="connsiteX12" fmla="*/ 2800532 w 2800532"/>
                <a:gd name="connsiteY12" fmla="*/ 1452402 h 2619373"/>
                <a:gd name="connsiteX13" fmla="*/ 2027886 w 2800532"/>
                <a:gd name="connsiteY13" fmla="*/ 2353132 h 2619373"/>
                <a:gd name="connsiteX14" fmla="*/ 1527939 w 2800532"/>
                <a:gd name="connsiteY14" fmla="*/ 2617566 h 2619373"/>
                <a:gd name="connsiteX15" fmla="*/ 883379 w 2800532"/>
                <a:gd name="connsiteY15" fmla="*/ 2258102 h 2619373"/>
                <a:gd name="connsiteX16" fmla="*/ 648157 w 2800532"/>
                <a:gd name="connsiteY16" fmla="*/ 1768776 h 2619373"/>
                <a:gd name="connsiteX17" fmla="*/ 578080 w 2800532"/>
                <a:gd name="connsiteY17" fmla="*/ 1623626 h 2619373"/>
                <a:gd name="connsiteX18" fmla="*/ 1 w 2800532"/>
                <a:gd name="connsiteY18" fmla="*/ 1868061 h 2619373"/>
                <a:gd name="connsiteX19" fmla="*/ 94723 w 2800532"/>
                <a:gd name="connsiteY19" fmla="*/ 1581265 h 2619373"/>
                <a:gd name="connsiteX20" fmla="*/ 0 w 2800532"/>
                <a:gd name="connsiteY20" fmla="*/ 1621318 h 2619373"/>
                <a:gd name="connsiteX21" fmla="*/ 535480 w 2800532"/>
                <a:gd name="connsiteY21" fmla="*/ 0 h 2619373"/>
                <a:gd name="connsiteX0" fmla="*/ 535480 w 2800532"/>
                <a:gd name="connsiteY0" fmla="*/ 0 h 2619373"/>
                <a:gd name="connsiteX1" fmla="*/ 1606442 w 2800532"/>
                <a:gd name="connsiteY1" fmla="*/ 942050 h 2619373"/>
                <a:gd name="connsiteX2" fmla="*/ 1417000 w 2800532"/>
                <a:gd name="connsiteY2" fmla="*/ 1022153 h 2619373"/>
                <a:gd name="connsiteX3" fmla="*/ 1606444 w 2800532"/>
                <a:gd name="connsiteY3" fmla="*/ 1188794 h 2619373"/>
                <a:gd name="connsiteX4" fmla="*/ 1420785 w 2800532"/>
                <a:gd name="connsiteY4" fmla="*/ 1267297 h 2619373"/>
                <a:gd name="connsiteX5" fmla="*/ 1442999 w 2800532"/>
                <a:gd name="connsiteY5" fmla="*/ 1339896 h 2619373"/>
                <a:gd name="connsiteX6" fmla="*/ 1499016 w 2800532"/>
                <a:gd name="connsiteY6" fmla="*/ 1515544 h 2619373"/>
                <a:gd name="connsiteX7" fmla="*/ 1722132 w 2800532"/>
                <a:gd name="connsiteY7" fmla="*/ 1722133 h 2619373"/>
                <a:gd name="connsiteX8" fmla="*/ 1982435 w 2800532"/>
                <a:gd name="connsiteY8" fmla="*/ 1610575 h 2619373"/>
                <a:gd name="connsiteX9" fmla="*/ 2759213 w 2800532"/>
                <a:gd name="connsiteY9" fmla="*/ 916433 h 2619373"/>
                <a:gd name="connsiteX10" fmla="*/ 2800531 w 2800532"/>
                <a:gd name="connsiteY10" fmla="*/ 1205658 h 2619373"/>
                <a:gd name="connsiteX11" fmla="*/ 2770333 w 2800532"/>
                <a:gd name="connsiteY11" fmla="*/ 1241002 h 2619373"/>
                <a:gd name="connsiteX12" fmla="*/ 2800532 w 2800532"/>
                <a:gd name="connsiteY12" fmla="*/ 1452402 h 2619373"/>
                <a:gd name="connsiteX13" fmla="*/ 2027886 w 2800532"/>
                <a:gd name="connsiteY13" fmla="*/ 2353132 h 2619373"/>
                <a:gd name="connsiteX14" fmla="*/ 1527939 w 2800532"/>
                <a:gd name="connsiteY14" fmla="*/ 2617566 h 2619373"/>
                <a:gd name="connsiteX15" fmla="*/ 883379 w 2800532"/>
                <a:gd name="connsiteY15" fmla="*/ 2258102 h 2619373"/>
                <a:gd name="connsiteX16" fmla="*/ 648157 w 2800532"/>
                <a:gd name="connsiteY16" fmla="*/ 1768776 h 2619373"/>
                <a:gd name="connsiteX17" fmla="*/ 578080 w 2800532"/>
                <a:gd name="connsiteY17" fmla="*/ 1623626 h 2619373"/>
                <a:gd name="connsiteX18" fmla="*/ 1 w 2800532"/>
                <a:gd name="connsiteY18" fmla="*/ 1868061 h 2619373"/>
                <a:gd name="connsiteX19" fmla="*/ 0 w 2800532"/>
                <a:gd name="connsiteY19" fmla="*/ 1621318 h 2619373"/>
                <a:gd name="connsiteX20" fmla="*/ 535480 w 2800532"/>
                <a:gd name="connsiteY20" fmla="*/ 0 h 2619373"/>
                <a:gd name="connsiteX0" fmla="*/ 535480 w 2800532"/>
                <a:gd name="connsiteY0" fmla="*/ 0 h 2619373"/>
                <a:gd name="connsiteX1" fmla="*/ 1606442 w 2800532"/>
                <a:gd name="connsiteY1" fmla="*/ 942050 h 2619373"/>
                <a:gd name="connsiteX2" fmla="*/ 1606444 w 2800532"/>
                <a:gd name="connsiteY2" fmla="*/ 1188794 h 2619373"/>
                <a:gd name="connsiteX3" fmla="*/ 1420785 w 2800532"/>
                <a:gd name="connsiteY3" fmla="*/ 1267297 h 2619373"/>
                <a:gd name="connsiteX4" fmla="*/ 1442999 w 2800532"/>
                <a:gd name="connsiteY4" fmla="*/ 1339896 h 2619373"/>
                <a:gd name="connsiteX5" fmla="*/ 1499016 w 2800532"/>
                <a:gd name="connsiteY5" fmla="*/ 1515544 h 2619373"/>
                <a:gd name="connsiteX6" fmla="*/ 1722132 w 2800532"/>
                <a:gd name="connsiteY6" fmla="*/ 1722133 h 2619373"/>
                <a:gd name="connsiteX7" fmla="*/ 1982435 w 2800532"/>
                <a:gd name="connsiteY7" fmla="*/ 1610575 h 2619373"/>
                <a:gd name="connsiteX8" fmla="*/ 2759213 w 2800532"/>
                <a:gd name="connsiteY8" fmla="*/ 916433 h 2619373"/>
                <a:gd name="connsiteX9" fmla="*/ 2800531 w 2800532"/>
                <a:gd name="connsiteY9" fmla="*/ 1205658 h 2619373"/>
                <a:gd name="connsiteX10" fmla="*/ 2770333 w 2800532"/>
                <a:gd name="connsiteY10" fmla="*/ 1241002 h 2619373"/>
                <a:gd name="connsiteX11" fmla="*/ 2800532 w 2800532"/>
                <a:gd name="connsiteY11" fmla="*/ 1452402 h 2619373"/>
                <a:gd name="connsiteX12" fmla="*/ 2027886 w 2800532"/>
                <a:gd name="connsiteY12" fmla="*/ 2353132 h 2619373"/>
                <a:gd name="connsiteX13" fmla="*/ 1527939 w 2800532"/>
                <a:gd name="connsiteY13" fmla="*/ 2617566 h 2619373"/>
                <a:gd name="connsiteX14" fmla="*/ 883379 w 2800532"/>
                <a:gd name="connsiteY14" fmla="*/ 2258102 h 2619373"/>
                <a:gd name="connsiteX15" fmla="*/ 648157 w 2800532"/>
                <a:gd name="connsiteY15" fmla="*/ 1768776 h 2619373"/>
                <a:gd name="connsiteX16" fmla="*/ 578080 w 2800532"/>
                <a:gd name="connsiteY16" fmla="*/ 1623626 h 2619373"/>
                <a:gd name="connsiteX17" fmla="*/ 1 w 2800532"/>
                <a:gd name="connsiteY17" fmla="*/ 1868061 h 2619373"/>
                <a:gd name="connsiteX18" fmla="*/ 0 w 2800532"/>
                <a:gd name="connsiteY18" fmla="*/ 1621318 h 2619373"/>
                <a:gd name="connsiteX19" fmla="*/ 535480 w 2800532"/>
                <a:gd name="connsiteY19" fmla="*/ 0 h 2619373"/>
                <a:gd name="connsiteX0" fmla="*/ 535480 w 2800532"/>
                <a:gd name="connsiteY0" fmla="*/ 0 h 2619373"/>
                <a:gd name="connsiteX1" fmla="*/ 1606442 w 2800532"/>
                <a:gd name="connsiteY1" fmla="*/ 942050 h 2619373"/>
                <a:gd name="connsiteX2" fmla="*/ 1606444 w 2800532"/>
                <a:gd name="connsiteY2" fmla="*/ 1188794 h 2619373"/>
                <a:gd name="connsiteX3" fmla="*/ 1420785 w 2800532"/>
                <a:gd name="connsiteY3" fmla="*/ 1267297 h 2619373"/>
                <a:gd name="connsiteX4" fmla="*/ 1442999 w 2800532"/>
                <a:gd name="connsiteY4" fmla="*/ 1339896 h 2619373"/>
                <a:gd name="connsiteX5" fmla="*/ 1499016 w 2800532"/>
                <a:gd name="connsiteY5" fmla="*/ 1515544 h 2619373"/>
                <a:gd name="connsiteX6" fmla="*/ 1722132 w 2800532"/>
                <a:gd name="connsiteY6" fmla="*/ 1722133 h 2619373"/>
                <a:gd name="connsiteX7" fmla="*/ 1982435 w 2800532"/>
                <a:gd name="connsiteY7" fmla="*/ 1610575 h 2619373"/>
                <a:gd name="connsiteX8" fmla="*/ 2759213 w 2800532"/>
                <a:gd name="connsiteY8" fmla="*/ 916433 h 2619373"/>
                <a:gd name="connsiteX9" fmla="*/ 2800531 w 2800532"/>
                <a:gd name="connsiteY9" fmla="*/ 1205658 h 2619373"/>
                <a:gd name="connsiteX10" fmla="*/ 2800532 w 2800532"/>
                <a:gd name="connsiteY10" fmla="*/ 1452402 h 2619373"/>
                <a:gd name="connsiteX11" fmla="*/ 2027886 w 2800532"/>
                <a:gd name="connsiteY11" fmla="*/ 2353132 h 2619373"/>
                <a:gd name="connsiteX12" fmla="*/ 1527939 w 2800532"/>
                <a:gd name="connsiteY12" fmla="*/ 2617566 h 2619373"/>
                <a:gd name="connsiteX13" fmla="*/ 883379 w 2800532"/>
                <a:gd name="connsiteY13" fmla="*/ 2258102 h 2619373"/>
                <a:gd name="connsiteX14" fmla="*/ 648157 w 2800532"/>
                <a:gd name="connsiteY14" fmla="*/ 1768776 h 2619373"/>
                <a:gd name="connsiteX15" fmla="*/ 578080 w 2800532"/>
                <a:gd name="connsiteY15" fmla="*/ 1623626 h 2619373"/>
                <a:gd name="connsiteX16" fmla="*/ 1 w 2800532"/>
                <a:gd name="connsiteY16" fmla="*/ 1868061 h 2619373"/>
                <a:gd name="connsiteX17" fmla="*/ 0 w 2800532"/>
                <a:gd name="connsiteY17" fmla="*/ 1621318 h 2619373"/>
                <a:gd name="connsiteX18" fmla="*/ 535480 w 2800532"/>
                <a:gd name="connsiteY18" fmla="*/ 0 h 261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00532" h="2619373">
                  <a:moveTo>
                    <a:pt x="535480" y="0"/>
                  </a:moveTo>
                  <a:lnTo>
                    <a:pt x="1606442" y="942050"/>
                  </a:lnTo>
                  <a:cubicBezTo>
                    <a:pt x="1606443" y="1024298"/>
                    <a:pt x="1606443" y="1106546"/>
                    <a:pt x="1606444" y="1188794"/>
                  </a:cubicBezTo>
                  <a:lnTo>
                    <a:pt x="1420785" y="1267297"/>
                  </a:lnTo>
                  <a:lnTo>
                    <a:pt x="1442999" y="1339896"/>
                  </a:lnTo>
                  <a:cubicBezTo>
                    <a:pt x="1467306" y="1418909"/>
                    <a:pt x="1488170" y="1485416"/>
                    <a:pt x="1499016" y="1515544"/>
                  </a:cubicBezTo>
                  <a:cubicBezTo>
                    <a:pt x="1523806" y="1584407"/>
                    <a:pt x="1589915" y="1713870"/>
                    <a:pt x="1722132" y="1722133"/>
                  </a:cubicBezTo>
                  <a:cubicBezTo>
                    <a:pt x="1854350" y="1730397"/>
                    <a:pt x="1941118" y="1647761"/>
                    <a:pt x="1982435" y="1610575"/>
                  </a:cubicBezTo>
                  <a:lnTo>
                    <a:pt x="2759213" y="916433"/>
                  </a:lnTo>
                  <a:lnTo>
                    <a:pt x="2800531" y="1205658"/>
                  </a:lnTo>
                  <a:cubicBezTo>
                    <a:pt x="2800531" y="1287906"/>
                    <a:pt x="2800532" y="1370154"/>
                    <a:pt x="2800532" y="1452402"/>
                  </a:cubicBezTo>
                  <a:cubicBezTo>
                    <a:pt x="2542984" y="1752645"/>
                    <a:pt x="2114654" y="2263612"/>
                    <a:pt x="2027886" y="2353132"/>
                  </a:cubicBezTo>
                  <a:cubicBezTo>
                    <a:pt x="1941119" y="2442654"/>
                    <a:pt x="1818542" y="2594153"/>
                    <a:pt x="1527939" y="2617566"/>
                  </a:cubicBezTo>
                  <a:cubicBezTo>
                    <a:pt x="1237336" y="2640979"/>
                    <a:pt x="965327" y="2432324"/>
                    <a:pt x="883379" y="2258102"/>
                  </a:cubicBezTo>
                  <a:cubicBezTo>
                    <a:pt x="821919" y="2127435"/>
                    <a:pt x="733343" y="1944861"/>
                    <a:pt x="648157" y="1768776"/>
                  </a:cubicBezTo>
                  <a:lnTo>
                    <a:pt x="578080" y="1623626"/>
                  </a:lnTo>
                  <a:lnTo>
                    <a:pt x="1" y="1868061"/>
                  </a:lnTo>
                  <a:cubicBezTo>
                    <a:pt x="1" y="1785813"/>
                    <a:pt x="0" y="1703566"/>
                    <a:pt x="0" y="1621318"/>
                  </a:cubicBezTo>
                  <a:lnTo>
                    <a:pt x="53548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313CD9A-8245-4745-A6D9-82B34AC0E59F}"/>
                </a:ext>
              </a:extLst>
            </p:cNvPr>
            <p:cNvSpPr/>
            <p:nvPr/>
          </p:nvSpPr>
          <p:spPr bwMode="auto">
            <a:xfrm>
              <a:off x="903557" y="1254976"/>
              <a:ext cx="1609989" cy="1363993"/>
            </a:xfrm>
            <a:custGeom>
              <a:avLst/>
              <a:gdLst>
                <a:gd name="connsiteX0" fmla="*/ 822960 w 4304030"/>
                <a:gd name="connsiteY0" fmla="*/ 0 h 3646405"/>
                <a:gd name="connsiteX1" fmla="*/ 2468881 w 4304030"/>
                <a:gd name="connsiteY1" fmla="*/ 1447800 h 3646405"/>
                <a:gd name="connsiteX2" fmla="*/ 2080692 w 4304030"/>
                <a:gd name="connsiteY2" fmla="*/ 1611941 h 3646405"/>
                <a:gd name="connsiteX3" fmla="*/ 2099849 w 4304030"/>
                <a:gd name="connsiteY3" fmla="*/ 1673976 h 3646405"/>
                <a:gd name="connsiteX4" fmla="*/ 2303781 w 4304030"/>
                <a:gd name="connsiteY4" fmla="*/ 2329181 h 3646405"/>
                <a:gd name="connsiteX5" fmla="*/ 2646680 w 4304030"/>
                <a:gd name="connsiteY5" fmla="*/ 2646680 h 3646405"/>
                <a:gd name="connsiteX6" fmla="*/ 3046730 w 4304030"/>
                <a:gd name="connsiteY6" fmla="*/ 2475231 h 3646405"/>
                <a:gd name="connsiteX7" fmla="*/ 4240530 w 4304030"/>
                <a:gd name="connsiteY7" fmla="*/ 1408430 h 3646405"/>
                <a:gd name="connsiteX8" fmla="*/ 4304030 w 4304030"/>
                <a:gd name="connsiteY8" fmla="*/ 1852930 h 3646405"/>
                <a:gd name="connsiteX9" fmla="*/ 3116580 w 4304030"/>
                <a:gd name="connsiteY9" fmla="*/ 3237229 h 3646405"/>
                <a:gd name="connsiteX10" fmla="*/ 2348231 w 4304030"/>
                <a:gd name="connsiteY10" fmla="*/ 3643628 h 3646405"/>
                <a:gd name="connsiteX11" fmla="*/ 1357631 w 4304030"/>
                <a:gd name="connsiteY11" fmla="*/ 3091181 h 3646405"/>
                <a:gd name="connsiteX12" fmla="*/ 996127 w 4304030"/>
                <a:gd name="connsiteY12" fmla="*/ 2339152 h 3646405"/>
                <a:gd name="connsiteX13" fmla="*/ 888427 w 4304030"/>
                <a:gd name="connsiteY13" fmla="*/ 2116078 h 3646405"/>
                <a:gd name="connsiteX14" fmla="*/ 0 w 4304030"/>
                <a:gd name="connsiteY14" fmla="*/ 2491741 h 3646405"/>
                <a:gd name="connsiteX15" fmla="*/ 822960 w 4304030"/>
                <a:gd name="connsiteY15" fmla="*/ 0 h 3646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04030" h="3646405">
                  <a:moveTo>
                    <a:pt x="822960" y="0"/>
                  </a:moveTo>
                  <a:lnTo>
                    <a:pt x="2468881" y="1447800"/>
                  </a:lnTo>
                  <a:lnTo>
                    <a:pt x="2080692" y="1611941"/>
                  </a:lnTo>
                  <a:lnTo>
                    <a:pt x="2099849" y="1673976"/>
                  </a:lnTo>
                  <a:cubicBezTo>
                    <a:pt x="2175524" y="1920332"/>
                    <a:pt x="2270444" y="2236576"/>
                    <a:pt x="2303781" y="2329181"/>
                  </a:cubicBezTo>
                  <a:cubicBezTo>
                    <a:pt x="2341881" y="2435014"/>
                    <a:pt x="2443481" y="2633981"/>
                    <a:pt x="2646680" y="2646680"/>
                  </a:cubicBezTo>
                  <a:cubicBezTo>
                    <a:pt x="2849881" y="2659381"/>
                    <a:pt x="2983231" y="2532381"/>
                    <a:pt x="3046730" y="2475231"/>
                  </a:cubicBezTo>
                  <a:lnTo>
                    <a:pt x="4240530" y="1408430"/>
                  </a:lnTo>
                  <a:lnTo>
                    <a:pt x="4304030" y="1852930"/>
                  </a:lnTo>
                  <a:cubicBezTo>
                    <a:pt x="3908214" y="2314363"/>
                    <a:pt x="3249931" y="3099648"/>
                    <a:pt x="3116580" y="3237229"/>
                  </a:cubicBezTo>
                  <a:cubicBezTo>
                    <a:pt x="2983231" y="3374812"/>
                    <a:pt x="2794847" y="3607645"/>
                    <a:pt x="2348231" y="3643628"/>
                  </a:cubicBezTo>
                  <a:cubicBezTo>
                    <a:pt x="1901614" y="3679611"/>
                    <a:pt x="1483573" y="3358937"/>
                    <a:pt x="1357631" y="3091181"/>
                  </a:cubicBezTo>
                  <a:cubicBezTo>
                    <a:pt x="1263174" y="2890363"/>
                    <a:pt x="1127046" y="2609771"/>
                    <a:pt x="996127" y="2339152"/>
                  </a:cubicBezTo>
                  <a:lnTo>
                    <a:pt x="888427" y="2116078"/>
                  </a:lnTo>
                  <a:lnTo>
                    <a:pt x="0" y="2491741"/>
                  </a:lnTo>
                  <a:lnTo>
                    <a:pt x="82296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CE28890-4BFC-83DA-AFF5-CEE6422B7905}"/>
              </a:ext>
            </a:extLst>
          </p:cNvPr>
          <p:cNvGrpSpPr/>
          <p:nvPr/>
        </p:nvGrpSpPr>
        <p:grpSpPr>
          <a:xfrm>
            <a:off x="7109716" y="3020190"/>
            <a:ext cx="1945384" cy="1317629"/>
            <a:chOff x="7109716" y="3407107"/>
            <a:chExt cx="1945384" cy="1317629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EC47CA6-3094-B253-F121-417979293779}"/>
                </a:ext>
              </a:extLst>
            </p:cNvPr>
            <p:cNvSpPr/>
            <p:nvPr/>
          </p:nvSpPr>
          <p:spPr bwMode="auto">
            <a:xfrm>
              <a:off x="7109716" y="3407107"/>
              <a:ext cx="1945384" cy="1317629"/>
            </a:xfrm>
            <a:custGeom>
              <a:avLst/>
              <a:gdLst>
                <a:gd name="connsiteX0" fmla="*/ 499948 w 3383941"/>
                <a:gd name="connsiteY0" fmla="*/ 0 h 2291980"/>
                <a:gd name="connsiteX1" fmla="*/ 529357 w 3383941"/>
                <a:gd name="connsiteY1" fmla="*/ 68062 h 2291980"/>
                <a:gd name="connsiteX2" fmla="*/ 596916 w 3383941"/>
                <a:gd name="connsiteY2" fmla="*/ 56747 h 2291980"/>
                <a:gd name="connsiteX3" fmla="*/ 880073 w 3383941"/>
                <a:gd name="connsiteY3" fmla="*/ 12395 h 2291980"/>
                <a:gd name="connsiteX4" fmla="*/ 1181694 w 3383941"/>
                <a:gd name="connsiteY4" fmla="*/ 20659 h 2291980"/>
                <a:gd name="connsiteX5" fmla="*/ 1545292 w 3383941"/>
                <a:gd name="connsiteY5" fmla="*/ 157008 h 2291980"/>
                <a:gd name="connsiteX6" fmla="*/ 3383941 w 3383941"/>
                <a:gd name="connsiteY6" fmla="*/ 1722957 h 2291980"/>
                <a:gd name="connsiteX7" fmla="*/ 3208821 w 3383941"/>
                <a:gd name="connsiteY7" fmla="*/ 1819832 h 2291980"/>
                <a:gd name="connsiteX8" fmla="*/ 3260945 w 3383941"/>
                <a:gd name="connsiteY8" fmla="*/ 1864399 h 2291980"/>
                <a:gd name="connsiteX9" fmla="*/ 3383941 w 3383941"/>
                <a:gd name="connsiteY9" fmla="*/ 1969700 h 2291980"/>
                <a:gd name="connsiteX10" fmla="*/ 2801358 w 3383941"/>
                <a:gd name="connsiteY10" fmla="*/ 2291980 h 2291980"/>
                <a:gd name="connsiteX11" fmla="*/ 1251934 w 3383941"/>
                <a:gd name="connsiteY11" fmla="*/ 519441 h 2291980"/>
                <a:gd name="connsiteX12" fmla="*/ 1082531 w 3383941"/>
                <a:gd name="connsiteY12" fmla="*/ 428542 h 2291980"/>
                <a:gd name="connsiteX13" fmla="*/ 884205 w 3383941"/>
                <a:gd name="connsiteY13" fmla="*/ 424411 h 2291980"/>
                <a:gd name="connsiteX14" fmla="*/ 736235 w 3383941"/>
                <a:gd name="connsiteY14" fmla="*/ 451268 h 2291980"/>
                <a:gd name="connsiteX15" fmla="*/ 600997 w 3383941"/>
                <a:gd name="connsiteY15" fmla="*/ 480601 h 2291980"/>
                <a:gd name="connsiteX16" fmla="*/ 644560 w 3383941"/>
                <a:gd name="connsiteY16" fmla="*/ 581420 h 2291980"/>
                <a:gd name="connsiteX17" fmla="*/ 0 w 3383941"/>
                <a:gd name="connsiteY17" fmla="*/ 494652 h 2291980"/>
                <a:gd name="connsiteX18" fmla="*/ 391357 w 3383941"/>
                <a:gd name="connsiteY18" fmla="*/ 300591 h 2291980"/>
                <a:gd name="connsiteX19" fmla="*/ 0 w 3383941"/>
                <a:gd name="connsiteY19" fmla="*/ 247908 h 2291980"/>
                <a:gd name="connsiteX0" fmla="*/ 499948 w 3383941"/>
                <a:gd name="connsiteY0" fmla="*/ 0 h 2291980"/>
                <a:gd name="connsiteX1" fmla="*/ 529357 w 3383941"/>
                <a:gd name="connsiteY1" fmla="*/ 68062 h 2291980"/>
                <a:gd name="connsiteX2" fmla="*/ 596916 w 3383941"/>
                <a:gd name="connsiteY2" fmla="*/ 56747 h 2291980"/>
                <a:gd name="connsiteX3" fmla="*/ 880073 w 3383941"/>
                <a:gd name="connsiteY3" fmla="*/ 12395 h 2291980"/>
                <a:gd name="connsiteX4" fmla="*/ 1181694 w 3383941"/>
                <a:gd name="connsiteY4" fmla="*/ 20659 h 2291980"/>
                <a:gd name="connsiteX5" fmla="*/ 1545292 w 3383941"/>
                <a:gd name="connsiteY5" fmla="*/ 157008 h 2291980"/>
                <a:gd name="connsiteX6" fmla="*/ 3383941 w 3383941"/>
                <a:gd name="connsiteY6" fmla="*/ 1722957 h 2291980"/>
                <a:gd name="connsiteX7" fmla="*/ 3208821 w 3383941"/>
                <a:gd name="connsiteY7" fmla="*/ 1819832 h 2291980"/>
                <a:gd name="connsiteX8" fmla="*/ 3260945 w 3383941"/>
                <a:gd name="connsiteY8" fmla="*/ 1864399 h 2291980"/>
                <a:gd name="connsiteX9" fmla="*/ 3383941 w 3383941"/>
                <a:gd name="connsiteY9" fmla="*/ 1969700 h 2291980"/>
                <a:gd name="connsiteX10" fmla="*/ 2801358 w 3383941"/>
                <a:gd name="connsiteY10" fmla="*/ 2291980 h 2291980"/>
                <a:gd name="connsiteX11" fmla="*/ 1251934 w 3383941"/>
                <a:gd name="connsiteY11" fmla="*/ 519441 h 2291980"/>
                <a:gd name="connsiteX12" fmla="*/ 1082531 w 3383941"/>
                <a:gd name="connsiteY12" fmla="*/ 428542 h 2291980"/>
                <a:gd name="connsiteX13" fmla="*/ 884205 w 3383941"/>
                <a:gd name="connsiteY13" fmla="*/ 424411 h 2291980"/>
                <a:gd name="connsiteX14" fmla="*/ 736235 w 3383941"/>
                <a:gd name="connsiteY14" fmla="*/ 451268 h 2291980"/>
                <a:gd name="connsiteX15" fmla="*/ 600997 w 3383941"/>
                <a:gd name="connsiteY15" fmla="*/ 480601 h 2291980"/>
                <a:gd name="connsiteX16" fmla="*/ 644560 w 3383941"/>
                <a:gd name="connsiteY16" fmla="*/ 581420 h 2291980"/>
                <a:gd name="connsiteX17" fmla="*/ 0 w 3383941"/>
                <a:gd name="connsiteY17" fmla="*/ 494652 h 2291980"/>
                <a:gd name="connsiteX18" fmla="*/ 0 w 3383941"/>
                <a:gd name="connsiteY18" fmla="*/ 247908 h 2291980"/>
                <a:gd name="connsiteX19" fmla="*/ 499948 w 3383941"/>
                <a:gd name="connsiteY19" fmla="*/ 0 h 2291980"/>
                <a:gd name="connsiteX0" fmla="*/ 499948 w 3383941"/>
                <a:gd name="connsiteY0" fmla="*/ 0 h 2291980"/>
                <a:gd name="connsiteX1" fmla="*/ 529357 w 3383941"/>
                <a:gd name="connsiteY1" fmla="*/ 68062 h 2291980"/>
                <a:gd name="connsiteX2" fmla="*/ 596916 w 3383941"/>
                <a:gd name="connsiteY2" fmla="*/ 56747 h 2291980"/>
                <a:gd name="connsiteX3" fmla="*/ 880073 w 3383941"/>
                <a:gd name="connsiteY3" fmla="*/ 12395 h 2291980"/>
                <a:gd name="connsiteX4" fmla="*/ 1181694 w 3383941"/>
                <a:gd name="connsiteY4" fmla="*/ 20659 h 2291980"/>
                <a:gd name="connsiteX5" fmla="*/ 1545292 w 3383941"/>
                <a:gd name="connsiteY5" fmla="*/ 157008 h 2291980"/>
                <a:gd name="connsiteX6" fmla="*/ 3383941 w 3383941"/>
                <a:gd name="connsiteY6" fmla="*/ 1722957 h 2291980"/>
                <a:gd name="connsiteX7" fmla="*/ 3260945 w 3383941"/>
                <a:gd name="connsiteY7" fmla="*/ 1864399 h 2291980"/>
                <a:gd name="connsiteX8" fmla="*/ 3383941 w 3383941"/>
                <a:gd name="connsiteY8" fmla="*/ 1969700 h 2291980"/>
                <a:gd name="connsiteX9" fmla="*/ 2801358 w 3383941"/>
                <a:gd name="connsiteY9" fmla="*/ 2291980 h 2291980"/>
                <a:gd name="connsiteX10" fmla="*/ 1251934 w 3383941"/>
                <a:gd name="connsiteY10" fmla="*/ 519441 h 2291980"/>
                <a:gd name="connsiteX11" fmla="*/ 1082531 w 3383941"/>
                <a:gd name="connsiteY11" fmla="*/ 428542 h 2291980"/>
                <a:gd name="connsiteX12" fmla="*/ 884205 w 3383941"/>
                <a:gd name="connsiteY12" fmla="*/ 424411 h 2291980"/>
                <a:gd name="connsiteX13" fmla="*/ 736235 w 3383941"/>
                <a:gd name="connsiteY13" fmla="*/ 451268 h 2291980"/>
                <a:gd name="connsiteX14" fmla="*/ 600997 w 3383941"/>
                <a:gd name="connsiteY14" fmla="*/ 480601 h 2291980"/>
                <a:gd name="connsiteX15" fmla="*/ 644560 w 3383941"/>
                <a:gd name="connsiteY15" fmla="*/ 581420 h 2291980"/>
                <a:gd name="connsiteX16" fmla="*/ 0 w 3383941"/>
                <a:gd name="connsiteY16" fmla="*/ 494652 h 2291980"/>
                <a:gd name="connsiteX17" fmla="*/ 0 w 3383941"/>
                <a:gd name="connsiteY17" fmla="*/ 247908 h 2291980"/>
                <a:gd name="connsiteX18" fmla="*/ 499948 w 3383941"/>
                <a:gd name="connsiteY18" fmla="*/ 0 h 2291980"/>
                <a:gd name="connsiteX0" fmla="*/ 499948 w 3383941"/>
                <a:gd name="connsiteY0" fmla="*/ 0 h 2291980"/>
                <a:gd name="connsiteX1" fmla="*/ 529357 w 3383941"/>
                <a:gd name="connsiteY1" fmla="*/ 68062 h 2291980"/>
                <a:gd name="connsiteX2" fmla="*/ 596916 w 3383941"/>
                <a:gd name="connsiteY2" fmla="*/ 56747 h 2291980"/>
                <a:gd name="connsiteX3" fmla="*/ 880073 w 3383941"/>
                <a:gd name="connsiteY3" fmla="*/ 12395 h 2291980"/>
                <a:gd name="connsiteX4" fmla="*/ 1181694 w 3383941"/>
                <a:gd name="connsiteY4" fmla="*/ 20659 h 2291980"/>
                <a:gd name="connsiteX5" fmla="*/ 1545292 w 3383941"/>
                <a:gd name="connsiteY5" fmla="*/ 157008 h 2291980"/>
                <a:gd name="connsiteX6" fmla="*/ 3383941 w 3383941"/>
                <a:gd name="connsiteY6" fmla="*/ 1722957 h 2291980"/>
                <a:gd name="connsiteX7" fmla="*/ 3383941 w 3383941"/>
                <a:gd name="connsiteY7" fmla="*/ 1969700 h 2291980"/>
                <a:gd name="connsiteX8" fmla="*/ 2801358 w 3383941"/>
                <a:gd name="connsiteY8" fmla="*/ 2291980 h 2291980"/>
                <a:gd name="connsiteX9" fmla="*/ 1251934 w 3383941"/>
                <a:gd name="connsiteY9" fmla="*/ 519441 h 2291980"/>
                <a:gd name="connsiteX10" fmla="*/ 1082531 w 3383941"/>
                <a:gd name="connsiteY10" fmla="*/ 428542 h 2291980"/>
                <a:gd name="connsiteX11" fmla="*/ 884205 w 3383941"/>
                <a:gd name="connsiteY11" fmla="*/ 424411 h 2291980"/>
                <a:gd name="connsiteX12" fmla="*/ 736235 w 3383941"/>
                <a:gd name="connsiteY12" fmla="*/ 451268 h 2291980"/>
                <a:gd name="connsiteX13" fmla="*/ 600997 w 3383941"/>
                <a:gd name="connsiteY13" fmla="*/ 480601 h 2291980"/>
                <a:gd name="connsiteX14" fmla="*/ 644560 w 3383941"/>
                <a:gd name="connsiteY14" fmla="*/ 581420 h 2291980"/>
                <a:gd name="connsiteX15" fmla="*/ 0 w 3383941"/>
                <a:gd name="connsiteY15" fmla="*/ 494652 h 2291980"/>
                <a:gd name="connsiteX16" fmla="*/ 0 w 3383941"/>
                <a:gd name="connsiteY16" fmla="*/ 247908 h 2291980"/>
                <a:gd name="connsiteX17" fmla="*/ 499948 w 3383941"/>
                <a:gd name="connsiteY17" fmla="*/ 0 h 229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83941" h="2291980">
                  <a:moveTo>
                    <a:pt x="499948" y="0"/>
                  </a:moveTo>
                  <a:lnTo>
                    <a:pt x="529357" y="68062"/>
                  </a:lnTo>
                  <a:lnTo>
                    <a:pt x="596916" y="56747"/>
                  </a:lnTo>
                  <a:cubicBezTo>
                    <a:pt x="707571" y="37703"/>
                    <a:pt x="826359" y="16527"/>
                    <a:pt x="880073" y="12395"/>
                  </a:cubicBezTo>
                  <a:cubicBezTo>
                    <a:pt x="951691" y="6886"/>
                    <a:pt x="1070824" y="-3444"/>
                    <a:pt x="1181694" y="20659"/>
                  </a:cubicBezTo>
                  <a:cubicBezTo>
                    <a:pt x="1292564" y="44761"/>
                    <a:pt x="1481938" y="104672"/>
                    <a:pt x="1545292" y="157008"/>
                  </a:cubicBezTo>
                  <a:cubicBezTo>
                    <a:pt x="1608646" y="209344"/>
                    <a:pt x="2758662" y="1187201"/>
                    <a:pt x="3383941" y="1722957"/>
                  </a:cubicBezTo>
                  <a:lnTo>
                    <a:pt x="3383941" y="1969700"/>
                  </a:lnTo>
                  <a:lnTo>
                    <a:pt x="2801358" y="2291980"/>
                  </a:lnTo>
                  <a:lnTo>
                    <a:pt x="1251934" y="519441"/>
                  </a:lnTo>
                  <a:cubicBezTo>
                    <a:pt x="1213371" y="477435"/>
                    <a:pt x="1180316" y="450579"/>
                    <a:pt x="1082531" y="428542"/>
                  </a:cubicBezTo>
                  <a:cubicBezTo>
                    <a:pt x="984745" y="406506"/>
                    <a:pt x="968906" y="414769"/>
                    <a:pt x="884205" y="424411"/>
                  </a:cubicBezTo>
                  <a:cubicBezTo>
                    <a:pt x="841853" y="429231"/>
                    <a:pt x="790207" y="439561"/>
                    <a:pt x="736235" y="451268"/>
                  </a:cubicBezTo>
                  <a:lnTo>
                    <a:pt x="600997" y="480601"/>
                  </a:lnTo>
                  <a:lnTo>
                    <a:pt x="644560" y="581420"/>
                  </a:lnTo>
                  <a:lnTo>
                    <a:pt x="0" y="494652"/>
                  </a:lnTo>
                  <a:lnTo>
                    <a:pt x="0" y="247908"/>
                  </a:lnTo>
                  <a:lnTo>
                    <a:pt x="499948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EDB47187-BD43-496F-A1C3-AAA3AF6B2532}"/>
                </a:ext>
              </a:extLst>
            </p:cNvPr>
            <p:cNvSpPr/>
            <p:nvPr/>
          </p:nvSpPr>
          <p:spPr bwMode="auto">
            <a:xfrm>
              <a:off x="7109716" y="3548956"/>
              <a:ext cx="1945384" cy="1175780"/>
            </a:xfrm>
            <a:custGeom>
              <a:avLst/>
              <a:gdLst>
                <a:gd name="connsiteX0" fmla="*/ 768350 w 5200650"/>
                <a:gd name="connsiteY0" fmla="*/ 0 h 3143248"/>
                <a:gd name="connsiteX1" fmla="*/ 813549 w 5200650"/>
                <a:gd name="connsiteY1" fmla="*/ 104601 h 3143248"/>
                <a:gd name="connsiteX2" fmla="*/ 917377 w 5200650"/>
                <a:gd name="connsiteY2" fmla="*/ 87212 h 3143248"/>
                <a:gd name="connsiteX3" fmla="*/ 1352550 w 5200650"/>
                <a:gd name="connsiteY3" fmla="*/ 19049 h 3143248"/>
                <a:gd name="connsiteX4" fmla="*/ 1816100 w 5200650"/>
                <a:gd name="connsiteY4" fmla="*/ 31749 h 3143248"/>
                <a:gd name="connsiteX5" fmla="*/ 2374900 w 5200650"/>
                <a:gd name="connsiteY5" fmla="*/ 241299 h 3143248"/>
                <a:gd name="connsiteX6" fmla="*/ 5200650 w 5200650"/>
                <a:gd name="connsiteY6" fmla="*/ 2647948 h 3143248"/>
                <a:gd name="connsiteX7" fmla="*/ 4305300 w 5200650"/>
                <a:gd name="connsiteY7" fmla="*/ 3143248 h 3143248"/>
                <a:gd name="connsiteX8" fmla="*/ 1924050 w 5200650"/>
                <a:gd name="connsiteY8" fmla="*/ 419099 h 3143248"/>
                <a:gd name="connsiteX9" fmla="*/ 1663700 w 5200650"/>
                <a:gd name="connsiteY9" fmla="*/ 279399 h 3143248"/>
                <a:gd name="connsiteX10" fmla="*/ 1358900 w 5200650"/>
                <a:gd name="connsiteY10" fmla="*/ 273049 h 3143248"/>
                <a:gd name="connsiteX11" fmla="*/ 1131491 w 5200650"/>
                <a:gd name="connsiteY11" fmla="*/ 314324 h 3143248"/>
                <a:gd name="connsiteX12" fmla="*/ 923649 w 5200650"/>
                <a:gd name="connsiteY12" fmla="*/ 359406 h 3143248"/>
                <a:gd name="connsiteX13" fmla="*/ 990600 w 5200650"/>
                <a:gd name="connsiteY13" fmla="*/ 514350 h 3143248"/>
                <a:gd name="connsiteX14" fmla="*/ 0 w 5200650"/>
                <a:gd name="connsiteY14" fmla="*/ 381000 h 3143248"/>
                <a:gd name="connsiteX15" fmla="*/ 768350 w 5200650"/>
                <a:gd name="connsiteY15" fmla="*/ 0 h 314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00650" h="3143248">
                  <a:moveTo>
                    <a:pt x="768350" y="0"/>
                  </a:moveTo>
                  <a:lnTo>
                    <a:pt x="813549" y="104601"/>
                  </a:lnTo>
                  <a:lnTo>
                    <a:pt x="917377" y="87212"/>
                  </a:lnTo>
                  <a:cubicBezTo>
                    <a:pt x="1087438" y="57943"/>
                    <a:pt x="1270000" y="25399"/>
                    <a:pt x="1352550" y="19049"/>
                  </a:cubicBezTo>
                  <a:cubicBezTo>
                    <a:pt x="1462617" y="10582"/>
                    <a:pt x="1645708" y="-5293"/>
                    <a:pt x="1816100" y="31749"/>
                  </a:cubicBezTo>
                  <a:cubicBezTo>
                    <a:pt x="1986492" y="68791"/>
                    <a:pt x="2277533" y="160866"/>
                    <a:pt x="2374900" y="241299"/>
                  </a:cubicBezTo>
                  <a:cubicBezTo>
                    <a:pt x="2472267" y="321732"/>
                    <a:pt x="4239683" y="1824565"/>
                    <a:pt x="5200650" y="2647948"/>
                  </a:cubicBezTo>
                  <a:lnTo>
                    <a:pt x="4305300" y="3143248"/>
                  </a:lnTo>
                  <a:lnTo>
                    <a:pt x="1924050" y="419099"/>
                  </a:lnTo>
                  <a:cubicBezTo>
                    <a:pt x="1864783" y="354541"/>
                    <a:pt x="1813983" y="313266"/>
                    <a:pt x="1663700" y="279399"/>
                  </a:cubicBezTo>
                  <a:cubicBezTo>
                    <a:pt x="1513417" y="245532"/>
                    <a:pt x="1489075" y="258232"/>
                    <a:pt x="1358900" y="273049"/>
                  </a:cubicBezTo>
                  <a:cubicBezTo>
                    <a:pt x="1293812" y="280457"/>
                    <a:pt x="1214438" y="296332"/>
                    <a:pt x="1131491" y="314324"/>
                  </a:cubicBezTo>
                  <a:lnTo>
                    <a:pt x="923649" y="359406"/>
                  </a:lnTo>
                  <a:lnTo>
                    <a:pt x="990600" y="514350"/>
                  </a:lnTo>
                  <a:lnTo>
                    <a:pt x="0" y="381000"/>
                  </a:lnTo>
                  <a:lnTo>
                    <a:pt x="76835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B9EE5F3-9922-221E-9650-032A2D27D4A7}"/>
              </a:ext>
            </a:extLst>
          </p:cNvPr>
          <p:cNvGrpSpPr/>
          <p:nvPr/>
        </p:nvGrpSpPr>
        <p:grpSpPr>
          <a:xfrm>
            <a:off x="5016218" y="3016889"/>
            <a:ext cx="1950134" cy="1320930"/>
            <a:chOff x="5016218" y="3403806"/>
            <a:chExt cx="1950134" cy="1320930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A4240E8-3564-2F10-67AB-2CB264A2ECE1}"/>
                </a:ext>
              </a:extLst>
            </p:cNvPr>
            <p:cNvSpPr/>
            <p:nvPr/>
          </p:nvSpPr>
          <p:spPr bwMode="auto">
            <a:xfrm>
              <a:off x="5016219" y="3403806"/>
              <a:ext cx="1950133" cy="1320930"/>
            </a:xfrm>
            <a:custGeom>
              <a:avLst/>
              <a:gdLst>
                <a:gd name="connsiteX0" fmla="*/ 599109 w 3392203"/>
                <a:gd name="connsiteY0" fmla="*/ 0 h 2297721"/>
                <a:gd name="connsiteX1" fmla="*/ 2112380 w 3392203"/>
                <a:gd name="connsiteY1" fmla="*/ 1748265 h 2297721"/>
                <a:gd name="connsiteX2" fmla="*/ 2244080 w 3392203"/>
                <a:gd name="connsiteY2" fmla="*/ 1857242 h 2297721"/>
                <a:gd name="connsiteX3" fmla="*/ 2501284 w 3392203"/>
                <a:gd name="connsiteY3" fmla="*/ 1883581 h 2297721"/>
                <a:gd name="connsiteX4" fmla="*/ 2728614 w 3392203"/>
                <a:gd name="connsiteY4" fmla="*/ 1839641 h 2297721"/>
                <a:gd name="connsiteX5" fmla="*/ 2789298 w 3392203"/>
                <a:gd name="connsiteY5" fmla="*/ 1827153 h 2297721"/>
                <a:gd name="connsiteX6" fmla="*/ 2747643 w 3392203"/>
                <a:gd name="connsiteY6" fmla="*/ 1731222 h 2297721"/>
                <a:gd name="connsiteX7" fmla="*/ 3392203 w 3392203"/>
                <a:gd name="connsiteY7" fmla="*/ 1805594 h 2297721"/>
                <a:gd name="connsiteX8" fmla="*/ 2971807 w 3392203"/>
                <a:gd name="connsiteY8" fmla="*/ 2003829 h 2297721"/>
                <a:gd name="connsiteX9" fmla="*/ 3392203 w 3392203"/>
                <a:gd name="connsiteY9" fmla="*/ 2052337 h 2297721"/>
                <a:gd name="connsiteX10" fmla="*/ 2883992 w 3392203"/>
                <a:gd name="connsiteY10" fmla="*/ 2291981 h 2297721"/>
                <a:gd name="connsiteX11" fmla="*/ 2857705 w 3392203"/>
                <a:gd name="connsiteY11" fmla="*/ 2231439 h 2297721"/>
                <a:gd name="connsiteX12" fmla="*/ 2797378 w 3392203"/>
                <a:gd name="connsiteY12" fmla="*/ 2242480 h 2297721"/>
                <a:gd name="connsiteX13" fmla="*/ 2545185 w 3392203"/>
                <a:gd name="connsiteY13" fmla="*/ 2287849 h 2297721"/>
                <a:gd name="connsiteX14" fmla="*/ 2165060 w 3392203"/>
                <a:gd name="connsiteY14" fmla="*/ 2279586 h 2297721"/>
                <a:gd name="connsiteX15" fmla="*/ 1817989 w 3392203"/>
                <a:gd name="connsiteY15" fmla="*/ 2126709 h 2297721"/>
                <a:gd name="connsiteX16" fmla="*/ 2 w 3392203"/>
                <a:gd name="connsiteY16" fmla="*/ 577288 h 2297721"/>
                <a:gd name="connsiteX17" fmla="*/ 0 w 3392203"/>
                <a:gd name="connsiteY17" fmla="*/ 330544 h 2297721"/>
                <a:gd name="connsiteX0" fmla="*/ 599109 w 3392203"/>
                <a:gd name="connsiteY0" fmla="*/ 0 h 2297721"/>
                <a:gd name="connsiteX1" fmla="*/ 2112380 w 3392203"/>
                <a:gd name="connsiteY1" fmla="*/ 1748265 h 2297721"/>
                <a:gd name="connsiteX2" fmla="*/ 2244080 w 3392203"/>
                <a:gd name="connsiteY2" fmla="*/ 1857242 h 2297721"/>
                <a:gd name="connsiteX3" fmla="*/ 2501284 w 3392203"/>
                <a:gd name="connsiteY3" fmla="*/ 1883581 h 2297721"/>
                <a:gd name="connsiteX4" fmla="*/ 2728614 w 3392203"/>
                <a:gd name="connsiteY4" fmla="*/ 1839641 h 2297721"/>
                <a:gd name="connsiteX5" fmla="*/ 2789298 w 3392203"/>
                <a:gd name="connsiteY5" fmla="*/ 1827153 h 2297721"/>
                <a:gd name="connsiteX6" fmla="*/ 2747643 w 3392203"/>
                <a:gd name="connsiteY6" fmla="*/ 1731222 h 2297721"/>
                <a:gd name="connsiteX7" fmla="*/ 3392203 w 3392203"/>
                <a:gd name="connsiteY7" fmla="*/ 1805594 h 2297721"/>
                <a:gd name="connsiteX8" fmla="*/ 3392203 w 3392203"/>
                <a:gd name="connsiteY8" fmla="*/ 2052337 h 2297721"/>
                <a:gd name="connsiteX9" fmla="*/ 2883992 w 3392203"/>
                <a:gd name="connsiteY9" fmla="*/ 2291981 h 2297721"/>
                <a:gd name="connsiteX10" fmla="*/ 2857705 w 3392203"/>
                <a:gd name="connsiteY10" fmla="*/ 2231439 h 2297721"/>
                <a:gd name="connsiteX11" fmla="*/ 2797378 w 3392203"/>
                <a:gd name="connsiteY11" fmla="*/ 2242480 h 2297721"/>
                <a:gd name="connsiteX12" fmla="*/ 2545185 w 3392203"/>
                <a:gd name="connsiteY12" fmla="*/ 2287849 h 2297721"/>
                <a:gd name="connsiteX13" fmla="*/ 2165060 w 3392203"/>
                <a:gd name="connsiteY13" fmla="*/ 2279586 h 2297721"/>
                <a:gd name="connsiteX14" fmla="*/ 1817989 w 3392203"/>
                <a:gd name="connsiteY14" fmla="*/ 2126709 h 2297721"/>
                <a:gd name="connsiteX15" fmla="*/ 2 w 3392203"/>
                <a:gd name="connsiteY15" fmla="*/ 577288 h 2297721"/>
                <a:gd name="connsiteX16" fmla="*/ 0 w 3392203"/>
                <a:gd name="connsiteY16" fmla="*/ 330544 h 2297721"/>
                <a:gd name="connsiteX17" fmla="*/ 599109 w 3392203"/>
                <a:gd name="connsiteY17" fmla="*/ 0 h 229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92203" h="2297721">
                  <a:moveTo>
                    <a:pt x="599109" y="0"/>
                  </a:moveTo>
                  <a:lnTo>
                    <a:pt x="2112380" y="1748265"/>
                  </a:lnTo>
                  <a:cubicBezTo>
                    <a:pt x="2156797" y="1793887"/>
                    <a:pt x="2174616" y="1828492"/>
                    <a:pt x="2244080" y="1857242"/>
                  </a:cubicBezTo>
                  <a:cubicBezTo>
                    <a:pt x="2313545" y="1885992"/>
                    <a:pt x="2433110" y="1893394"/>
                    <a:pt x="2501284" y="1883581"/>
                  </a:cubicBezTo>
                  <a:cubicBezTo>
                    <a:pt x="2552415" y="1876222"/>
                    <a:pt x="2641410" y="1857726"/>
                    <a:pt x="2728614" y="1839641"/>
                  </a:cubicBezTo>
                  <a:lnTo>
                    <a:pt x="2789298" y="1827153"/>
                  </a:lnTo>
                  <a:lnTo>
                    <a:pt x="2747643" y="1731222"/>
                  </a:lnTo>
                  <a:lnTo>
                    <a:pt x="3392203" y="1805594"/>
                  </a:lnTo>
                  <a:lnTo>
                    <a:pt x="3392203" y="2052337"/>
                  </a:lnTo>
                  <a:lnTo>
                    <a:pt x="2883992" y="2291981"/>
                  </a:lnTo>
                  <a:lnTo>
                    <a:pt x="2857705" y="2231439"/>
                  </a:lnTo>
                  <a:lnTo>
                    <a:pt x="2797378" y="2242480"/>
                  </a:lnTo>
                  <a:lnTo>
                    <a:pt x="2545185" y="2287849"/>
                  </a:lnTo>
                  <a:cubicBezTo>
                    <a:pt x="2466509" y="2300589"/>
                    <a:pt x="2285570" y="2304031"/>
                    <a:pt x="2165060" y="2279586"/>
                  </a:cubicBezTo>
                  <a:cubicBezTo>
                    <a:pt x="2044549" y="2255140"/>
                    <a:pt x="1890295" y="2185416"/>
                    <a:pt x="1817989" y="2126709"/>
                  </a:cubicBezTo>
                  <a:lnTo>
                    <a:pt x="2" y="577288"/>
                  </a:lnTo>
                  <a:cubicBezTo>
                    <a:pt x="1" y="495040"/>
                    <a:pt x="1" y="412792"/>
                    <a:pt x="0" y="330544"/>
                  </a:cubicBezTo>
                  <a:lnTo>
                    <a:pt x="599109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E950E8E-4479-FD70-FAB2-4422E0A1FE2C}"/>
                </a:ext>
              </a:extLst>
            </p:cNvPr>
            <p:cNvSpPr/>
            <p:nvPr/>
          </p:nvSpPr>
          <p:spPr bwMode="auto">
            <a:xfrm>
              <a:off x="5016218" y="3545656"/>
              <a:ext cx="1950134" cy="1179080"/>
            </a:xfrm>
            <a:custGeom>
              <a:avLst/>
              <a:gdLst>
                <a:gd name="connsiteX0" fmla="*/ 920749 w 5213349"/>
                <a:gd name="connsiteY0" fmla="*/ 0 h 3152071"/>
                <a:gd name="connsiteX1" fmla="*/ 3246437 w 5213349"/>
                <a:gd name="connsiteY1" fmla="*/ 2686842 h 3152071"/>
                <a:gd name="connsiteX2" fmla="*/ 3448843 w 5213349"/>
                <a:gd name="connsiteY2" fmla="*/ 2854325 h 3152071"/>
                <a:gd name="connsiteX3" fmla="*/ 3844130 w 5213349"/>
                <a:gd name="connsiteY3" fmla="*/ 2894805 h 3152071"/>
                <a:gd name="connsiteX4" fmla="*/ 4193504 w 5213349"/>
                <a:gd name="connsiteY4" fmla="*/ 2827275 h 3152071"/>
                <a:gd name="connsiteX5" fmla="*/ 4286767 w 5213349"/>
                <a:gd name="connsiteY5" fmla="*/ 2808083 h 3152071"/>
                <a:gd name="connsiteX6" fmla="*/ 4222749 w 5213349"/>
                <a:gd name="connsiteY6" fmla="*/ 2660649 h 3152071"/>
                <a:gd name="connsiteX7" fmla="*/ 5213349 w 5213349"/>
                <a:gd name="connsiteY7" fmla="*/ 2774949 h 3152071"/>
                <a:gd name="connsiteX8" fmla="*/ 4432299 w 5213349"/>
                <a:gd name="connsiteY8" fmla="*/ 3143249 h 3152071"/>
                <a:gd name="connsiteX9" fmla="*/ 4391899 w 5213349"/>
                <a:gd name="connsiteY9" fmla="*/ 3050205 h 3152071"/>
                <a:gd name="connsiteX10" fmla="*/ 4299185 w 5213349"/>
                <a:gd name="connsiteY10" fmla="*/ 3067173 h 3152071"/>
                <a:gd name="connsiteX11" fmla="*/ 3911599 w 5213349"/>
                <a:gd name="connsiteY11" fmla="*/ 3136899 h 3152071"/>
                <a:gd name="connsiteX12" fmla="*/ 3327399 w 5213349"/>
                <a:gd name="connsiteY12" fmla="*/ 3124199 h 3152071"/>
                <a:gd name="connsiteX13" fmla="*/ 2793999 w 5213349"/>
                <a:gd name="connsiteY13" fmla="*/ 2889249 h 3152071"/>
                <a:gd name="connsiteX14" fmla="*/ 0 w 5213349"/>
                <a:gd name="connsiteY14" fmla="*/ 508001 h 3152071"/>
                <a:gd name="connsiteX15" fmla="*/ 920749 w 5213349"/>
                <a:gd name="connsiteY15" fmla="*/ 0 h 3152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13349" h="3152071">
                  <a:moveTo>
                    <a:pt x="920749" y="0"/>
                  </a:moveTo>
                  <a:cubicBezTo>
                    <a:pt x="1695978" y="895614"/>
                    <a:pt x="3178174" y="2616727"/>
                    <a:pt x="3246437" y="2686842"/>
                  </a:cubicBezTo>
                  <a:cubicBezTo>
                    <a:pt x="3314700" y="2756957"/>
                    <a:pt x="3342085" y="2810140"/>
                    <a:pt x="3448843" y="2854325"/>
                  </a:cubicBezTo>
                  <a:cubicBezTo>
                    <a:pt x="3555601" y="2898510"/>
                    <a:pt x="3739356" y="2909886"/>
                    <a:pt x="3844130" y="2894805"/>
                  </a:cubicBezTo>
                  <a:cubicBezTo>
                    <a:pt x="3922711" y="2883495"/>
                    <a:pt x="4059484" y="2855069"/>
                    <a:pt x="4193504" y="2827275"/>
                  </a:cubicBezTo>
                  <a:lnTo>
                    <a:pt x="4286767" y="2808083"/>
                  </a:lnTo>
                  <a:lnTo>
                    <a:pt x="4222749" y="2660649"/>
                  </a:lnTo>
                  <a:lnTo>
                    <a:pt x="5213349" y="2774949"/>
                  </a:lnTo>
                  <a:lnTo>
                    <a:pt x="4432299" y="3143249"/>
                  </a:lnTo>
                  <a:lnTo>
                    <a:pt x="4391899" y="3050205"/>
                  </a:lnTo>
                  <a:lnTo>
                    <a:pt x="4299185" y="3067173"/>
                  </a:lnTo>
                  <a:cubicBezTo>
                    <a:pt x="4154586" y="3093838"/>
                    <a:pt x="4002285" y="3122214"/>
                    <a:pt x="3911599" y="3136899"/>
                  </a:cubicBezTo>
                  <a:cubicBezTo>
                    <a:pt x="3790685" y="3156479"/>
                    <a:pt x="3512607" y="3161769"/>
                    <a:pt x="3327399" y="3124199"/>
                  </a:cubicBezTo>
                  <a:cubicBezTo>
                    <a:pt x="3142191" y="3086629"/>
                    <a:pt x="2905124" y="2979473"/>
                    <a:pt x="2793999" y="2889249"/>
                  </a:cubicBezTo>
                  <a:lnTo>
                    <a:pt x="0" y="508001"/>
                  </a:lnTo>
                  <a:lnTo>
                    <a:pt x="92074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A469D53-978A-FDA8-2626-768829375E14}"/>
              </a:ext>
            </a:extLst>
          </p:cNvPr>
          <p:cNvGrpSpPr/>
          <p:nvPr/>
        </p:nvGrpSpPr>
        <p:grpSpPr>
          <a:xfrm>
            <a:off x="1143066" y="2757234"/>
            <a:ext cx="1043158" cy="1846348"/>
            <a:chOff x="1074616" y="2636079"/>
            <a:chExt cx="1180058" cy="2088657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7597CA-D1FD-676D-763F-DDFA9037E10C}"/>
                </a:ext>
              </a:extLst>
            </p:cNvPr>
            <p:cNvSpPr/>
            <p:nvPr/>
          </p:nvSpPr>
          <p:spPr bwMode="auto">
            <a:xfrm>
              <a:off x="1074616" y="2636079"/>
              <a:ext cx="1180058" cy="2088657"/>
            </a:xfrm>
            <a:custGeom>
              <a:avLst/>
              <a:gdLst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1983759 w 2052678"/>
                <a:gd name="connsiteY2" fmla="*/ 524191 h 3633161"/>
                <a:gd name="connsiteX3" fmla="*/ 1986232 w 2052678"/>
                <a:gd name="connsiteY3" fmla="*/ 541560 h 3633161"/>
                <a:gd name="connsiteX4" fmla="*/ 2000458 w 2052678"/>
                <a:gd name="connsiteY4" fmla="*/ 640166 h 3633161"/>
                <a:gd name="connsiteX5" fmla="*/ 2052678 w 2052678"/>
                <a:gd name="connsiteY5" fmla="*/ 742556 h 3633161"/>
                <a:gd name="connsiteX6" fmla="*/ 2017305 w 2052678"/>
                <a:gd name="connsiteY6" fmla="*/ 757121 h 3633161"/>
                <a:gd name="connsiteX7" fmla="*/ 2029586 w 2052678"/>
                <a:gd name="connsiteY7" fmla="*/ 844277 h 3633161"/>
                <a:gd name="connsiteX8" fmla="*/ 2037802 w 2052678"/>
                <a:gd name="connsiteY8" fmla="*/ 907340 h 3633161"/>
                <a:gd name="connsiteX9" fmla="*/ 2046314 w 2052678"/>
                <a:gd name="connsiteY9" fmla="*/ 1105560 h 3633161"/>
                <a:gd name="connsiteX10" fmla="*/ 2038813 w 2052678"/>
                <a:gd name="connsiteY10" fmla="*/ 1162780 h 3633161"/>
                <a:gd name="connsiteX11" fmla="*/ 2044127 w 2052678"/>
                <a:gd name="connsiteY11" fmla="*/ 1208536 h 3633161"/>
                <a:gd name="connsiteX12" fmla="*/ 2033465 w 2052678"/>
                <a:gd name="connsiteY12" fmla="*/ 1450333 h 3633161"/>
                <a:gd name="connsiteX13" fmla="*/ 1928724 w 2052678"/>
                <a:gd name="connsiteY13" fmla="*/ 1734188 h 3633161"/>
                <a:gd name="connsiteX14" fmla="*/ 327240 w 2052678"/>
                <a:gd name="connsiteY14" fmla="*/ 3633161 h 3633161"/>
                <a:gd name="connsiteX15" fmla="*/ 2 w 2052678"/>
                <a:gd name="connsiteY15" fmla="*/ 3028266 h 3633161"/>
                <a:gd name="connsiteX16" fmla="*/ 90848 w 2052678"/>
                <a:gd name="connsiteY16" fmla="*/ 2949455 h 3633161"/>
                <a:gd name="connsiteX17" fmla="*/ 0 w 2052678"/>
                <a:gd name="connsiteY17" fmla="*/ 2781523 h 3633161"/>
                <a:gd name="connsiteX18" fmla="*/ 1760145 w 2052678"/>
                <a:gd name="connsiteY18" fmla="*/ 1254411 h 3633161"/>
                <a:gd name="connsiteX19" fmla="*/ 1859618 w 2052678"/>
                <a:gd name="connsiteY19" fmla="*/ 1127049 h 3633161"/>
                <a:gd name="connsiteX20" fmla="*/ 1867165 w 2052678"/>
                <a:gd name="connsiteY20" fmla="*/ 1095416 h 3633161"/>
                <a:gd name="connsiteX21" fmla="*/ 1866309 w 2052678"/>
                <a:gd name="connsiteY21" fmla="*/ 1091284 h 3633161"/>
                <a:gd name="connsiteX22" fmla="*/ 1824070 w 2052678"/>
                <a:gd name="connsiteY22" fmla="*/ 902806 h 3633161"/>
                <a:gd name="connsiteX23" fmla="*/ 1810470 w 2052678"/>
                <a:gd name="connsiteY23" fmla="*/ 842289 h 3633161"/>
                <a:gd name="connsiteX24" fmla="*/ 1715524 w 2052678"/>
                <a:gd name="connsiteY24" fmla="*/ 881385 h 3633161"/>
                <a:gd name="connsiteX25" fmla="*/ 1750190 w 2052678"/>
                <a:gd name="connsiteY25" fmla="*/ 620367 h 3633161"/>
                <a:gd name="connsiteX26" fmla="*/ 1715522 w 2052678"/>
                <a:gd name="connsiteY26" fmla="*/ 634642 h 3633161"/>
                <a:gd name="connsiteX27" fmla="*/ 1799810 w 2052678"/>
                <a:gd name="connsiteY27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1983759 w 2052678"/>
                <a:gd name="connsiteY2" fmla="*/ 524191 h 3633161"/>
                <a:gd name="connsiteX3" fmla="*/ 1986232 w 2052678"/>
                <a:gd name="connsiteY3" fmla="*/ 541560 h 3633161"/>
                <a:gd name="connsiteX4" fmla="*/ 2000458 w 2052678"/>
                <a:gd name="connsiteY4" fmla="*/ 640166 h 3633161"/>
                <a:gd name="connsiteX5" fmla="*/ 2052678 w 2052678"/>
                <a:gd name="connsiteY5" fmla="*/ 742556 h 3633161"/>
                <a:gd name="connsiteX6" fmla="*/ 2017305 w 2052678"/>
                <a:gd name="connsiteY6" fmla="*/ 757121 h 3633161"/>
                <a:gd name="connsiteX7" fmla="*/ 2029586 w 2052678"/>
                <a:gd name="connsiteY7" fmla="*/ 844277 h 3633161"/>
                <a:gd name="connsiteX8" fmla="*/ 2037802 w 2052678"/>
                <a:gd name="connsiteY8" fmla="*/ 907340 h 3633161"/>
                <a:gd name="connsiteX9" fmla="*/ 2046314 w 2052678"/>
                <a:gd name="connsiteY9" fmla="*/ 1105560 h 3633161"/>
                <a:gd name="connsiteX10" fmla="*/ 2038813 w 2052678"/>
                <a:gd name="connsiteY10" fmla="*/ 1162780 h 3633161"/>
                <a:gd name="connsiteX11" fmla="*/ 2044127 w 2052678"/>
                <a:gd name="connsiteY11" fmla="*/ 1208536 h 3633161"/>
                <a:gd name="connsiteX12" fmla="*/ 2033465 w 2052678"/>
                <a:gd name="connsiteY12" fmla="*/ 1450333 h 3633161"/>
                <a:gd name="connsiteX13" fmla="*/ 1928724 w 2052678"/>
                <a:gd name="connsiteY13" fmla="*/ 1734188 h 3633161"/>
                <a:gd name="connsiteX14" fmla="*/ 327240 w 2052678"/>
                <a:gd name="connsiteY14" fmla="*/ 3633161 h 3633161"/>
                <a:gd name="connsiteX15" fmla="*/ 2 w 2052678"/>
                <a:gd name="connsiteY15" fmla="*/ 3028266 h 3633161"/>
                <a:gd name="connsiteX16" fmla="*/ 90848 w 2052678"/>
                <a:gd name="connsiteY16" fmla="*/ 2949455 h 3633161"/>
                <a:gd name="connsiteX17" fmla="*/ 0 w 2052678"/>
                <a:gd name="connsiteY17" fmla="*/ 2781523 h 3633161"/>
                <a:gd name="connsiteX18" fmla="*/ 1760145 w 2052678"/>
                <a:gd name="connsiteY18" fmla="*/ 1254411 h 3633161"/>
                <a:gd name="connsiteX19" fmla="*/ 1859618 w 2052678"/>
                <a:gd name="connsiteY19" fmla="*/ 1127049 h 3633161"/>
                <a:gd name="connsiteX20" fmla="*/ 1867165 w 2052678"/>
                <a:gd name="connsiteY20" fmla="*/ 1095416 h 3633161"/>
                <a:gd name="connsiteX21" fmla="*/ 1866309 w 2052678"/>
                <a:gd name="connsiteY21" fmla="*/ 1091284 h 3633161"/>
                <a:gd name="connsiteX22" fmla="*/ 1824070 w 2052678"/>
                <a:gd name="connsiteY22" fmla="*/ 902806 h 3633161"/>
                <a:gd name="connsiteX23" fmla="*/ 1810470 w 2052678"/>
                <a:gd name="connsiteY23" fmla="*/ 842289 h 3633161"/>
                <a:gd name="connsiteX24" fmla="*/ 1715524 w 2052678"/>
                <a:gd name="connsiteY24" fmla="*/ 881385 h 3633161"/>
                <a:gd name="connsiteX25" fmla="*/ 1715522 w 2052678"/>
                <a:gd name="connsiteY25" fmla="*/ 634642 h 3633161"/>
                <a:gd name="connsiteX26" fmla="*/ 1799810 w 2052678"/>
                <a:gd name="connsiteY26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1983759 w 2052678"/>
                <a:gd name="connsiteY2" fmla="*/ 524191 h 3633161"/>
                <a:gd name="connsiteX3" fmla="*/ 2000458 w 2052678"/>
                <a:gd name="connsiteY3" fmla="*/ 640166 h 3633161"/>
                <a:gd name="connsiteX4" fmla="*/ 2052678 w 2052678"/>
                <a:gd name="connsiteY4" fmla="*/ 742556 h 3633161"/>
                <a:gd name="connsiteX5" fmla="*/ 2017305 w 2052678"/>
                <a:gd name="connsiteY5" fmla="*/ 757121 h 3633161"/>
                <a:gd name="connsiteX6" fmla="*/ 2029586 w 2052678"/>
                <a:gd name="connsiteY6" fmla="*/ 844277 h 3633161"/>
                <a:gd name="connsiteX7" fmla="*/ 2037802 w 2052678"/>
                <a:gd name="connsiteY7" fmla="*/ 907340 h 3633161"/>
                <a:gd name="connsiteX8" fmla="*/ 2046314 w 2052678"/>
                <a:gd name="connsiteY8" fmla="*/ 1105560 h 3633161"/>
                <a:gd name="connsiteX9" fmla="*/ 2038813 w 2052678"/>
                <a:gd name="connsiteY9" fmla="*/ 1162780 h 3633161"/>
                <a:gd name="connsiteX10" fmla="*/ 2044127 w 2052678"/>
                <a:gd name="connsiteY10" fmla="*/ 1208536 h 3633161"/>
                <a:gd name="connsiteX11" fmla="*/ 2033465 w 2052678"/>
                <a:gd name="connsiteY11" fmla="*/ 1450333 h 3633161"/>
                <a:gd name="connsiteX12" fmla="*/ 1928724 w 2052678"/>
                <a:gd name="connsiteY12" fmla="*/ 1734188 h 3633161"/>
                <a:gd name="connsiteX13" fmla="*/ 327240 w 2052678"/>
                <a:gd name="connsiteY13" fmla="*/ 3633161 h 3633161"/>
                <a:gd name="connsiteX14" fmla="*/ 2 w 2052678"/>
                <a:gd name="connsiteY14" fmla="*/ 3028266 h 3633161"/>
                <a:gd name="connsiteX15" fmla="*/ 90848 w 2052678"/>
                <a:gd name="connsiteY15" fmla="*/ 2949455 h 3633161"/>
                <a:gd name="connsiteX16" fmla="*/ 0 w 2052678"/>
                <a:gd name="connsiteY16" fmla="*/ 2781523 h 3633161"/>
                <a:gd name="connsiteX17" fmla="*/ 1760145 w 2052678"/>
                <a:gd name="connsiteY17" fmla="*/ 1254411 h 3633161"/>
                <a:gd name="connsiteX18" fmla="*/ 1859618 w 2052678"/>
                <a:gd name="connsiteY18" fmla="*/ 1127049 h 3633161"/>
                <a:gd name="connsiteX19" fmla="*/ 1867165 w 2052678"/>
                <a:gd name="connsiteY19" fmla="*/ 1095416 h 3633161"/>
                <a:gd name="connsiteX20" fmla="*/ 1866309 w 2052678"/>
                <a:gd name="connsiteY20" fmla="*/ 1091284 h 3633161"/>
                <a:gd name="connsiteX21" fmla="*/ 1824070 w 2052678"/>
                <a:gd name="connsiteY21" fmla="*/ 902806 h 3633161"/>
                <a:gd name="connsiteX22" fmla="*/ 1810470 w 2052678"/>
                <a:gd name="connsiteY22" fmla="*/ 842289 h 3633161"/>
                <a:gd name="connsiteX23" fmla="*/ 1715524 w 2052678"/>
                <a:gd name="connsiteY23" fmla="*/ 881385 h 3633161"/>
                <a:gd name="connsiteX24" fmla="*/ 1715522 w 2052678"/>
                <a:gd name="connsiteY24" fmla="*/ 634642 h 3633161"/>
                <a:gd name="connsiteX25" fmla="*/ 1799810 w 2052678"/>
                <a:gd name="connsiteY25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2000458 w 2052678"/>
                <a:gd name="connsiteY2" fmla="*/ 640166 h 3633161"/>
                <a:gd name="connsiteX3" fmla="*/ 2052678 w 2052678"/>
                <a:gd name="connsiteY3" fmla="*/ 742556 h 3633161"/>
                <a:gd name="connsiteX4" fmla="*/ 2017305 w 2052678"/>
                <a:gd name="connsiteY4" fmla="*/ 757121 h 3633161"/>
                <a:gd name="connsiteX5" fmla="*/ 2029586 w 2052678"/>
                <a:gd name="connsiteY5" fmla="*/ 844277 h 3633161"/>
                <a:gd name="connsiteX6" fmla="*/ 2037802 w 2052678"/>
                <a:gd name="connsiteY6" fmla="*/ 907340 h 3633161"/>
                <a:gd name="connsiteX7" fmla="*/ 2046314 w 2052678"/>
                <a:gd name="connsiteY7" fmla="*/ 1105560 h 3633161"/>
                <a:gd name="connsiteX8" fmla="*/ 2038813 w 2052678"/>
                <a:gd name="connsiteY8" fmla="*/ 1162780 h 3633161"/>
                <a:gd name="connsiteX9" fmla="*/ 2044127 w 2052678"/>
                <a:gd name="connsiteY9" fmla="*/ 1208536 h 3633161"/>
                <a:gd name="connsiteX10" fmla="*/ 2033465 w 2052678"/>
                <a:gd name="connsiteY10" fmla="*/ 1450333 h 3633161"/>
                <a:gd name="connsiteX11" fmla="*/ 1928724 w 2052678"/>
                <a:gd name="connsiteY11" fmla="*/ 1734188 h 3633161"/>
                <a:gd name="connsiteX12" fmla="*/ 327240 w 2052678"/>
                <a:gd name="connsiteY12" fmla="*/ 3633161 h 3633161"/>
                <a:gd name="connsiteX13" fmla="*/ 2 w 2052678"/>
                <a:gd name="connsiteY13" fmla="*/ 3028266 h 3633161"/>
                <a:gd name="connsiteX14" fmla="*/ 90848 w 2052678"/>
                <a:gd name="connsiteY14" fmla="*/ 2949455 h 3633161"/>
                <a:gd name="connsiteX15" fmla="*/ 0 w 2052678"/>
                <a:gd name="connsiteY15" fmla="*/ 2781523 h 3633161"/>
                <a:gd name="connsiteX16" fmla="*/ 1760145 w 2052678"/>
                <a:gd name="connsiteY16" fmla="*/ 1254411 h 3633161"/>
                <a:gd name="connsiteX17" fmla="*/ 1859618 w 2052678"/>
                <a:gd name="connsiteY17" fmla="*/ 1127049 h 3633161"/>
                <a:gd name="connsiteX18" fmla="*/ 1867165 w 2052678"/>
                <a:gd name="connsiteY18" fmla="*/ 1095416 h 3633161"/>
                <a:gd name="connsiteX19" fmla="*/ 1866309 w 2052678"/>
                <a:gd name="connsiteY19" fmla="*/ 1091284 h 3633161"/>
                <a:gd name="connsiteX20" fmla="*/ 1824070 w 2052678"/>
                <a:gd name="connsiteY20" fmla="*/ 902806 h 3633161"/>
                <a:gd name="connsiteX21" fmla="*/ 1810470 w 2052678"/>
                <a:gd name="connsiteY21" fmla="*/ 842289 h 3633161"/>
                <a:gd name="connsiteX22" fmla="*/ 1715524 w 2052678"/>
                <a:gd name="connsiteY22" fmla="*/ 881385 h 3633161"/>
                <a:gd name="connsiteX23" fmla="*/ 1715522 w 2052678"/>
                <a:gd name="connsiteY23" fmla="*/ 634642 h 3633161"/>
                <a:gd name="connsiteX24" fmla="*/ 1799810 w 2052678"/>
                <a:gd name="connsiteY24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2052678 w 2052678"/>
                <a:gd name="connsiteY2" fmla="*/ 742556 h 3633161"/>
                <a:gd name="connsiteX3" fmla="*/ 2017305 w 2052678"/>
                <a:gd name="connsiteY3" fmla="*/ 757121 h 3633161"/>
                <a:gd name="connsiteX4" fmla="*/ 2029586 w 2052678"/>
                <a:gd name="connsiteY4" fmla="*/ 844277 h 3633161"/>
                <a:gd name="connsiteX5" fmla="*/ 2037802 w 2052678"/>
                <a:gd name="connsiteY5" fmla="*/ 907340 h 3633161"/>
                <a:gd name="connsiteX6" fmla="*/ 2046314 w 2052678"/>
                <a:gd name="connsiteY6" fmla="*/ 1105560 h 3633161"/>
                <a:gd name="connsiteX7" fmla="*/ 2038813 w 2052678"/>
                <a:gd name="connsiteY7" fmla="*/ 1162780 h 3633161"/>
                <a:gd name="connsiteX8" fmla="*/ 2044127 w 2052678"/>
                <a:gd name="connsiteY8" fmla="*/ 1208536 h 3633161"/>
                <a:gd name="connsiteX9" fmla="*/ 2033465 w 2052678"/>
                <a:gd name="connsiteY9" fmla="*/ 1450333 h 3633161"/>
                <a:gd name="connsiteX10" fmla="*/ 1928724 w 2052678"/>
                <a:gd name="connsiteY10" fmla="*/ 1734188 h 3633161"/>
                <a:gd name="connsiteX11" fmla="*/ 327240 w 2052678"/>
                <a:gd name="connsiteY11" fmla="*/ 3633161 h 3633161"/>
                <a:gd name="connsiteX12" fmla="*/ 2 w 2052678"/>
                <a:gd name="connsiteY12" fmla="*/ 3028266 h 3633161"/>
                <a:gd name="connsiteX13" fmla="*/ 90848 w 2052678"/>
                <a:gd name="connsiteY13" fmla="*/ 2949455 h 3633161"/>
                <a:gd name="connsiteX14" fmla="*/ 0 w 2052678"/>
                <a:gd name="connsiteY14" fmla="*/ 2781523 h 3633161"/>
                <a:gd name="connsiteX15" fmla="*/ 1760145 w 2052678"/>
                <a:gd name="connsiteY15" fmla="*/ 1254411 h 3633161"/>
                <a:gd name="connsiteX16" fmla="*/ 1859618 w 2052678"/>
                <a:gd name="connsiteY16" fmla="*/ 1127049 h 3633161"/>
                <a:gd name="connsiteX17" fmla="*/ 1867165 w 2052678"/>
                <a:gd name="connsiteY17" fmla="*/ 1095416 h 3633161"/>
                <a:gd name="connsiteX18" fmla="*/ 1866309 w 2052678"/>
                <a:gd name="connsiteY18" fmla="*/ 1091284 h 3633161"/>
                <a:gd name="connsiteX19" fmla="*/ 1824070 w 2052678"/>
                <a:gd name="connsiteY19" fmla="*/ 902806 h 3633161"/>
                <a:gd name="connsiteX20" fmla="*/ 1810470 w 2052678"/>
                <a:gd name="connsiteY20" fmla="*/ 842289 h 3633161"/>
                <a:gd name="connsiteX21" fmla="*/ 1715524 w 2052678"/>
                <a:gd name="connsiteY21" fmla="*/ 881385 h 3633161"/>
                <a:gd name="connsiteX22" fmla="*/ 1715522 w 2052678"/>
                <a:gd name="connsiteY22" fmla="*/ 634642 h 3633161"/>
                <a:gd name="connsiteX23" fmla="*/ 1799810 w 2052678"/>
                <a:gd name="connsiteY23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2052678 w 2052678"/>
                <a:gd name="connsiteY2" fmla="*/ 742556 h 3633161"/>
                <a:gd name="connsiteX3" fmla="*/ 2017305 w 2052678"/>
                <a:gd name="connsiteY3" fmla="*/ 757121 h 3633161"/>
                <a:gd name="connsiteX4" fmla="*/ 2029586 w 2052678"/>
                <a:gd name="connsiteY4" fmla="*/ 844277 h 3633161"/>
                <a:gd name="connsiteX5" fmla="*/ 2037802 w 2052678"/>
                <a:gd name="connsiteY5" fmla="*/ 907340 h 3633161"/>
                <a:gd name="connsiteX6" fmla="*/ 2046314 w 2052678"/>
                <a:gd name="connsiteY6" fmla="*/ 1105560 h 3633161"/>
                <a:gd name="connsiteX7" fmla="*/ 2044127 w 2052678"/>
                <a:gd name="connsiteY7" fmla="*/ 1208536 h 3633161"/>
                <a:gd name="connsiteX8" fmla="*/ 2033465 w 2052678"/>
                <a:gd name="connsiteY8" fmla="*/ 1450333 h 3633161"/>
                <a:gd name="connsiteX9" fmla="*/ 1928724 w 2052678"/>
                <a:gd name="connsiteY9" fmla="*/ 1734188 h 3633161"/>
                <a:gd name="connsiteX10" fmla="*/ 327240 w 2052678"/>
                <a:gd name="connsiteY10" fmla="*/ 3633161 h 3633161"/>
                <a:gd name="connsiteX11" fmla="*/ 2 w 2052678"/>
                <a:gd name="connsiteY11" fmla="*/ 3028266 h 3633161"/>
                <a:gd name="connsiteX12" fmla="*/ 90848 w 2052678"/>
                <a:gd name="connsiteY12" fmla="*/ 2949455 h 3633161"/>
                <a:gd name="connsiteX13" fmla="*/ 0 w 2052678"/>
                <a:gd name="connsiteY13" fmla="*/ 2781523 h 3633161"/>
                <a:gd name="connsiteX14" fmla="*/ 1760145 w 2052678"/>
                <a:gd name="connsiteY14" fmla="*/ 1254411 h 3633161"/>
                <a:gd name="connsiteX15" fmla="*/ 1859618 w 2052678"/>
                <a:gd name="connsiteY15" fmla="*/ 1127049 h 3633161"/>
                <a:gd name="connsiteX16" fmla="*/ 1867165 w 2052678"/>
                <a:gd name="connsiteY16" fmla="*/ 1095416 h 3633161"/>
                <a:gd name="connsiteX17" fmla="*/ 1866309 w 2052678"/>
                <a:gd name="connsiteY17" fmla="*/ 1091284 h 3633161"/>
                <a:gd name="connsiteX18" fmla="*/ 1824070 w 2052678"/>
                <a:gd name="connsiteY18" fmla="*/ 902806 h 3633161"/>
                <a:gd name="connsiteX19" fmla="*/ 1810470 w 2052678"/>
                <a:gd name="connsiteY19" fmla="*/ 842289 h 3633161"/>
                <a:gd name="connsiteX20" fmla="*/ 1715524 w 2052678"/>
                <a:gd name="connsiteY20" fmla="*/ 881385 h 3633161"/>
                <a:gd name="connsiteX21" fmla="*/ 1715522 w 2052678"/>
                <a:gd name="connsiteY21" fmla="*/ 634642 h 3633161"/>
                <a:gd name="connsiteX22" fmla="*/ 1799810 w 2052678"/>
                <a:gd name="connsiteY22" fmla="*/ 0 h 3633161"/>
                <a:gd name="connsiteX0" fmla="*/ 1799810 w 2052678"/>
                <a:gd name="connsiteY0" fmla="*/ 0 h 3633161"/>
                <a:gd name="connsiteX1" fmla="*/ 2052676 w 2052678"/>
                <a:gd name="connsiteY1" fmla="*/ 495813 h 3633161"/>
                <a:gd name="connsiteX2" fmla="*/ 2052678 w 2052678"/>
                <a:gd name="connsiteY2" fmla="*/ 742556 h 3633161"/>
                <a:gd name="connsiteX3" fmla="*/ 2017305 w 2052678"/>
                <a:gd name="connsiteY3" fmla="*/ 757121 h 3633161"/>
                <a:gd name="connsiteX4" fmla="*/ 2029586 w 2052678"/>
                <a:gd name="connsiteY4" fmla="*/ 844277 h 3633161"/>
                <a:gd name="connsiteX5" fmla="*/ 2037802 w 2052678"/>
                <a:gd name="connsiteY5" fmla="*/ 907340 h 3633161"/>
                <a:gd name="connsiteX6" fmla="*/ 2046314 w 2052678"/>
                <a:gd name="connsiteY6" fmla="*/ 1105560 h 3633161"/>
                <a:gd name="connsiteX7" fmla="*/ 2044127 w 2052678"/>
                <a:gd name="connsiteY7" fmla="*/ 1208536 h 3633161"/>
                <a:gd name="connsiteX8" fmla="*/ 2033465 w 2052678"/>
                <a:gd name="connsiteY8" fmla="*/ 1450333 h 3633161"/>
                <a:gd name="connsiteX9" fmla="*/ 1928724 w 2052678"/>
                <a:gd name="connsiteY9" fmla="*/ 1734188 h 3633161"/>
                <a:gd name="connsiteX10" fmla="*/ 327240 w 2052678"/>
                <a:gd name="connsiteY10" fmla="*/ 3633161 h 3633161"/>
                <a:gd name="connsiteX11" fmla="*/ 2 w 2052678"/>
                <a:gd name="connsiteY11" fmla="*/ 3028266 h 3633161"/>
                <a:gd name="connsiteX12" fmla="*/ 0 w 2052678"/>
                <a:gd name="connsiteY12" fmla="*/ 2781523 h 3633161"/>
                <a:gd name="connsiteX13" fmla="*/ 1760145 w 2052678"/>
                <a:gd name="connsiteY13" fmla="*/ 1254411 h 3633161"/>
                <a:gd name="connsiteX14" fmla="*/ 1859618 w 2052678"/>
                <a:gd name="connsiteY14" fmla="*/ 1127049 h 3633161"/>
                <a:gd name="connsiteX15" fmla="*/ 1867165 w 2052678"/>
                <a:gd name="connsiteY15" fmla="*/ 1095416 h 3633161"/>
                <a:gd name="connsiteX16" fmla="*/ 1866309 w 2052678"/>
                <a:gd name="connsiteY16" fmla="*/ 1091284 h 3633161"/>
                <a:gd name="connsiteX17" fmla="*/ 1824070 w 2052678"/>
                <a:gd name="connsiteY17" fmla="*/ 902806 h 3633161"/>
                <a:gd name="connsiteX18" fmla="*/ 1810470 w 2052678"/>
                <a:gd name="connsiteY18" fmla="*/ 842289 h 3633161"/>
                <a:gd name="connsiteX19" fmla="*/ 1715524 w 2052678"/>
                <a:gd name="connsiteY19" fmla="*/ 881385 h 3633161"/>
                <a:gd name="connsiteX20" fmla="*/ 1715522 w 2052678"/>
                <a:gd name="connsiteY20" fmla="*/ 634642 h 3633161"/>
                <a:gd name="connsiteX21" fmla="*/ 1799810 w 2052678"/>
                <a:gd name="connsiteY21" fmla="*/ 0 h 363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52678" h="3633161">
                  <a:moveTo>
                    <a:pt x="1799810" y="0"/>
                  </a:moveTo>
                  <a:lnTo>
                    <a:pt x="2052676" y="495813"/>
                  </a:lnTo>
                  <a:cubicBezTo>
                    <a:pt x="2052677" y="578061"/>
                    <a:pt x="2052677" y="660308"/>
                    <a:pt x="2052678" y="742556"/>
                  </a:cubicBezTo>
                  <a:lnTo>
                    <a:pt x="2017305" y="757121"/>
                  </a:lnTo>
                  <a:lnTo>
                    <a:pt x="2029586" y="844277"/>
                  </a:lnTo>
                  <a:cubicBezTo>
                    <a:pt x="2033220" y="870735"/>
                    <a:pt x="2036084" y="892518"/>
                    <a:pt x="2037802" y="907340"/>
                  </a:cubicBezTo>
                  <a:cubicBezTo>
                    <a:pt x="2043690" y="958162"/>
                    <a:pt x="2053063" y="1017698"/>
                    <a:pt x="2046314" y="1105560"/>
                  </a:cubicBezTo>
                  <a:lnTo>
                    <a:pt x="2044127" y="1208536"/>
                  </a:lnTo>
                  <a:cubicBezTo>
                    <a:pt x="2050160" y="1267346"/>
                    <a:pt x="2053143" y="1341409"/>
                    <a:pt x="2033465" y="1450333"/>
                  </a:cubicBezTo>
                  <a:cubicBezTo>
                    <a:pt x="2007229" y="1595566"/>
                    <a:pt x="1976033" y="1670558"/>
                    <a:pt x="1928724" y="1734188"/>
                  </a:cubicBezTo>
                  <a:lnTo>
                    <a:pt x="327240" y="3633161"/>
                  </a:lnTo>
                  <a:lnTo>
                    <a:pt x="2" y="3028266"/>
                  </a:lnTo>
                  <a:cubicBezTo>
                    <a:pt x="1" y="2946018"/>
                    <a:pt x="1" y="2863771"/>
                    <a:pt x="0" y="2781523"/>
                  </a:cubicBezTo>
                  <a:lnTo>
                    <a:pt x="1760145" y="1254411"/>
                  </a:lnTo>
                  <a:cubicBezTo>
                    <a:pt x="1800275" y="1218929"/>
                    <a:pt x="1838663" y="1181704"/>
                    <a:pt x="1859618" y="1127049"/>
                  </a:cubicBezTo>
                  <a:lnTo>
                    <a:pt x="1867165" y="1095416"/>
                  </a:lnTo>
                  <a:lnTo>
                    <a:pt x="1866309" y="1091284"/>
                  </a:lnTo>
                  <a:cubicBezTo>
                    <a:pt x="1856062" y="1043787"/>
                    <a:pt x="1839519" y="971107"/>
                    <a:pt x="1824070" y="902806"/>
                  </a:cubicBezTo>
                  <a:lnTo>
                    <a:pt x="1810470" y="842289"/>
                  </a:lnTo>
                  <a:lnTo>
                    <a:pt x="1715524" y="881385"/>
                  </a:lnTo>
                  <a:cubicBezTo>
                    <a:pt x="1715523" y="799137"/>
                    <a:pt x="1715523" y="716890"/>
                    <a:pt x="1715522" y="634642"/>
                  </a:cubicBezTo>
                  <a:lnTo>
                    <a:pt x="179981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0378F3D-9B99-1436-4192-33C488FCC87F}"/>
                </a:ext>
              </a:extLst>
            </p:cNvPr>
            <p:cNvSpPr/>
            <p:nvPr/>
          </p:nvSpPr>
          <p:spPr bwMode="auto">
            <a:xfrm>
              <a:off x="1074616" y="2777929"/>
              <a:ext cx="1180057" cy="1946807"/>
            </a:xfrm>
            <a:custGeom>
              <a:avLst/>
              <a:gdLst>
                <a:gd name="connsiteX0" fmla="*/ 2766060 w 3154680"/>
                <a:gd name="connsiteY0" fmla="*/ 0 h 5204457"/>
                <a:gd name="connsiteX1" fmla="*/ 3154680 w 3154680"/>
                <a:gd name="connsiteY1" fmla="*/ 761997 h 5204457"/>
                <a:gd name="connsiteX2" fmla="*/ 3048763 w 3154680"/>
                <a:gd name="connsiteY2" fmla="*/ 805610 h 5204457"/>
                <a:gd name="connsiteX3" fmla="*/ 3052565 w 3154680"/>
                <a:gd name="connsiteY3" fmla="*/ 832303 h 5204457"/>
                <a:gd name="connsiteX4" fmla="*/ 3131820 w 3154680"/>
                <a:gd name="connsiteY4" fmla="*/ 1394457 h 5204457"/>
                <a:gd name="connsiteX5" fmla="*/ 3125153 w 3154680"/>
                <a:gd name="connsiteY5" fmla="*/ 1849752 h 5204457"/>
                <a:gd name="connsiteX6" fmla="*/ 2964180 w 3154680"/>
                <a:gd name="connsiteY6" fmla="*/ 2285997 h 5204457"/>
                <a:gd name="connsiteX7" fmla="*/ 502920 w 3154680"/>
                <a:gd name="connsiteY7" fmla="*/ 5204457 h 5204457"/>
                <a:gd name="connsiteX8" fmla="*/ 0 w 3154680"/>
                <a:gd name="connsiteY8" fmla="*/ 4274817 h 5204457"/>
                <a:gd name="connsiteX9" fmla="*/ 2705100 w 3154680"/>
                <a:gd name="connsiteY9" fmla="*/ 1927857 h 5204457"/>
                <a:gd name="connsiteX10" fmla="*/ 2880360 w 3154680"/>
                <a:gd name="connsiteY10" fmla="*/ 1638297 h 5204457"/>
                <a:gd name="connsiteX11" fmla="*/ 2880360 w 3154680"/>
                <a:gd name="connsiteY11" fmla="*/ 1356357 h 5204457"/>
                <a:gd name="connsiteX12" fmla="*/ 2803341 w 3154680"/>
                <a:gd name="connsiteY12" fmla="*/ 1008278 h 5204457"/>
                <a:gd name="connsiteX13" fmla="*/ 2782439 w 3154680"/>
                <a:gd name="connsiteY13" fmla="*/ 915273 h 5204457"/>
                <a:gd name="connsiteX14" fmla="*/ 2636520 w 3154680"/>
                <a:gd name="connsiteY14" fmla="*/ 975357 h 5204457"/>
                <a:gd name="connsiteX15" fmla="*/ 2766060 w 3154680"/>
                <a:gd name="connsiteY15" fmla="*/ 0 h 5204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54680" h="5204457">
                  <a:moveTo>
                    <a:pt x="2766060" y="0"/>
                  </a:moveTo>
                  <a:lnTo>
                    <a:pt x="3154680" y="761997"/>
                  </a:lnTo>
                  <a:lnTo>
                    <a:pt x="3048763" y="805610"/>
                  </a:lnTo>
                  <a:lnTo>
                    <a:pt x="3052565" y="832303"/>
                  </a:lnTo>
                  <a:cubicBezTo>
                    <a:pt x="3082508" y="1041080"/>
                    <a:pt x="3121262" y="1303335"/>
                    <a:pt x="3131820" y="1394457"/>
                  </a:cubicBezTo>
                  <a:cubicBezTo>
                    <a:pt x="3143886" y="1498597"/>
                    <a:pt x="3165475" y="1626549"/>
                    <a:pt x="3125153" y="1849752"/>
                  </a:cubicBezTo>
                  <a:cubicBezTo>
                    <a:pt x="3084831" y="2072955"/>
                    <a:pt x="3036888" y="2188207"/>
                    <a:pt x="2964180" y="2285997"/>
                  </a:cubicBezTo>
                  <a:lnTo>
                    <a:pt x="502920" y="5204457"/>
                  </a:lnTo>
                  <a:lnTo>
                    <a:pt x="0" y="4274817"/>
                  </a:lnTo>
                  <a:cubicBezTo>
                    <a:pt x="901700" y="3492497"/>
                    <a:pt x="2622867" y="2000565"/>
                    <a:pt x="2705100" y="1927857"/>
                  </a:cubicBezTo>
                  <a:cubicBezTo>
                    <a:pt x="2787333" y="1855149"/>
                    <a:pt x="2864803" y="1777679"/>
                    <a:pt x="2880360" y="1638297"/>
                  </a:cubicBezTo>
                  <a:cubicBezTo>
                    <a:pt x="2895917" y="1498915"/>
                    <a:pt x="2894647" y="1431287"/>
                    <a:pt x="2880360" y="1356357"/>
                  </a:cubicBezTo>
                  <a:cubicBezTo>
                    <a:pt x="2869645" y="1300160"/>
                    <a:pt x="2834998" y="1148236"/>
                    <a:pt x="2803341" y="1008278"/>
                  </a:cubicBezTo>
                  <a:lnTo>
                    <a:pt x="2782439" y="915273"/>
                  </a:lnTo>
                  <a:lnTo>
                    <a:pt x="2636520" y="975357"/>
                  </a:lnTo>
                  <a:lnTo>
                    <a:pt x="276606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8EE91B0-AD71-1FB2-0844-CCEDD28E8EC1}"/>
              </a:ext>
            </a:extLst>
          </p:cNvPr>
          <p:cNvGrpSpPr/>
          <p:nvPr/>
        </p:nvGrpSpPr>
        <p:grpSpPr>
          <a:xfrm>
            <a:off x="7418831" y="861906"/>
            <a:ext cx="1375528" cy="1757063"/>
            <a:chOff x="7418831" y="861906"/>
            <a:chExt cx="1375528" cy="1757063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4E96421-3F4B-C936-D222-02B73774FAE5}"/>
                </a:ext>
              </a:extLst>
            </p:cNvPr>
            <p:cNvSpPr/>
            <p:nvPr/>
          </p:nvSpPr>
          <p:spPr bwMode="auto">
            <a:xfrm>
              <a:off x="7418831" y="861906"/>
              <a:ext cx="1375527" cy="1757063"/>
            </a:xfrm>
            <a:custGeom>
              <a:avLst/>
              <a:gdLst>
                <a:gd name="connsiteX0" fmla="*/ 1218880 w 2392692"/>
                <a:gd name="connsiteY0" fmla="*/ 0 h 3056364"/>
                <a:gd name="connsiteX1" fmla="*/ 2082426 w 2392692"/>
                <a:gd name="connsiteY1" fmla="*/ 743723 h 3056364"/>
                <a:gd name="connsiteX2" fmla="*/ 2388178 w 2392692"/>
                <a:gd name="connsiteY2" fmla="*/ 1413074 h 3056364"/>
                <a:gd name="connsiteX3" fmla="*/ 2376359 w 2392692"/>
                <a:gd name="connsiteY3" fmla="*/ 1468286 h 3056364"/>
                <a:gd name="connsiteX4" fmla="*/ 2391309 w 2392692"/>
                <a:gd name="connsiteY4" fmla="*/ 1558354 h 3056364"/>
                <a:gd name="connsiteX5" fmla="*/ 2388178 w 2392692"/>
                <a:gd name="connsiteY5" fmla="*/ 1659817 h 3056364"/>
                <a:gd name="connsiteX6" fmla="*/ 2065898 w 2392692"/>
                <a:gd name="connsiteY6" fmla="*/ 2163896 h 3056364"/>
                <a:gd name="connsiteX7" fmla="*/ 1469111 w 2392692"/>
                <a:gd name="connsiteY7" fmla="*/ 2434852 h 3056364"/>
                <a:gd name="connsiteX8" fmla="*/ 1627928 w 2392692"/>
                <a:gd name="connsiteY8" fmla="*/ 2809621 h 3056364"/>
                <a:gd name="connsiteX9" fmla="*/ 1506064 w 2392692"/>
                <a:gd name="connsiteY9" fmla="*/ 2768794 h 3056364"/>
                <a:gd name="connsiteX10" fmla="*/ 1627928 w 2392692"/>
                <a:gd name="connsiteY10" fmla="*/ 3056364 h 3056364"/>
                <a:gd name="connsiteX11" fmla="*/ 0 w 2392692"/>
                <a:gd name="connsiteY11" fmla="*/ 2510967 h 3056364"/>
                <a:gd name="connsiteX12" fmla="*/ 170908 w 2392692"/>
                <a:gd name="connsiteY12" fmla="*/ 2321483 h 3056364"/>
                <a:gd name="connsiteX13" fmla="*/ 0 w 2392692"/>
                <a:gd name="connsiteY13" fmla="*/ 2264224 h 3056364"/>
                <a:gd name="connsiteX14" fmla="*/ 950314 w 2392692"/>
                <a:gd name="connsiteY14" fmla="*/ 1210616 h 3056364"/>
                <a:gd name="connsiteX15" fmla="*/ 1062471 w 2392692"/>
                <a:gd name="connsiteY15" fmla="*/ 1475282 h 3056364"/>
                <a:gd name="connsiteX16" fmla="*/ 1075171 w 2392692"/>
                <a:gd name="connsiteY16" fmla="*/ 1470879 h 3056364"/>
                <a:gd name="connsiteX17" fmla="*/ 1594874 w 2392692"/>
                <a:gd name="connsiteY17" fmla="*/ 1276725 h 3056364"/>
                <a:gd name="connsiteX18" fmla="*/ 1678284 w 2392692"/>
                <a:gd name="connsiteY18" fmla="*/ 1204418 h 3056364"/>
                <a:gd name="connsiteX19" fmla="*/ 1694583 w 2392692"/>
                <a:gd name="connsiteY19" fmla="*/ 1181219 h 3056364"/>
                <a:gd name="connsiteX20" fmla="*/ 1681642 w 2392692"/>
                <a:gd name="connsiteY20" fmla="*/ 1159870 h 3056364"/>
                <a:gd name="connsiteX21" fmla="*/ 946182 w 2392692"/>
                <a:gd name="connsiteY21" fmla="*/ 304588 h 3056364"/>
                <a:gd name="connsiteX22" fmla="*/ 1125626 w 2392692"/>
                <a:gd name="connsiteY22" fmla="*/ 266524 h 3056364"/>
                <a:gd name="connsiteX23" fmla="*/ 946182 w 2392692"/>
                <a:gd name="connsiteY23" fmla="*/ 57845 h 3056364"/>
                <a:gd name="connsiteX24" fmla="*/ 1218880 w 2392692"/>
                <a:gd name="connsiteY24" fmla="*/ 0 h 3056364"/>
                <a:gd name="connsiteX0" fmla="*/ 1218880 w 2392692"/>
                <a:gd name="connsiteY0" fmla="*/ 0 h 3056364"/>
                <a:gd name="connsiteX1" fmla="*/ 2082426 w 2392692"/>
                <a:gd name="connsiteY1" fmla="*/ 743723 h 3056364"/>
                <a:gd name="connsiteX2" fmla="*/ 2388178 w 2392692"/>
                <a:gd name="connsiteY2" fmla="*/ 1413074 h 3056364"/>
                <a:gd name="connsiteX3" fmla="*/ 2376359 w 2392692"/>
                <a:gd name="connsiteY3" fmla="*/ 1468286 h 3056364"/>
                <a:gd name="connsiteX4" fmla="*/ 2391309 w 2392692"/>
                <a:gd name="connsiteY4" fmla="*/ 1558354 h 3056364"/>
                <a:gd name="connsiteX5" fmla="*/ 2388178 w 2392692"/>
                <a:gd name="connsiteY5" fmla="*/ 1659817 h 3056364"/>
                <a:gd name="connsiteX6" fmla="*/ 2065898 w 2392692"/>
                <a:gd name="connsiteY6" fmla="*/ 2163896 h 3056364"/>
                <a:gd name="connsiteX7" fmla="*/ 1469111 w 2392692"/>
                <a:gd name="connsiteY7" fmla="*/ 2434852 h 3056364"/>
                <a:gd name="connsiteX8" fmla="*/ 1627928 w 2392692"/>
                <a:gd name="connsiteY8" fmla="*/ 2809621 h 3056364"/>
                <a:gd name="connsiteX9" fmla="*/ 1506064 w 2392692"/>
                <a:gd name="connsiteY9" fmla="*/ 2768794 h 3056364"/>
                <a:gd name="connsiteX10" fmla="*/ 1627928 w 2392692"/>
                <a:gd name="connsiteY10" fmla="*/ 3056364 h 3056364"/>
                <a:gd name="connsiteX11" fmla="*/ 0 w 2392692"/>
                <a:gd name="connsiteY11" fmla="*/ 2510967 h 3056364"/>
                <a:gd name="connsiteX12" fmla="*/ 170908 w 2392692"/>
                <a:gd name="connsiteY12" fmla="*/ 2321483 h 3056364"/>
                <a:gd name="connsiteX13" fmla="*/ 0 w 2392692"/>
                <a:gd name="connsiteY13" fmla="*/ 2264224 h 3056364"/>
                <a:gd name="connsiteX14" fmla="*/ 950314 w 2392692"/>
                <a:gd name="connsiteY14" fmla="*/ 1210616 h 3056364"/>
                <a:gd name="connsiteX15" fmla="*/ 1062471 w 2392692"/>
                <a:gd name="connsiteY15" fmla="*/ 1475282 h 3056364"/>
                <a:gd name="connsiteX16" fmla="*/ 1075171 w 2392692"/>
                <a:gd name="connsiteY16" fmla="*/ 1470879 h 3056364"/>
                <a:gd name="connsiteX17" fmla="*/ 1594874 w 2392692"/>
                <a:gd name="connsiteY17" fmla="*/ 1276725 h 3056364"/>
                <a:gd name="connsiteX18" fmla="*/ 1678284 w 2392692"/>
                <a:gd name="connsiteY18" fmla="*/ 1204418 h 3056364"/>
                <a:gd name="connsiteX19" fmla="*/ 1694583 w 2392692"/>
                <a:gd name="connsiteY19" fmla="*/ 1181219 h 3056364"/>
                <a:gd name="connsiteX20" fmla="*/ 1681642 w 2392692"/>
                <a:gd name="connsiteY20" fmla="*/ 1159870 h 3056364"/>
                <a:gd name="connsiteX21" fmla="*/ 946182 w 2392692"/>
                <a:gd name="connsiteY21" fmla="*/ 304588 h 3056364"/>
                <a:gd name="connsiteX22" fmla="*/ 946182 w 2392692"/>
                <a:gd name="connsiteY22" fmla="*/ 57845 h 3056364"/>
                <a:gd name="connsiteX23" fmla="*/ 1218880 w 2392692"/>
                <a:gd name="connsiteY23" fmla="*/ 0 h 3056364"/>
                <a:gd name="connsiteX0" fmla="*/ 1218880 w 2392692"/>
                <a:gd name="connsiteY0" fmla="*/ 0 h 3056364"/>
                <a:gd name="connsiteX1" fmla="*/ 2082426 w 2392692"/>
                <a:gd name="connsiteY1" fmla="*/ 743723 h 3056364"/>
                <a:gd name="connsiteX2" fmla="*/ 2388178 w 2392692"/>
                <a:gd name="connsiteY2" fmla="*/ 1413074 h 3056364"/>
                <a:gd name="connsiteX3" fmla="*/ 2376359 w 2392692"/>
                <a:gd name="connsiteY3" fmla="*/ 1468286 h 3056364"/>
                <a:gd name="connsiteX4" fmla="*/ 2391309 w 2392692"/>
                <a:gd name="connsiteY4" fmla="*/ 1558354 h 3056364"/>
                <a:gd name="connsiteX5" fmla="*/ 2388178 w 2392692"/>
                <a:gd name="connsiteY5" fmla="*/ 1659817 h 3056364"/>
                <a:gd name="connsiteX6" fmla="*/ 2065898 w 2392692"/>
                <a:gd name="connsiteY6" fmla="*/ 2163896 h 3056364"/>
                <a:gd name="connsiteX7" fmla="*/ 1469111 w 2392692"/>
                <a:gd name="connsiteY7" fmla="*/ 2434852 h 3056364"/>
                <a:gd name="connsiteX8" fmla="*/ 1627928 w 2392692"/>
                <a:gd name="connsiteY8" fmla="*/ 2809621 h 3056364"/>
                <a:gd name="connsiteX9" fmla="*/ 1506064 w 2392692"/>
                <a:gd name="connsiteY9" fmla="*/ 2768794 h 3056364"/>
                <a:gd name="connsiteX10" fmla="*/ 1627928 w 2392692"/>
                <a:gd name="connsiteY10" fmla="*/ 3056364 h 3056364"/>
                <a:gd name="connsiteX11" fmla="*/ 0 w 2392692"/>
                <a:gd name="connsiteY11" fmla="*/ 2510967 h 3056364"/>
                <a:gd name="connsiteX12" fmla="*/ 0 w 2392692"/>
                <a:gd name="connsiteY12" fmla="*/ 2264224 h 3056364"/>
                <a:gd name="connsiteX13" fmla="*/ 950314 w 2392692"/>
                <a:gd name="connsiteY13" fmla="*/ 1210616 h 3056364"/>
                <a:gd name="connsiteX14" fmla="*/ 1062471 w 2392692"/>
                <a:gd name="connsiteY14" fmla="*/ 1475282 h 3056364"/>
                <a:gd name="connsiteX15" fmla="*/ 1075171 w 2392692"/>
                <a:gd name="connsiteY15" fmla="*/ 1470879 h 3056364"/>
                <a:gd name="connsiteX16" fmla="*/ 1594874 w 2392692"/>
                <a:gd name="connsiteY16" fmla="*/ 1276725 h 3056364"/>
                <a:gd name="connsiteX17" fmla="*/ 1678284 w 2392692"/>
                <a:gd name="connsiteY17" fmla="*/ 1204418 h 3056364"/>
                <a:gd name="connsiteX18" fmla="*/ 1694583 w 2392692"/>
                <a:gd name="connsiteY18" fmla="*/ 1181219 h 3056364"/>
                <a:gd name="connsiteX19" fmla="*/ 1681642 w 2392692"/>
                <a:gd name="connsiteY19" fmla="*/ 1159870 h 3056364"/>
                <a:gd name="connsiteX20" fmla="*/ 946182 w 2392692"/>
                <a:gd name="connsiteY20" fmla="*/ 304588 h 3056364"/>
                <a:gd name="connsiteX21" fmla="*/ 946182 w 2392692"/>
                <a:gd name="connsiteY21" fmla="*/ 57845 h 3056364"/>
                <a:gd name="connsiteX22" fmla="*/ 1218880 w 2392692"/>
                <a:gd name="connsiteY22" fmla="*/ 0 h 3056364"/>
                <a:gd name="connsiteX0" fmla="*/ 1218880 w 2392692"/>
                <a:gd name="connsiteY0" fmla="*/ 0 h 3056364"/>
                <a:gd name="connsiteX1" fmla="*/ 2082426 w 2392692"/>
                <a:gd name="connsiteY1" fmla="*/ 743723 h 3056364"/>
                <a:gd name="connsiteX2" fmla="*/ 2388178 w 2392692"/>
                <a:gd name="connsiteY2" fmla="*/ 1413074 h 3056364"/>
                <a:gd name="connsiteX3" fmla="*/ 2376359 w 2392692"/>
                <a:gd name="connsiteY3" fmla="*/ 1468286 h 3056364"/>
                <a:gd name="connsiteX4" fmla="*/ 2391309 w 2392692"/>
                <a:gd name="connsiteY4" fmla="*/ 1558354 h 3056364"/>
                <a:gd name="connsiteX5" fmla="*/ 2388178 w 2392692"/>
                <a:gd name="connsiteY5" fmla="*/ 1659817 h 3056364"/>
                <a:gd name="connsiteX6" fmla="*/ 2065898 w 2392692"/>
                <a:gd name="connsiteY6" fmla="*/ 2163896 h 3056364"/>
                <a:gd name="connsiteX7" fmla="*/ 1469111 w 2392692"/>
                <a:gd name="connsiteY7" fmla="*/ 2434852 h 3056364"/>
                <a:gd name="connsiteX8" fmla="*/ 1627928 w 2392692"/>
                <a:gd name="connsiteY8" fmla="*/ 2809621 h 3056364"/>
                <a:gd name="connsiteX9" fmla="*/ 1627928 w 2392692"/>
                <a:gd name="connsiteY9" fmla="*/ 3056364 h 3056364"/>
                <a:gd name="connsiteX10" fmla="*/ 0 w 2392692"/>
                <a:gd name="connsiteY10" fmla="*/ 2510967 h 3056364"/>
                <a:gd name="connsiteX11" fmla="*/ 0 w 2392692"/>
                <a:gd name="connsiteY11" fmla="*/ 2264224 h 3056364"/>
                <a:gd name="connsiteX12" fmla="*/ 950314 w 2392692"/>
                <a:gd name="connsiteY12" fmla="*/ 1210616 h 3056364"/>
                <a:gd name="connsiteX13" fmla="*/ 1062471 w 2392692"/>
                <a:gd name="connsiteY13" fmla="*/ 1475282 h 3056364"/>
                <a:gd name="connsiteX14" fmla="*/ 1075171 w 2392692"/>
                <a:gd name="connsiteY14" fmla="*/ 1470879 h 3056364"/>
                <a:gd name="connsiteX15" fmla="*/ 1594874 w 2392692"/>
                <a:gd name="connsiteY15" fmla="*/ 1276725 h 3056364"/>
                <a:gd name="connsiteX16" fmla="*/ 1678284 w 2392692"/>
                <a:gd name="connsiteY16" fmla="*/ 1204418 h 3056364"/>
                <a:gd name="connsiteX17" fmla="*/ 1694583 w 2392692"/>
                <a:gd name="connsiteY17" fmla="*/ 1181219 h 3056364"/>
                <a:gd name="connsiteX18" fmla="*/ 1681642 w 2392692"/>
                <a:gd name="connsiteY18" fmla="*/ 1159870 h 3056364"/>
                <a:gd name="connsiteX19" fmla="*/ 946182 w 2392692"/>
                <a:gd name="connsiteY19" fmla="*/ 304588 h 3056364"/>
                <a:gd name="connsiteX20" fmla="*/ 946182 w 2392692"/>
                <a:gd name="connsiteY20" fmla="*/ 57845 h 3056364"/>
                <a:gd name="connsiteX21" fmla="*/ 1218880 w 2392692"/>
                <a:gd name="connsiteY21" fmla="*/ 0 h 305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392692" h="3056364">
                  <a:moveTo>
                    <a:pt x="1218880" y="0"/>
                  </a:moveTo>
                  <a:lnTo>
                    <a:pt x="2082426" y="743723"/>
                  </a:lnTo>
                  <a:cubicBezTo>
                    <a:pt x="2209134" y="851150"/>
                    <a:pt x="2426742" y="1144508"/>
                    <a:pt x="2388178" y="1413074"/>
                  </a:cubicBezTo>
                  <a:lnTo>
                    <a:pt x="2376359" y="1468286"/>
                  </a:lnTo>
                  <a:lnTo>
                    <a:pt x="2391309" y="1558354"/>
                  </a:lnTo>
                  <a:cubicBezTo>
                    <a:pt x="2393816" y="1592288"/>
                    <a:pt x="2392998" y="1626246"/>
                    <a:pt x="2388178" y="1659817"/>
                  </a:cubicBezTo>
                  <a:cubicBezTo>
                    <a:pt x="2349615" y="1928384"/>
                    <a:pt x="2169193" y="2111560"/>
                    <a:pt x="2065898" y="2163896"/>
                  </a:cubicBezTo>
                  <a:lnTo>
                    <a:pt x="1469111" y="2434852"/>
                  </a:lnTo>
                  <a:lnTo>
                    <a:pt x="1627928" y="2809621"/>
                  </a:lnTo>
                  <a:lnTo>
                    <a:pt x="1627928" y="3056364"/>
                  </a:lnTo>
                  <a:lnTo>
                    <a:pt x="0" y="2510967"/>
                  </a:lnTo>
                  <a:lnTo>
                    <a:pt x="0" y="2264224"/>
                  </a:lnTo>
                  <a:lnTo>
                    <a:pt x="950314" y="1210616"/>
                  </a:lnTo>
                  <a:lnTo>
                    <a:pt x="1062471" y="1475282"/>
                  </a:lnTo>
                  <a:lnTo>
                    <a:pt x="1075171" y="1470879"/>
                  </a:lnTo>
                  <a:cubicBezTo>
                    <a:pt x="1280039" y="1400098"/>
                    <a:pt x="1541849" y="1310468"/>
                    <a:pt x="1594874" y="1276725"/>
                  </a:cubicBezTo>
                  <a:cubicBezTo>
                    <a:pt x="1625173" y="1257443"/>
                    <a:pt x="1654613" y="1232308"/>
                    <a:pt x="1678284" y="1204418"/>
                  </a:cubicBezTo>
                  <a:lnTo>
                    <a:pt x="1694583" y="1181219"/>
                  </a:lnTo>
                  <a:lnTo>
                    <a:pt x="1681642" y="1159870"/>
                  </a:lnTo>
                  <a:lnTo>
                    <a:pt x="946182" y="304588"/>
                  </a:lnTo>
                  <a:lnTo>
                    <a:pt x="946182" y="57845"/>
                  </a:lnTo>
                  <a:lnTo>
                    <a:pt x="121888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F29E1E5-0952-A260-99EE-CBB4ADB6ABAE}"/>
                </a:ext>
              </a:extLst>
            </p:cNvPr>
            <p:cNvSpPr/>
            <p:nvPr/>
          </p:nvSpPr>
          <p:spPr bwMode="auto">
            <a:xfrm>
              <a:off x="7418831" y="1003755"/>
              <a:ext cx="1375528" cy="1615214"/>
            </a:xfrm>
            <a:custGeom>
              <a:avLst/>
              <a:gdLst>
                <a:gd name="connsiteX0" fmla="*/ 1873250 w 3677238"/>
                <a:gd name="connsiteY0" fmla="*/ 0 h 4318000"/>
                <a:gd name="connsiteX1" fmla="*/ 3200400 w 3677238"/>
                <a:gd name="connsiteY1" fmla="*/ 1143000 h 4318000"/>
                <a:gd name="connsiteX2" fmla="*/ 3670300 w 3677238"/>
                <a:gd name="connsiteY2" fmla="*/ 2171700 h 4318000"/>
                <a:gd name="connsiteX3" fmla="*/ 3175000 w 3677238"/>
                <a:gd name="connsiteY3" fmla="*/ 2946400 h 4318000"/>
                <a:gd name="connsiteX4" fmla="*/ 2123051 w 3677238"/>
                <a:gd name="connsiteY4" fmla="*/ 3424009 h 4318000"/>
                <a:gd name="connsiteX5" fmla="*/ 2501900 w 3677238"/>
                <a:gd name="connsiteY5" fmla="*/ 4318000 h 4318000"/>
                <a:gd name="connsiteX6" fmla="*/ 0 w 3677238"/>
                <a:gd name="connsiteY6" fmla="*/ 3479800 h 4318000"/>
                <a:gd name="connsiteX7" fmla="*/ 1460500 w 3677238"/>
                <a:gd name="connsiteY7" fmla="*/ 1860550 h 4318000"/>
                <a:gd name="connsiteX8" fmla="*/ 1632871 w 3677238"/>
                <a:gd name="connsiteY8" fmla="*/ 2267305 h 4318000"/>
                <a:gd name="connsiteX9" fmla="*/ 1652389 w 3677238"/>
                <a:gd name="connsiteY9" fmla="*/ 2260538 h 4318000"/>
                <a:gd name="connsiteX10" fmla="*/ 2451100 w 3677238"/>
                <a:gd name="connsiteY10" fmla="*/ 1962150 h 4318000"/>
                <a:gd name="connsiteX11" fmla="*/ 2654300 w 3677238"/>
                <a:gd name="connsiteY11" fmla="*/ 1714500 h 4318000"/>
                <a:gd name="connsiteX12" fmla="*/ 2584450 w 3677238"/>
                <a:gd name="connsiteY12" fmla="*/ 1403350 h 4318000"/>
                <a:gd name="connsiteX13" fmla="*/ 1454150 w 3677238"/>
                <a:gd name="connsiteY13" fmla="*/ 88900 h 4318000"/>
                <a:gd name="connsiteX14" fmla="*/ 1873250 w 3677238"/>
                <a:gd name="connsiteY14" fmla="*/ 0 h 431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677238" h="4318000">
                  <a:moveTo>
                    <a:pt x="1873250" y="0"/>
                  </a:moveTo>
                  <a:cubicBezTo>
                    <a:pt x="2315633" y="381000"/>
                    <a:pt x="3005667" y="977900"/>
                    <a:pt x="3200400" y="1143000"/>
                  </a:cubicBezTo>
                  <a:cubicBezTo>
                    <a:pt x="3395133" y="1308100"/>
                    <a:pt x="3729567" y="1758950"/>
                    <a:pt x="3670300" y="2171700"/>
                  </a:cubicBezTo>
                  <a:cubicBezTo>
                    <a:pt x="3611033" y="2584450"/>
                    <a:pt x="3333750" y="2865967"/>
                    <a:pt x="3175000" y="2946400"/>
                  </a:cubicBezTo>
                  <a:lnTo>
                    <a:pt x="2123051" y="3424009"/>
                  </a:lnTo>
                  <a:lnTo>
                    <a:pt x="2501900" y="4318000"/>
                  </a:lnTo>
                  <a:lnTo>
                    <a:pt x="0" y="3479800"/>
                  </a:lnTo>
                  <a:lnTo>
                    <a:pt x="1460500" y="1860550"/>
                  </a:lnTo>
                  <a:lnTo>
                    <a:pt x="1632871" y="2267305"/>
                  </a:lnTo>
                  <a:lnTo>
                    <a:pt x="1652389" y="2260538"/>
                  </a:lnTo>
                  <a:cubicBezTo>
                    <a:pt x="1967243" y="2151758"/>
                    <a:pt x="2369609" y="2014009"/>
                    <a:pt x="2451100" y="1962150"/>
                  </a:cubicBezTo>
                  <a:cubicBezTo>
                    <a:pt x="2544233" y="1902883"/>
                    <a:pt x="2632075" y="1807633"/>
                    <a:pt x="2654300" y="1714500"/>
                  </a:cubicBezTo>
                  <a:cubicBezTo>
                    <a:pt x="2676525" y="1621367"/>
                    <a:pt x="2645833" y="1475317"/>
                    <a:pt x="2584450" y="1403350"/>
                  </a:cubicBezTo>
                  <a:lnTo>
                    <a:pt x="1454150" y="88900"/>
                  </a:lnTo>
                  <a:lnTo>
                    <a:pt x="187325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60EF403-F78E-8AA5-1C72-191E1BB0C324}"/>
              </a:ext>
            </a:extLst>
          </p:cNvPr>
          <p:cNvGrpSpPr/>
          <p:nvPr/>
        </p:nvGrpSpPr>
        <p:grpSpPr>
          <a:xfrm>
            <a:off x="3028614" y="978723"/>
            <a:ext cx="1603338" cy="1504132"/>
            <a:chOff x="3028614" y="1114837"/>
            <a:chExt cx="1603338" cy="1504132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180F611-1152-C91F-B0C8-1C89411F1347}"/>
                </a:ext>
              </a:extLst>
            </p:cNvPr>
            <p:cNvSpPr/>
            <p:nvPr/>
          </p:nvSpPr>
          <p:spPr bwMode="auto">
            <a:xfrm>
              <a:off x="3028615" y="1114837"/>
              <a:ext cx="1603336" cy="1504132"/>
            </a:xfrm>
            <a:custGeom>
              <a:avLst/>
              <a:gdLst>
                <a:gd name="connsiteX0" fmla="*/ 1392545 w 2788960"/>
                <a:gd name="connsiteY0" fmla="*/ 92 h 2616397"/>
                <a:gd name="connsiteX1" fmla="*/ 1469884 w 2788960"/>
                <a:gd name="connsiteY1" fmla="*/ 8333 h 2616397"/>
                <a:gd name="connsiteX2" fmla="*/ 1908887 w 2788960"/>
                <a:gd name="connsiteY2" fmla="*/ 345075 h 2616397"/>
                <a:gd name="connsiteX3" fmla="*/ 2199384 w 2788960"/>
                <a:gd name="connsiteY3" fmla="*/ 947605 h 2616397"/>
                <a:gd name="connsiteX4" fmla="*/ 2223141 w 2788960"/>
                <a:gd name="connsiteY4" fmla="*/ 995775 h 2616397"/>
                <a:gd name="connsiteX5" fmla="*/ 2788960 w 2788960"/>
                <a:gd name="connsiteY5" fmla="*/ 754122 h 2616397"/>
                <a:gd name="connsiteX6" fmla="*/ 2694202 w 2788960"/>
                <a:gd name="connsiteY6" fmla="*/ 1041335 h 2616397"/>
                <a:gd name="connsiteX7" fmla="*/ 2788960 w 2788960"/>
                <a:gd name="connsiteY7" fmla="*/ 1000865 h 2616397"/>
                <a:gd name="connsiteX8" fmla="*/ 2255958 w 2788960"/>
                <a:gd name="connsiteY8" fmla="*/ 2616397 h 2616397"/>
                <a:gd name="connsiteX9" fmla="*/ 1202353 w 2788960"/>
                <a:gd name="connsiteY9" fmla="*/ 1678480 h 2616397"/>
                <a:gd name="connsiteX10" fmla="*/ 1389666 w 2788960"/>
                <a:gd name="connsiteY10" fmla="*/ 1598482 h 2616397"/>
                <a:gd name="connsiteX11" fmla="*/ 1202354 w 2788960"/>
                <a:gd name="connsiteY11" fmla="*/ 1431737 h 2616397"/>
                <a:gd name="connsiteX12" fmla="*/ 1391279 w 2788960"/>
                <a:gd name="connsiteY12" fmla="*/ 1351050 h 2616397"/>
                <a:gd name="connsiteX13" fmla="*/ 1367998 w 2788960"/>
                <a:gd name="connsiteY13" fmla="*/ 1278630 h 2616397"/>
                <a:gd name="connsiteX14" fmla="*/ 1284989 w 2788960"/>
                <a:gd name="connsiteY14" fmla="*/ 1069040 h 2616397"/>
                <a:gd name="connsiteX15" fmla="*/ 1096992 w 2788960"/>
                <a:gd name="connsiteY15" fmla="*/ 909966 h 2616397"/>
                <a:gd name="connsiteX16" fmla="*/ 867677 w 2788960"/>
                <a:gd name="connsiteY16" fmla="*/ 996734 h 2616397"/>
                <a:gd name="connsiteX17" fmla="*/ 49581 w 2788960"/>
                <a:gd name="connsiteY17" fmla="*/ 1690875 h 2616397"/>
                <a:gd name="connsiteX18" fmla="*/ 0 w 2788960"/>
                <a:gd name="connsiteY18" fmla="*/ 1414045 h 2616397"/>
                <a:gd name="connsiteX19" fmla="*/ 36663 w 2788960"/>
                <a:gd name="connsiteY19" fmla="*/ 1372002 h 2616397"/>
                <a:gd name="connsiteX20" fmla="*/ 0 w 2788960"/>
                <a:gd name="connsiteY20" fmla="*/ 1167302 h 2616397"/>
                <a:gd name="connsiteX21" fmla="*/ 880074 w 2788960"/>
                <a:gd name="connsiteY21" fmla="*/ 163276 h 2616397"/>
                <a:gd name="connsiteX22" fmla="*/ 1392545 w 2788960"/>
                <a:gd name="connsiteY22" fmla="*/ 92 h 2616397"/>
                <a:gd name="connsiteX0" fmla="*/ 1392545 w 2788960"/>
                <a:gd name="connsiteY0" fmla="*/ 92 h 2616397"/>
                <a:gd name="connsiteX1" fmla="*/ 1469884 w 2788960"/>
                <a:gd name="connsiteY1" fmla="*/ 8333 h 2616397"/>
                <a:gd name="connsiteX2" fmla="*/ 1908887 w 2788960"/>
                <a:gd name="connsiteY2" fmla="*/ 345075 h 2616397"/>
                <a:gd name="connsiteX3" fmla="*/ 2199384 w 2788960"/>
                <a:gd name="connsiteY3" fmla="*/ 947605 h 2616397"/>
                <a:gd name="connsiteX4" fmla="*/ 2223141 w 2788960"/>
                <a:gd name="connsiteY4" fmla="*/ 995775 h 2616397"/>
                <a:gd name="connsiteX5" fmla="*/ 2788960 w 2788960"/>
                <a:gd name="connsiteY5" fmla="*/ 754122 h 2616397"/>
                <a:gd name="connsiteX6" fmla="*/ 2694202 w 2788960"/>
                <a:gd name="connsiteY6" fmla="*/ 1041335 h 2616397"/>
                <a:gd name="connsiteX7" fmla="*/ 2788960 w 2788960"/>
                <a:gd name="connsiteY7" fmla="*/ 1000865 h 2616397"/>
                <a:gd name="connsiteX8" fmla="*/ 2255958 w 2788960"/>
                <a:gd name="connsiteY8" fmla="*/ 2616397 h 2616397"/>
                <a:gd name="connsiteX9" fmla="*/ 1202353 w 2788960"/>
                <a:gd name="connsiteY9" fmla="*/ 1678480 h 2616397"/>
                <a:gd name="connsiteX10" fmla="*/ 1389666 w 2788960"/>
                <a:gd name="connsiteY10" fmla="*/ 1598482 h 2616397"/>
                <a:gd name="connsiteX11" fmla="*/ 1202354 w 2788960"/>
                <a:gd name="connsiteY11" fmla="*/ 1431737 h 2616397"/>
                <a:gd name="connsiteX12" fmla="*/ 1391279 w 2788960"/>
                <a:gd name="connsiteY12" fmla="*/ 1351050 h 2616397"/>
                <a:gd name="connsiteX13" fmla="*/ 1367998 w 2788960"/>
                <a:gd name="connsiteY13" fmla="*/ 1278630 h 2616397"/>
                <a:gd name="connsiteX14" fmla="*/ 1284989 w 2788960"/>
                <a:gd name="connsiteY14" fmla="*/ 1069040 h 2616397"/>
                <a:gd name="connsiteX15" fmla="*/ 1096992 w 2788960"/>
                <a:gd name="connsiteY15" fmla="*/ 909966 h 2616397"/>
                <a:gd name="connsiteX16" fmla="*/ 867677 w 2788960"/>
                <a:gd name="connsiteY16" fmla="*/ 996734 h 2616397"/>
                <a:gd name="connsiteX17" fmla="*/ 49581 w 2788960"/>
                <a:gd name="connsiteY17" fmla="*/ 1690875 h 2616397"/>
                <a:gd name="connsiteX18" fmla="*/ 0 w 2788960"/>
                <a:gd name="connsiteY18" fmla="*/ 1414045 h 2616397"/>
                <a:gd name="connsiteX19" fmla="*/ 0 w 2788960"/>
                <a:gd name="connsiteY19" fmla="*/ 1167302 h 2616397"/>
                <a:gd name="connsiteX20" fmla="*/ 880074 w 2788960"/>
                <a:gd name="connsiteY20" fmla="*/ 163276 h 2616397"/>
                <a:gd name="connsiteX21" fmla="*/ 1392545 w 2788960"/>
                <a:gd name="connsiteY21" fmla="*/ 92 h 2616397"/>
                <a:gd name="connsiteX0" fmla="*/ 1392545 w 2788960"/>
                <a:gd name="connsiteY0" fmla="*/ 92 h 2616397"/>
                <a:gd name="connsiteX1" fmla="*/ 1469884 w 2788960"/>
                <a:gd name="connsiteY1" fmla="*/ 8333 h 2616397"/>
                <a:gd name="connsiteX2" fmla="*/ 1908887 w 2788960"/>
                <a:gd name="connsiteY2" fmla="*/ 345075 h 2616397"/>
                <a:gd name="connsiteX3" fmla="*/ 2199384 w 2788960"/>
                <a:gd name="connsiteY3" fmla="*/ 947605 h 2616397"/>
                <a:gd name="connsiteX4" fmla="*/ 2223141 w 2788960"/>
                <a:gd name="connsiteY4" fmla="*/ 995775 h 2616397"/>
                <a:gd name="connsiteX5" fmla="*/ 2788960 w 2788960"/>
                <a:gd name="connsiteY5" fmla="*/ 754122 h 2616397"/>
                <a:gd name="connsiteX6" fmla="*/ 2694202 w 2788960"/>
                <a:gd name="connsiteY6" fmla="*/ 1041335 h 2616397"/>
                <a:gd name="connsiteX7" fmla="*/ 2788960 w 2788960"/>
                <a:gd name="connsiteY7" fmla="*/ 1000865 h 2616397"/>
                <a:gd name="connsiteX8" fmla="*/ 2255958 w 2788960"/>
                <a:gd name="connsiteY8" fmla="*/ 2616397 h 2616397"/>
                <a:gd name="connsiteX9" fmla="*/ 1202353 w 2788960"/>
                <a:gd name="connsiteY9" fmla="*/ 1678480 h 2616397"/>
                <a:gd name="connsiteX10" fmla="*/ 1202354 w 2788960"/>
                <a:gd name="connsiteY10" fmla="*/ 1431737 h 2616397"/>
                <a:gd name="connsiteX11" fmla="*/ 1391279 w 2788960"/>
                <a:gd name="connsiteY11" fmla="*/ 1351050 h 2616397"/>
                <a:gd name="connsiteX12" fmla="*/ 1367998 w 2788960"/>
                <a:gd name="connsiteY12" fmla="*/ 1278630 h 2616397"/>
                <a:gd name="connsiteX13" fmla="*/ 1284989 w 2788960"/>
                <a:gd name="connsiteY13" fmla="*/ 1069040 h 2616397"/>
                <a:gd name="connsiteX14" fmla="*/ 1096992 w 2788960"/>
                <a:gd name="connsiteY14" fmla="*/ 909966 h 2616397"/>
                <a:gd name="connsiteX15" fmla="*/ 867677 w 2788960"/>
                <a:gd name="connsiteY15" fmla="*/ 996734 h 2616397"/>
                <a:gd name="connsiteX16" fmla="*/ 49581 w 2788960"/>
                <a:gd name="connsiteY16" fmla="*/ 1690875 h 2616397"/>
                <a:gd name="connsiteX17" fmla="*/ 0 w 2788960"/>
                <a:gd name="connsiteY17" fmla="*/ 1414045 h 2616397"/>
                <a:gd name="connsiteX18" fmla="*/ 0 w 2788960"/>
                <a:gd name="connsiteY18" fmla="*/ 1167302 h 2616397"/>
                <a:gd name="connsiteX19" fmla="*/ 880074 w 2788960"/>
                <a:gd name="connsiteY19" fmla="*/ 163276 h 2616397"/>
                <a:gd name="connsiteX20" fmla="*/ 1392545 w 2788960"/>
                <a:gd name="connsiteY20" fmla="*/ 92 h 2616397"/>
                <a:gd name="connsiteX0" fmla="*/ 1392545 w 2788960"/>
                <a:gd name="connsiteY0" fmla="*/ 92 h 2616397"/>
                <a:gd name="connsiteX1" fmla="*/ 1469884 w 2788960"/>
                <a:gd name="connsiteY1" fmla="*/ 8333 h 2616397"/>
                <a:gd name="connsiteX2" fmla="*/ 1908887 w 2788960"/>
                <a:gd name="connsiteY2" fmla="*/ 345075 h 2616397"/>
                <a:gd name="connsiteX3" fmla="*/ 2199384 w 2788960"/>
                <a:gd name="connsiteY3" fmla="*/ 947605 h 2616397"/>
                <a:gd name="connsiteX4" fmla="*/ 2223141 w 2788960"/>
                <a:gd name="connsiteY4" fmla="*/ 995775 h 2616397"/>
                <a:gd name="connsiteX5" fmla="*/ 2788960 w 2788960"/>
                <a:gd name="connsiteY5" fmla="*/ 754122 h 2616397"/>
                <a:gd name="connsiteX6" fmla="*/ 2788960 w 2788960"/>
                <a:gd name="connsiteY6" fmla="*/ 1000865 h 2616397"/>
                <a:gd name="connsiteX7" fmla="*/ 2255958 w 2788960"/>
                <a:gd name="connsiteY7" fmla="*/ 2616397 h 2616397"/>
                <a:gd name="connsiteX8" fmla="*/ 1202353 w 2788960"/>
                <a:gd name="connsiteY8" fmla="*/ 1678480 h 2616397"/>
                <a:gd name="connsiteX9" fmla="*/ 1202354 w 2788960"/>
                <a:gd name="connsiteY9" fmla="*/ 1431737 h 2616397"/>
                <a:gd name="connsiteX10" fmla="*/ 1391279 w 2788960"/>
                <a:gd name="connsiteY10" fmla="*/ 1351050 h 2616397"/>
                <a:gd name="connsiteX11" fmla="*/ 1367998 w 2788960"/>
                <a:gd name="connsiteY11" fmla="*/ 1278630 h 2616397"/>
                <a:gd name="connsiteX12" fmla="*/ 1284989 w 2788960"/>
                <a:gd name="connsiteY12" fmla="*/ 1069040 h 2616397"/>
                <a:gd name="connsiteX13" fmla="*/ 1096992 w 2788960"/>
                <a:gd name="connsiteY13" fmla="*/ 909966 h 2616397"/>
                <a:gd name="connsiteX14" fmla="*/ 867677 w 2788960"/>
                <a:gd name="connsiteY14" fmla="*/ 996734 h 2616397"/>
                <a:gd name="connsiteX15" fmla="*/ 49581 w 2788960"/>
                <a:gd name="connsiteY15" fmla="*/ 1690875 h 2616397"/>
                <a:gd name="connsiteX16" fmla="*/ 0 w 2788960"/>
                <a:gd name="connsiteY16" fmla="*/ 1414045 h 2616397"/>
                <a:gd name="connsiteX17" fmla="*/ 0 w 2788960"/>
                <a:gd name="connsiteY17" fmla="*/ 1167302 h 2616397"/>
                <a:gd name="connsiteX18" fmla="*/ 880074 w 2788960"/>
                <a:gd name="connsiteY18" fmla="*/ 163276 h 2616397"/>
                <a:gd name="connsiteX19" fmla="*/ 1392545 w 2788960"/>
                <a:gd name="connsiteY19" fmla="*/ 92 h 2616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88960" h="2616397">
                  <a:moveTo>
                    <a:pt x="1392545" y="92"/>
                  </a:moveTo>
                  <a:cubicBezTo>
                    <a:pt x="1419773" y="597"/>
                    <a:pt x="1445785" y="3212"/>
                    <a:pt x="1469884" y="8333"/>
                  </a:cubicBezTo>
                  <a:cubicBezTo>
                    <a:pt x="1662702" y="49306"/>
                    <a:pt x="1811102" y="173949"/>
                    <a:pt x="1908887" y="345075"/>
                  </a:cubicBezTo>
                  <a:cubicBezTo>
                    <a:pt x="1994450" y="494810"/>
                    <a:pt x="2098202" y="737865"/>
                    <a:pt x="2199384" y="947605"/>
                  </a:cubicBezTo>
                  <a:lnTo>
                    <a:pt x="2223141" y="995775"/>
                  </a:lnTo>
                  <a:lnTo>
                    <a:pt x="2788960" y="754122"/>
                  </a:lnTo>
                  <a:lnTo>
                    <a:pt x="2788960" y="1000865"/>
                  </a:lnTo>
                  <a:lnTo>
                    <a:pt x="2255958" y="2616397"/>
                  </a:lnTo>
                  <a:lnTo>
                    <a:pt x="1202353" y="1678480"/>
                  </a:lnTo>
                  <a:cubicBezTo>
                    <a:pt x="1202353" y="1596232"/>
                    <a:pt x="1202354" y="1513985"/>
                    <a:pt x="1202354" y="1431737"/>
                  </a:cubicBezTo>
                  <a:lnTo>
                    <a:pt x="1391279" y="1351050"/>
                  </a:lnTo>
                  <a:lnTo>
                    <a:pt x="1367998" y="1278630"/>
                  </a:lnTo>
                  <a:cubicBezTo>
                    <a:pt x="1340254" y="1195124"/>
                    <a:pt x="1312555" y="1119956"/>
                    <a:pt x="1284989" y="1069040"/>
                  </a:cubicBezTo>
                  <a:cubicBezTo>
                    <a:pt x="1221978" y="952661"/>
                    <a:pt x="1185136" y="922017"/>
                    <a:pt x="1096992" y="909966"/>
                  </a:cubicBezTo>
                  <a:cubicBezTo>
                    <a:pt x="1008847" y="897915"/>
                    <a:pt x="1042246" y="866582"/>
                    <a:pt x="867677" y="996734"/>
                  </a:cubicBezTo>
                  <a:cubicBezTo>
                    <a:pt x="693109" y="1126885"/>
                    <a:pt x="322280" y="1459495"/>
                    <a:pt x="49581" y="1690875"/>
                  </a:cubicBezTo>
                  <a:lnTo>
                    <a:pt x="0" y="1414045"/>
                  </a:lnTo>
                  <a:lnTo>
                    <a:pt x="0" y="1167302"/>
                  </a:lnTo>
                  <a:cubicBezTo>
                    <a:pt x="293358" y="832627"/>
                    <a:pt x="798127" y="239714"/>
                    <a:pt x="880074" y="163276"/>
                  </a:cubicBezTo>
                  <a:cubicBezTo>
                    <a:pt x="951776" y="96393"/>
                    <a:pt x="1201950" y="-3443"/>
                    <a:pt x="1392545" y="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CA2ABA9-0189-FC0D-9AB6-976C6D08048A}"/>
                </a:ext>
              </a:extLst>
            </p:cNvPr>
            <p:cNvSpPr/>
            <p:nvPr/>
          </p:nvSpPr>
          <p:spPr bwMode="auto">
            <a:xfrm>
              <a:off x="3028614" y="1256687"/>
              <a:ext cx="1603338" cy="1362282"/>
            </a:xfrm>
            <a:custGeom>
              <a:avLst/>
              <a:gdLst>
                <a:gd name="connsiteX0" fmla="*/ 2140148 w 4286249"/>
                <a:gd name="connsiteY0" fmla="*/ 141 h 3641832"/>
                <a:gd name="connsiteX1" fmla="*/ 2259012 w 4286249"/>
                <a:gd name="connsiteY1" fmla="*/ 12807 h 3641832"/>
                <a:gd name="connsiteX2" fmla="*/ 2933698 w 4286249"/>
                <a:gd name="connsiteY2" fmla="*/ 530332 h 3641832"/>
                <a:gd name="connsiteX3" fmla="*/ 3380152 w 4286249"/>
                <a:gd name="connsiteY3" fmla="*/ 1456338 h 3641832"/>
                <a:gd name="connsiteX4" fmla="*/ 3416664 w 4286249"/>
                <a:gd name="connsiteY4" fmla="*/ 1530368 h 3641832"/>
                <a:gd name="connsiteX5" fmla="*/ 4286249 w 4286249"/>
                <a:gd name="connsiteY5" fmla="*/ 1158982 h 3641832"/>
                <a:gd name="connsiteX6" fmla="*/ 3467099 w 4286249"/>
                <a:gd name="connsiteY6" fmla="*/ 3641832 h 3641832"/>
                <a:gd name="connsiteX7" fmla="*/ 1847851 w 4286249"/>
                <a:gd name="connsiteY7" fmla="*/ 2200382 h 3641832"/>
                <a:gd name="connsiteX8" fmla="*/ 2245879 w 4286249"/>
                <a:gd name="connsiteY8" fmla="*/ 2030391 h 3641832"/>
                <a:gd name="connsiteX9" fmla="*/ 2230415 w 4286249"/>
                <a:gd name="connsiteY9" fmla="*/ 1984854 h 3641832"/>
                <a:gd name="connsiteX10" fmla="*/ 1974850 w 4286249"/>
                <a:gd name="connsiteY10" fmla="*/ 1263757 h 3641832"/>
                <a:gd name="connsiteX11" fmla="*/ 1685924 w 4286249"/>
                <a:gd name="connsiteY11" fmla="*/ 1019282 h 3641832"/>
                <a:gd name="connsiteX12" fmla="*/ 1333499 w 4286249"/>
                <a:gd name="connsiteY12" fmla="*/ 1152632 h 3641832"/>
                <a:gd name="connsiteX13" fmla="*/ 76200 w 4286249"/>
                <a:gd name="connsiteY13" fmla="*/ 2219432 h 3641832"/>
                <a:gd name="connsiteX14" fmla="*/ 0 w 4286249"/>
                <a:gd name="connsiteY14" fmla="*/ 1793982 h 3641832"/>
                <a:gd name="connsiteX15" fmla="*/ 1352550 w 4286249"/>
                <a:gd name="connsiteY15" fmla="*/ 250932 h 3641832"/>
                <a:gd name="connsiteX16" fmla="*/ 2140148 w 4286249"/>
                <a:gd name="connsiteY16" fmla="*/ 141 h 364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86249" h="3641832">
                  <a:moveTo>
                    <a:pt x="2140148" y="141"/>
                  </a:moveTo>
                  <a:cubicBezTo>
                    <a:pt x="2181993" y="918"/>
                    <a:pt x="2221970" y="4936"/>
                    <a:pt x="2259012" y="12807"/>
                  </a:cubicBezTo>
                  <a:cubicBezTo>
                    <a:pt x="2555346" y="75777"/>
                    <a:pt x="2783416" y="267336"/>
                    <a:pt x="2933698" y="530332"/>
                  </a:cubicBezTo>
                  <a:cubicBezTo>
                    <a:pt x="3065196" y="760454"/>
                    <a:pt x="3224650" y="1133996"/>
                    <a:pt x="3380152" y="1456338"/>
                  </a:cubicBezTo>
                  <a:lnTo>
                    <a:pt x="3416664" y="1530368"/>
                  </a:lnTo>
                  <a:lnTo>
                    <a:pt x="4286249" y="1158982"/>
                  </a:lnTo>
                  <a:lnTo>
                    <a:pt x="3467099" y="3641832"/>
                  </a:lnTo>
                  <a:lnTo>
                    <a:pt x="1847851" y="2200382"/>
                  </a:lnTo>
                  <a:lnTo>
                    <a:pt x="2245879" y="2030391"/>
                  </a:lnTo>
                  <a:lnTo>
                    <a:pt x="2230415" y="1984854"/>
                  </a:lnTo>
                  <a:cubicBezTo>
                    <a:pt x="2145125" y="1725852"/>
                    <a:pt x="2059583" y="1420258"/>
                    <a:pt x="1974850" y="1263757"/>
                  </a:cubicBezTo>
                  <a:cubicBezTo>
                    <a:pt x="1878012" y="1084899"/>
                    <a:pt x="1821391" y="1037803"/>
                    <a:pt x="1685924" y="1019282"/>
                  </a:cubicBezTo>
                  <a:cubicBezTo>
                    <a:pt x="1550458" y="1000761"/>
                    <a:pt x="1601788" y="952607"/>
                    <a:pt x="1333499" y="1152632"/>
                  </a:cubicBezTo>
                  <a:cubicBezTo>
                    <a:pt x="1065213" y="1352657"/>
                    <a:pt x="495300" y="1863832"/>
                    <a:pt x="76200" y="2219432"/>
                  </a:cubicBezTo>
                  <a:lnTo>
                    <a:pt x="0" y="1793982"/>
                  </a:lnTo>
                  <a:cubicBezTo>
                    <a:pt x="450850" y="1279632"/>
                    <a:pt x="1226609" y="368407"/>
                    <a:pt x="1352550" y="250932"/>
                  </a:cubicBezTo>
                  <a:cubicBezTo>
                    <a:pt x="1462748" y="148142"/>
                    <a:pt x="1847229" y="-5291"/>
                    <a:pt x="2140148" y="14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5897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166058</TotalTime>
  <Words>27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pptxo03_奥行きのある矢印／カーブ</dc:title>
  <dc:subject>pptxo03_奥行きのある矢印／カーブ</dc:subject>
  <dc:creator>でじけろお</dc:creator>
  <cp:revision>1</cp:revision>
  <dcterms:created xsi:type="dcterms:W3CDTF">2018-05-20T00:31:01Z</dcterms:created>
  <dcterms:modified xsi:type="dcterms:W3CDTF">2025-03-30T13:47:32Z</dcterms:modified>
  <cp:version>1</cp:version>
</cp:coreProperties>
</file>