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957" r:id="rId2"/>
    <p:sldId id="969" r:id="rId3"/>
    <p:sldId id="970" r:id="rId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800000"/>
    <a:srgbClr val="FF00FF"/>
    <a:srgbClr val="00FFFF"/>
    <a:srgbClr val="00FF00"/>
    <a:srgbClr val="FF99CC"/>
    <a:srgbClr val="FFCCFF"/>
    <a:srgbClr val="CCECFF"/>
    <a:srgbClr val="FF3399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84" autoAdjust="0"/>
    <p:restoredTop sz="93713" autoAdjust="0"/>
  </p:normalViewPr>
  <p:slideViewPr>
    <p:cSldViewPr snapToGrid="0">
      <p:cViewPr varScale="1">
        <p:scale>
          <a:sx n="71" d="100"/>
          <a:sy n="71" d="100"/>
        </p:scale>
        <p:origin x="78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2025/3/30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111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4CC9C1EB-2A87-702F-C41E-BA3CC2D56A9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40787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EF5EB61B-5FA6-A34A-464B-063DEC7136F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77159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23E8667C-CC03-07AD-B4ED-4839810A974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40787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7704491C-5F88-33A2-2244-288EAD903D8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77159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8">
            <a:extLst>
              <a:ext uri="{FF2B5EF4-FFF2-40B4-BE49-F238E27FC236}">
                <a16:creationId xmlns:a16="http://schemas.microsoft.com/office/drawing/2014/main" id="{F0217352-8354-63A5-9A6B-009F965C74A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013531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9">
            <a:extLst>
              <a:ext uri="{FF2B5EF4-FFF2-40B4-BE49-F238E27FC236}">
                <a16:creationId xmlns:a16="http://schemas.microsoft.com/office/drawing/2014/main" id="{E4A92EBA-B6B8-CC81-5A46-E15306A4213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013531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21">
            <a:extLst>
              <a:ext uri="{FF2B5EF4-FFF2-40B4-BE49-F238E27FC236}">
                <a16:creationId xmlns:a16="http://schemas.microsoft.com/office/drawing/2014/main" id="{1E6889D9-D617-A0A4-5328-E7A848DF987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49903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22">
            <a:extLst>
              <a:ext uri="{FF2B5EF4-FFF2-40B4-BE49-F238E27FC236}">
                <a16:creationId xmlns:a16="http://schemas.microsoft.com/office/drawing/2014/main" id="{D54BA6D6-622E-1BD3-1A4A-81CC0E228E6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49903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F4B73D75-25C5-74EB-7871-F915DD5CB9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40787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7E9A3186-7530-E089-2B87-3CC79DE9B84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77159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19">
            <a:extLst>
              <a:ext uri="{FF2B5EF4-FFF2-40B4-BE49-F238E27FC236}">
                <a16:creationId xmlns:a16="http://schemas.microsoft.com/office/drawing/2014/main" id="{ADD59BE3-2BD1-C0AA-2BB7-E50E50F2F1C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013531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2">
            <a:extLst>
              <a:ext uri="{FF2B5EF4-FFF2-40B4-BE49-F238E27FC236}">
                <a16:creationId xmlns:a16="http://schemas.microsoft.com/office/drawing/2014/main" id="{732E3584-0D34-2E4E-4830-3034DCD891B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49903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1176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77757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1475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4215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digipot.net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13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5" r:id="rId3"/>
    <p:sldLayoutId id="2147483663" r:id="rId4"/>
    <p:sldLayoutId id="2147483696" r:id="rId5"/>
    <p:sldLayoutId id="2147483664" r:id="rId6"/>
    <p:sldLayoutId id="2147483668" r:id="rId7"/>
    <p:sldLayoutId id="2147483682" r:id="rId8"/>
    <p:sldLayoutId id="2147483681" r:id="rId9"/>
    <p:sldLayoutId id="2147483695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A9F4B3-520C-DF3A-E3EF-7CD13574CA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51D24C8-82B3-BD7F-4181-00B92011CD51}"/>
              </a:ext>
            </a:extLst>
          </p:cNvPr>
          <p:cNvSpPr txBox="1"/>
          <p:nvPr/>
        </p:nvSpPr>
        <p:spPr>
          <a:xfrm>
            <a:off x="276046" y="232912"/>
            <a:ext cx="54168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奥行きのある矢印／Ｕターン（平面）</a:t>
            </a:r>
          </a:p>
        </p:txBody>
      </p:sp>
      <p:sp>
        <p:nvSpPr>
          <p:cNvPr id="37" name="フリーフォーム: 図形 36">
            <a:extLst>
              <a:ext uri="{FF2B5EF4-FFF2-40B4-BE49-F238E27FC236}">
                <a16:creationId xmlns:a16="http://schemas.microsoft.com/office/drawing/2014/main" id="{EF7CFC6E-7152-2EAE-8633-CD63ECF5F0C3}"/>
              </a:ext>
            </a:extLst>
          </p:cNvPr>
          <p:cNvSpPr/>
          <p:nvPr/>
        </p:nvSpPr>
        <p:spPr bwMode="auto">
          <a:xfrm>
            <a:off x="2912671" y="3121417"/>
            <a:ext cx="1813448" cy="1050221"/>
          </a:xfrm>
          <a:custGeom>
            <a:avLst/>
            <a:gdLst>
              <a:gd name="connsiteX0" fmla="*/ 2690286 w 3172395"/>
              <a:gd name="connsiteY0" fmla="*/ 309 h 1837227"/>
              <a:gd name="connsiteX1" fmla="*/ 3171824 w 3172395"/>
              <a:gd name="connsiteY1" fmla="*/ 608392 h 1837227"/>
              <a:gd name="connsiteX2" fmla="*/ 2043112 w 3172395"/>
              <a:gd name="connsiteY2" fmla="*/ 1827592 h 1837227"/>
              <a:gd name="connsiteX3" fmla="*/ 530426 w 3172395"/>
              <a:gd name="connsiteY3" fmla="*/ 1526935 h 1837227"/>
              <a:gd name="connsiteX4" fmla="*/ 457199 w 3172395"/>
              <a:gd name="connsiteY4" fmla="*/ 1751393 h 1837227"/>
              <a:gd name="connsiteX5" fmla="*/ 309562 w 3172395"/>
              <a:gd name="connsiteY5" fmla="*/ 1360868 h 1837227"/>
              <a:gd name="connsiteX6" fmla="*/ 676274 w 3172395"/>
              <a:gd name="connsiteY6" fmla="*/ 1079880 h 1837227"/>
              <a:gd name="connsiteX7" fmla="*/ 607269 w 3172395"/>
              <a:gd name="connsiteY7" fmla="*/ 1291395 h 1837227"/>
              <a:gd name="connsiteX8" fmla="*/ 2147887 w 3172395"/>
              <a:gd name="connsiteY8" fmla="*/ 1432305 h 1837227"/>
              <a:gd name="connsiteX9" fmla="*/ 2747962 w 3172395"/>
              <a:gd name="connsiteY9" fmla="*/ 760793 h 1837227"/>
              <a:gd name="connsiteX10" fmla="*/ 2462211 w 3172395"/>
              <a:gd name="connsiteY10" fmla="*/ 398843 h 1837227"/>
              <a:gd name="connsiteX11" fmla="*/ 0 w 3172395"/>
              <a:gd name="connsiteY11" fmla="*/ 803655 h 1837227"/>
              <a:gd name="connsiteX12" fmla="*/ 33337 w 3172395"/>
              <a:gd name="connsiteY12" fmla="*/ 660780 h 1837227"/>
              <a:gd name="connsiteX13" fmla="*/ 2624136 w 3172395"/>
              <a:gd name="connsiteY13" fmla="*/ 3555 h 1837227"/>
              <a:gd name="connsiteX14" fmla="*/ 2690286 w 3172395"/>
              <a:gd name="connsiteY14" fmla="*/ 309 h 18372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172395" h="1837227">
                <a:moveTo>
                  <a:pt x="2690286" y="309"/>
                </a:moveTo>
                <a:cubicBezTo>
                  <a:pt x="2863712" y="7015"/>
                  <a:pt x="3152377" y="125693"/>
                  <a:pt x="3171824" y="608392"/>
                </a:cubicBezTo>
                <a:cubicBezTo>
                  <a:pt x="3194051" y="1160048"/>
                  <a:pt x="2563017" y="1932367"/>
                  <a:pt x="2043112" y="1827592"/>
                </a:cubicBezTo>
                <a:lnTo>
                  <a:pt x="530426" y="1526935"/>
                </a:lnTo>
                <a:lnTo>
                  <a:pt x="457199" y="1751393"/>
                </a:lnTo>
                <a:lnTo>
                  <a:pt x="309562" y="1360868"/>
                </a:lnTo>
                <a:lnTo>
                  <a:pt x="676274" y="1079880"/>
                </a:lnTo>
                <a:lnTo>
                  <a:pt x="607269" y="1291395"/>
                </a:lnTo>
                <a:lnTo>
                  <a:pt x="2147887" y="1432305"/>
                </a:lnTo>
                <a:cubicBezTo>
                  <a:pt x="2424111" y="1451356"/>
                  <a:pt x="2728911" y="1010030"/>
                  <a:pt x="2747962" y="760793"/>
                </a:cubicBezTo>
                <a:cubicBezTo>
                  <a:pt x="2767012" y="511556"/>
                  <a:pt x="2619374" y="381381"/>
                  <a:pt x="2462211" y="398843"/>
                </a:cubicBezTo>
                <a:cubicBezTo>
                  <a:pt x="2305049" y="416305"/>
                  <a:pt x="820736" y="668718"/>
                  <a:pt x="0" y="803655"/>
                </a:cubicBezTo>
                <a:lnTo>
                  <a:pt x="33337" y="660780"/>
                </a:lnTo>
                <a:lnTo>
                  <a:pt x="2624136" y="3555"/>
                </a:lnTo>
                <a:cubicBezTo>
                  <a:pt x="2643087" y="678"/>
                  <a:pt x="2665511" y="-649"/>
                  <a:pt x="2690286" y="309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39" name="フリーフォーム: 図形 38">
            <a:extLst>
              <a:ext uri="{FF2B5EF4-FFF2-40B4-BE49-F238E27FC236}">
                <a16:creationId xmlns:a16="http://schemas.microsoft.com/office/drawing/2014/main" id="{CAA1242F-6B49-0AD1-FD3E-49F298FD52D4}"/>
              </a:ext>
            </a:extLst>
          </p:cNvPr>
          <p:cNvSpPr/>
          <p:nvPr/>
        </p:nvSpPr>
        <p:spPr bwMode="auto">
          <a:xfrm>
            <a:off x="784347" y="3121279"/>
            <a:ext cx="1816085" cy="1050496"/>
          </a:xfrm>
          <a:custGeom>
            <a:avLst/>
            <a:gdLst>
              <a:gd name="connsiteX0" fmla="*/ 1024890 w 3177008"/>
              <a:gd name="connsiteY0" fmla="*/ 332 h 1837709"/>
              <a:gd name="connsiteX1" fmla="*/ 1084682 w 3177008"/>
              <a:gd name="connsiteY1" fmla="*/ 3543 h 1837709"/>
              <a:gd name="connsiteX2" fmla="*/ 2632369 w 3177008"/>
              <a:gd name="connsiteY2" fmla="*/ 323006 h 1837709"/>
              <a:gd name="connsiteX3" fmla="*/ 2703931 w 3177008"/>
              <a:gd name="connsiteY3" fmla="*/ 108317 h 1837709"/>
              <a:gd name="connsiteX4" fmla="*/ 2846806 w 3177008"/>
              <a:gd name="connsiteY4" fmla="*/ 486142 h 1837709"/>
              <a:gd name="connsiteX5" fmla="*/ 2484856 w 3177008"/>
              <a:gd name="connsiteY5" fmla="*/ 765542 h 1837709"/>
              <a:gd name="connsiteX6" fmla="*/ 2552030 w 3177008"/>
              <a:gd name="connsiteY6" fmla="*/ 564021 h 1837709"/>
              <a:gd name="connsiteX7" fmla="*/ 1002132 w 3177008"/>
              <a:gd name="connsiteY7" fmla="*/ 413118 h 1837709"/>
              <a:gd name="connsiteX8" fmla="*/ 421107 w 3177008"/>
              <a:gd name="connsiteY8" fmla="*/ 1032243 h 1837709"/>
              <a:gd name="connsiteX9" fmla="*/ 786232 w 3177008"/>
              <a:gd name="connsiteY9" fmla="*/ 1438643 h 1837709"/>
              <a:gd name="connsiteX10" fmla="*/ 3177008 w 3177008"/>
              <a:gd name="connsiteY10" fmla="*/ 1038593 h 1837709"/>
              <a:gd name="connsiteX11" fmla="*/ 3129383 w 3177008"/>
              <a:gd name="connsiteY11" fmla="*/ 1178293 h 1837709"/>
              <a:gd name="connsiteX12" fmla="*/ 617957 w 3177008"/>
              <a:gd name="connsiteY12" fmla="*/ 1825993 h 1837709"/>
              <a:gd name="connsiteX13" fmla="*/ 14707 w 3177008"/>
              <a:gd name="connsiteY13" fmla="*/ 1044943 h 1837709"/>
              <a:gd name="connsiteX14" fmla="*/ 1024890 w 3177008"/>
              <a:gd name="connsiteY14" fmla="*/ 332 h 18377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177008" h="1837709">
                <a:moveTo>
                  <a:pt x="1024890" y="332"/>
                </a:moveTo>
                <a:cubicBezTo>
                  <a:pt x="1046152" y="-604"/>
                  <a:pt x="1066161" y="434"/>
                  <a:pt x="1084682" y="3543"/>
                </a:cubicBezTo>
                <a:lnTo>
                  <a:pt x="2632369" y="323006"/>
                </a:lnTo>
                <a:lnTo>
                  <a:pt x="2703931" y="108317"/>
                </a:lnTo>
                <a:lnTo>
                  <a:pt x="2846806" y="486142"/>
                </a:lnTo>
                <a:lnTo>
                  <a:pt x="2484856" y="765542"/>
                </a:lnTo>
                <a:lnTo>
                  <a:pt x="2552030" y="564021"/>
                </a:lnTo>
                <a:lnTo>
                  <a:pt x="1002132" y="413118"/>
                </a:lnTo>
                <a:cubicBezTo>
                  <a:pt x="865607" y="400418"/>
                  <a:pt x="484607" y="622668"/>
                  <a:pt x="421107" y="1032243"/>
                </a:cubicBezTo>
                <a:cubicBezTo>
                  <a:pt x="357607" y="1441818"/>
                  <a:pt x="667699" y="1465101"/>
                  <a:pt x="786232" y="1438643"/>
                </a:cubicBezTo>
                <a:lnTo>
                  <a:pt x="3177008" y="1038593"/>
                </a:lnTo>
                <a:lnTo>
                  <a:pt x="3129383" y="1178293"/>
                </a:lnTo>
                <a:cubicBezTo>
                  <a:pt x="2292240" y="1394193"/>
                  <a:pt x="920640" y="1756143"/>
                  <a:pt x="617957" y="1825993"/>
                </a:cubicBezTo>
                <a:cubicBezTo>
                  <a:pt x="315274" y="1895844"/>
                  <a:pt x="-81601" y="1655602"/>
                  <a:pt x="14707" y="1044943"/>
                </a:cubicBezTo>
                <a:cubicBezTo>
                  <a:pt x="104996" y="472451"/>
                  <a:pt x="705952" y="14370"/>
                  <a:pt x="1024890" y="332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40" name="フリーフォーム: 図形 39">
            <a:extLst>
              <a:ext uri="{FF2B5EF4-FFF2-40B4-BE49-F238E27FC236}">
                <a16:creationId xmlns:a16="http://schemas.microsoft.com/office/drawing/2014/main" id="{4AD5F0D4-822D-DB17-722F-D61C880CCEE0}"/>
              </a:ext>
            </a:extLst>
          </p:cNvPr>
          <p:cNvSpPr/>
          <p:nvPr/>
        </p:nvSpPr>
        <p:spPr bwMode="auto">
          <a:xfrm>
            <a:off x="5110863" y="2776855"/>
            <a:ext cx="1716502" cy="1720888"/>
          </a:xfrm>
          <a:custGeom>
            <a:avLst/>
            <a:gdLst>
              <a:gd name="connsiteX0" fmla="*/ 1912189 w 3002801"/>
              <a:gd name="connsiteY0" fmla="*/ 0 h 3010474"/>
              <a:gd name="connsiteX1" fmla="*/ 2602752 w 3002801"/>
              <a:gd name="connsiteY1" fmla="*/ 261938 h 3010474"/>
              <a:gd name="connsiteX2" fmla="*/ 1869327 w 3002801"/>
              <a:gd name="connsiteY2" fmla="*/ 1090613 h 3010474"/>
              <a:gd name="connsiteX3" fmla="*/ 1875884 w 3002801"/>
              <a:gd name="connsiteY3" fmla="*/ 923756 h 3010474"/>
              <a:gd name="connsiteX4" fmla="*/ 1807469 w 3002801"/>
              <a:gd name="connsiteY4" fmla="*/ 958863 h 3010474"/>
              <a:gd name="connsiteX5" fmla="*/ 1002551 w 3002801"/>
              <a:gd name="connsiteY5" fmla="*/ 1376364 h 3010474"/>
              <a:gd name="connsiteX6" fmla="*/ 821576 w 3002801"/>
              <a:gd name="connsiteY6" fmla="*/ 1781175 h 3010474"/>
              <a:gd name="connsiteX7" fmla="*/ 1007313 w 3002801"/>
              <a:gd name="connsiteY7" fmla="*/ 1990725 h 3010474"/>
              <a:gd name="connsiteX8" fmla="*/ 3002801 w 3002801"/>
              <a:gd name="connsiteY8" fmla="*/ 576264 h 3010474"/>
              <a:gd name="connsiteX9" fmla="*/ 2974226 w 3002801"/>
              <a:gd name="connsiteY9" fmla="*/ 957264 h 3010474"/>
              <a:gd name="connsiteX10" fmla="*/ 988263 w 3002801"/>
              <a:gd name="connsiteY10" fmla="*/ 2824163 h 3010474"/>
              <a:gd name="connsiteX11" fmla="*/ 11951 w 3002801"/>
              <a:gd name="connsiteY11" fmla="*/ 2366963 h 3010474"/>
              <a:gd name="connsiteX12" fmla="*/ 916826 w 3002801"/>
              <a:gd name="connsiteY12" fmla="*/ 457201 h 3010474"/>
              <a:gd name="connsiteX13" fmla="*/ 1433557 w 3002801"/>
              <a:gd name="connsiteY13" fmla="*/ 314921 h 3010474"/>
              <a:gd name="connsiteX14" fmla="*/ 1905155 w 3002801"/>
              <a:gd name="connsiteY14" fmla="*/ 178970 h 3010474"/>
              <a:gd name="connsiteX15" fmla="*/ 1912189 w 3002801"/>
              <a:gd name="connsiteY15" fmla="*/ 0 h 3010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002801" h="3010474">
                <a:moveTo>
                  <a:pt x="1912189" y="0"/>
                </a:moveTo>
                <a:lnTo>
                  <a:pt x="2602752" y="261938"/>
                </a:lnTo>
                <a:lnTo>
                  <a:pt x="1869327" y="1090613"/>
                </a:lnTo>
                <a:lnTo>
                  <a:pt x="1875884" y="923756"/>
                </a:lnTo>
                <a:lnTo>
                  <a:pt x="1807469" y="958863"/>
                </a:lnTo>
                <a:cubicBezTo>
                  <a:pt x="1503308" y="1113831"/>
                  <a:pt x="1109508" y="1308300"/>
                  <a:pt x="1002551" y="1376364"/>
                </a:cubicBezTo>
                <a:cubicBezTo>
                  <a:pt x="880314" y="1454151"/>
                  <a:pt x="829514" y="1546226"/>
                  <a:pt x="821576" y="1781175"/>
                </a:cubicBezTo>
                <a:cubicBezTo>
                  <a:pt x="813638" y="2016124"/>
                  <a:pt x="926351" y="2044700"/>
                  <a:pt x="1007313" y="1990725"/>
                </a:cubicBezTo>
                <a:cubicBezTo>
                  <a:pt x="1088275" y="1936750"/>
                  <a:pt x="2337638" y="1047751"/>
                  <a:pt x="3002801" y="576264"/>
                </a:cubicBezTo>
                <a:lnTo>
                  <a:pt x="2974226" y="957264"/>
                </a:lnTo>
                <a:lnTo>
                  <a:pt x="988263" y="2824163"/>
                </a:lnTo>
                <a:cubicBezTo>
                  <a:pt x="815226" y="2976563"/>
                  <a:pt x="119901" y="3317876"/>
                  <a:pt x="11951" y="2366963"/>
                </a:cubicBezTo>
                <a:cubicBezTo>
                  <a:pt x="-95999" y="1416051"/>
                  <a:pt x="553289" y="550863"/>
                  <a:pt x="916826" y="457201"/>
                </a:cubicBezTo>
                <a:cubicBezTo>
                  <a:pt x="1098594" y="410369"/>
                  <a:pt x="1267663" y="362744"/>
                  <a:pt x="1433557" y="314921"/>
                </a:cubicBezTo>
                <a:lnTo>
                  <a:pt x="1905155" y="178970"/>
                </a:lnTo>
                <a:lnTo>
                  <a:pt x="1912189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41" name="フリーフォーム: 図形 40">
            <a:extLst>
              <a:ext uri="{FF2B5EF4-FFF2-40B4-BE49-F238E27FC236}">
                <a16:creationId xmlns:a16="http://schemas.microsoft.com/office/drawing/2014/main" id="{8238C390-1B2D-C249-4D14-A62A6280C423}"/>
              </a:ext>
            </a:extLst>
          </p:cNvPr>
          <p:cNvSpPr/>
          <p:nvPr/>
        </p:nvSpPr>
        <p:spPr bwMode="auto">
          <a:xfrm>
            <a:off x="7239146" y="2776855"/>
            <a:ext cx="1713947" cy="1724170"/>
          </a:xfrm>
          <a:custGeom>
            <a:avLst/>
            <a:gdLst>
              <a:gd name="connsiteX0" fmla="*/ 2516641 w 2998331"/>
              <a:gd name="connsiteY0" fmla="*/ 310 h 3016214"/>
              <a:gd name="connsiteX1" fmla="*/ 2981327 w 2998331"/>
              <a:gd name="connsiteY1" fmla="*/ 554002 h 3016214"/>
              <a:gd name="connsiteX2" fmla="*/ 2162177 w 2998331"/>
              <a:gd name="connsiteY2" fmla="*/ 2535200 h 3016214"/>
              <a:gd name="connsiteX3" fmla="*/ 1210006 w 2998331"/>
              <a:gd name="connsiteY3" fmla="*/ 2799850 h 3016214"/>
              <a:gd name="connsiteX4" fmla="*/ 1121190 w 2998331"/>
              <a:gd name="connsiteY4" fmla="*/ 2824230 h 3016214"/>
              <a:gd name="connsiteX5" fmla="*/ 1114425 w 2998331"/>
              <a:gd name="connsiteY5" fmla="*/ 3016214 h 3016214"/>
              <a:gd name="connsiteX6" fmla="*/ 409575 w 2998331"/>
              <a:gd name="connsiteY6" fmla="*/ 2744751 h 3016214"/>
              <a:gd name="connsiteX7" fmla="*/ 1152525 w 2998331"/>
              <a:gd name="connsiteY7" fmla="*/ 1935126 h 3016214"/>
              <a:gd name="connsiteX8" fmla="*/ 1146829 w 2998331"/>
              <a:gd name="connsiteY8" fmla="*/ 2096738 h 3016214"/>
              <a:gd name="connsiteX9" fmla="*/ 1229646 w 2998331"/>
              <a:gd name="connsiteY9" fmla="*/ 2053593 h 3016214"/>
              <a:gd name="connsiteX10" fmla="*/ 2000251 w 2998331"/>
              <a:gd name="connsiteY10" fmla="*/ 1649375 h 3016214"/>
              <a:gd name="connsiteX11" fmla="*/ 2200275 w 2998331"/>
              <a:gd name="connsiteY11" fmla="*/ 1230275 h 3016214"/>
              <a:gd name="connsiteX12" fmla="*/ 2019300 w 2998331"/>
              <a:gd name="connsiteY12" fmla="*/ 1011200 h 3016214"/>
              <a:gd name="connsiteX13" fmla="*/ 0 w 2998331"/>
              <a:gd name="connsiteY13" fmla="*/ 2425663 h 3016214"/>
              <a:gd name="connsiteX14" fmla="*/ 42863 w 2998331"/>
              <a:gd name="connsiteY14" fmla="*/ 2044663 h 3016214"/>
              <a:gd name="connsiteX15" fmla="*/ 2033588 w 2998331"/>
              <a:gd name="connsiteY15" fmla="*/ 201576 h 3016214"/>
              <a:gd name="connsiteX16" fmla="*/ 2516641 w 2998331"/>
              <a:gd name="connsiteY16" fmla="*/ 310 h 3016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998331" h="3016214">
                <a:moveTo>
                  <a:pt x="2516641" y="310"/>
                </a:moveTo>
                <a:cubicBezTo>
                  <a:pt x="2729426" y="8035"/>
                  <a:pt x="2921052" y="161096"/>
                  <a:pt x="2981327" y="554002"/>
                </a:cubicBezTo>
                <a:cubicBezTo>
                  <a:pt x="3088481" y="1252501"/>
                  <a:pt x="2674142" y="2383593"/>
                  <a:pt x="2162177" y="2535200"/>
                </a:cubicBezTo>
                <a:cubicBezTo>
                  <a:pt x="1714202" y="2667856"/>
                  <a:pt x="1498377" y="2721508"/>
                  <a:pt x="1210006" y="2799850"/>
                </a:cubicBezTo>
                <a:lnTo>
                  <a:pt x="1121190" y="2824230"/>
                </a:lnTo>
                <a:lnTo>
                  <a:pt x="1114425" y="3016214"/>
                </a:lnTo>
                <a:lnTo>
                  <a:pt x="409575" y="2744751"/>
                </a:lnTo>
                <a:lnTo>
                  <a:pt x="1152525" y="1935126"/>
                </a:lnTo>
                <a:lnTo>
                  <a:pt x="1146829" y="2096738"/>
                </a:lnTo>
                <a:lnTo>
                  <a:pt x="1229646" y="2053593"/>
                </a:lnTo>
                <a:cubicBezTo>
                  <a:pt x="1526926" y="1899407"/>
                  <a:pt x="1925241" y="1696603"/>
                  <a:pt x="2000251" y="1649375"/>
                </a:cubicBezTo>
                <a:cubicBezTo>
                  <a:pt x="2085975" y="1595400"/>
                  <a:pt x="2193926" y="1469987"/>
                  <a:pt x="2200275" y="1230275"/>
                </a:cubicBezTo>
                <a:cubicBezTo>
                  <a:pt x="2206625" y="990563"/>
                  <a:pt x="2084389" y="955637"/>
                  <a:pt x="2019300" y="1011200"/>
                </a:cubicBezTo>
                <a:cubicBezTo>
                  <a:pt x="1954212" y="1066763"/>
                  <a:pt x="673100" y="1954175"/>
                  <a:pt x="0" y="2425663"/>
                </a:cubicBezTo>
                <a:lnTo>
                  <a:pt x="42863" y="2044663"/>
                </a:lnTo>
                <a:lnTo>
                  <a:pt x="2033588" y="201576"/>
                </a:lnTo>
                <a:cubicBezTo>
                  <a:pt x="2172842" y="76213"/>
                  <a:pt x="2351141" y="-5698"/>
                  <a:pt x="2516641" y="310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58" name="フリーフォーム: 図形 57">
            <a:extLst>
              <a:ext uri="{FF2B5EF4-FFF2-40B4-BE49-F238E27FC236}">
                <a16:creationId xmlns:a16="http://schemas.microsoft.com/office/drawing/2014/main" id="{7EE9B0F9-C0AB-F2C4-A8FB-233E27FA29BD}"/>
              </a:ext>
            </a:extLst>
          </p:cNvPr>
          <p:cNvSpPr/>
          <p:nvPr/>
        </p:nvSpPr>
        <p:spPr bwMode="auto">
          <a:xfrm>
            <a:off x="7165642" y="5321666"/>
            <a:ext cx="1831735" cy="609280"/>
          </a:xfrm>
          <a:custGeom>
            <a:avLst/>
            <a:gdLst>
              <a:gd name="connsiteX0" fmla="*/ 2072296 w 3189695"/>
              <a:gd name="connsiteY0" fmla="*/ 24 h 1060970"/>
              <a:gd name="connsiteX1" fmla="*/ 2626631 w 3189695"/>
              <a:gd name="connsiteY1" fmla="*/ 32270 h 1060970"/>
              <a:gd name="connsiteX2" fmla="*/ 3188606 w 3189695"/>
              <a:gd name="connsiteY2" fmla="*/ 279920 h 1060970"/>
              <a:gd name="connsiteX3" fmla="*/ 2788556 w 3189695"/>
              <a:gd name="connsiteY3" fmla="*/ 610120 h 1060970"/>
              <a:gd name="connsiteX4" fmla="*/ 1855041 w 3189695"/>
              <a:gd name="connsiteY4" fmla="*/ 913239 h 1060970"/>
              <a:gd name="connsiteX5" fmla="*/ 1779169 w 3189695"/>
              <a:gd name="connsiteY5" fmla="*/ 937747 h 1060970"/>
              <a:gd name="connsiteX6" fmla="*/ 1944006 w 3189695"/>
              <a:gd name="connsiteY6" fmla="*/ 937146 h 1060970"/>
              <a:gd name="connsiteX7" fmla="*/ 1258206 w 3189695"/>
              <a:gd name="connsiteY7" fmla="*/ 1048271 h 1060970"/>
              <a:gd name="connsiteX8" fmla="*/ 1074056 w 3189695"/>
              <a:gd name="connsiteY8" fmla="*/ 940321 h 1060970"/>
              <a:gd name="connsiteX9" fmla="*/ 1277977 w 3189695"/>
              <a:gd name="connsiteY9" fmla="*/ 939576 h 1060970"/>
              <a:gd name="connsiteX10" fmla="*/ 1982106 w 3189695"/>
              <a:gd name="connsiteY10" fmla="*/ 616470 h 1060970"/>
              <a:gd name="connsiteX11" fmla="*/ 2048781 w 3189695"/>
              <a:gd name="connsiteY11" fmla="*/ 546620 h 1060970"/>
              <a:gd name="connsiteX12" fmla="*/ 1677306 w 3189695"/>
              <a:gd name="connsiteY12" fmla="*/ 467245 h 1060970"/>
              <a:gd name="connsiteX13" fmla="*/ 1115331 w 3189695"/>
              <a:gd name="connsiteY13" fmla="*/ 565670 h 1060970"/>
              <a:gd name="connsiteX14" fmla="*/ 572407 w 3189695"/>
              <a:gd name="connsiteY14" fmla="*/ 1060970 h 1060970"/>
              <a:gd name="connsiteX15" fmla="*/ 58057 w 3189695"/>
              <a:gd name="connsiteY15" fmla="*/ 1060970 h 1060970"/>
              <a:gd name="connsiteX16" fmla="*/ 4082 w 3189695"/>
              <a:gd name="connsiteY16" fmla="*/ 638695 h 1060970"/>
              <a:gd name="connsiteX17" fmla="*/ 218394 w 3189695"/>
              <a:gd name="connsiteY17" fmla="*/ 329133 h 1060970"/>
              <a:gd name="connsiteX18" fmla="*/ 1423306 w 3189695"/>
              <a:gd name="connsiteY18" fmla="*/ 29095 h 1060970"/>
              <a:gd name="connsiteX19" fmla="*/ 2072296 w 3189695"/>
              <a:gd name="connsiteY19" fmla="*/ 24 h 1060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3189695" h="1060970">
                <a:moveTo>
                  <a:pt x="2072296" y="24"/>
                </a:moveTo>
                <a:cubicBezTo>
                  <a:pt x="2283797" y="586"/>
                  <a:pt x="2479523" y="11368"/>
                  <a:pt x="2626631" y="32270"/>
                </a:cubicBezTo>
                <a:cubicBezTo>
                  <a:pt x="2920848" y="74074"/>
                  <a:pt x="3168498" y="158212"/>
                  <a:pt x="3188606" y="279920"/>
                </a:cubicBezTo>
                <a:cubicBezTo>
                  <a:pt x="3208714" y="401628"/>
                  <a:pt x="2945718" y="554028"/>
                  <a:pt x="2788556" y="610120"/>
                </a:cubicBezTo>
                <a:cubicBezTo>
                  <a:pt x="2651039" y="659200"/>
                  <a:pt x="2204803" y="800653"/>
                  <a:pt x="1855041" y="913239"/>
                </a:cubicBezTo>
                <a:lnTo>
                  <a:pt x="1779169" y="937747"/>
                </a:lnTo>
                <a:lnTo>
                  <a:pt x="1944006" y="937146"/>
                </a:lnTo>
                <a:lnTo>
                  <a:pt x="1258206" y="1048271"/>
                </a:lnTo>
                <a:lnTo>
                  <a:pt x="1074056" y="940321"/>
                </a:lnTo>
                <a:lnTo>
                  <a:pt x="1277977" y="939576"/>
                </a:lnTo>
                <a:lnTo>
                  <a:pt x="1982106" y="616470"/>
                </a:lnTo>
                <a:cubicBezTo>
                  <a:pt x="2004331" y="593187"/>
                  <a:pt x="2071006" y="585778"/>
                  <a:pt x="2048781" y="546620"/>
                </a:cubicBezTo>
                <a:cubicBezTo>
                  <a:pt x="2026556" y="507462"/>
                  <a:pt x="1832881" y="464070"/>
                  <a:pt x="1677306" y="467245"/>
                </a:cubicBezTo>
                <a:cubicBezTo>
                  <a:pt x="1521731" y="470420"/>
                  <a:pt x="1182006" y="510637"/>
                  <a:pt x="1115331" y="565670"/>
                </a:cubicBezTo>
                <a:cubicBezTo>
                  <a:pt x="1048656" y="620703"/>
                  <a:pt x="753381" y="895870"/>
                  <a:pt x="572407" y="1060970"/>
                </a:cubicBezTo>
                <a:lnTo>
                  <a:pt x="58057" y="1060970"/>
                </a:lnTo>
                <a:cubicBezTo>
                  <a:pt x="41124" y="895870"/>
                  <a:pt x="15194" y="719657"/>
                  <a:pt x="4082" y="638695"/>
                </a:cubicBezTo>
                <a:cubicBezTo>
                  <a:pt x="-7031" y="557733"/>
                  <a:pt x="-11793" y="427558"/>
                  <a:pt x="218394" y="329133"/>
                </a:cubicBezTo>
                <a:cubicBezTo>
                  <a:pt x="448581" y="230708"/>
                  <a:pt x="1002883" y="69047"/>
                  <a:pt x="1423306" y="29095"/>
                </a:cubicBezTo>
                <a:cubicBezTo>
                  <a:pt x="1633518" y="9119"/>
                  <a:pt x="1860795" y="-539"/>
                  <a:pt x="2072296" y="24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59" name="フリーフォーム: 図形 58">
            <a:extLst>
              <a:ext uri="{FF2B5EF4-FFF2-40B4-BE49-F238E27FC236}">
                <a16:creationId xmlns:a16="http://schemas.microsoft.com/office/drawing/2014/main" id="{A63E0A9D-A896-AEBF-0F87-EC33B68AE89E}"/>
              </a:ext>
            </a:extLst>
          </p:cNvPr>
          <p:cNvSpPr/>
          <p:nvPr/>
        </p:nvSpPr>
        <p:spPr bwMode="auto">
          <a:xfrm>
            <a:off x="5042831" y="5376475"/>
            <a:ext cx="1842253" cy="554471"/>
          </a:xfrm>
          <a:custGeom>
            <a:avLst/>
            <a:gdLst>
              <a:gd name="connsiteX0" fmla="*/ 54767 w 3208011"/>
              <a:gd name="connsiteY0" fmla="*/ 0 h 965529"/>
              <a:gd name="connsiteX1" fmla="*/ 575467 w 3208011"/>
              <a:gd name="connsiteY1" fmla="*/ 0 h 965529"/>
              <a:gd name="connsiteX2" fmla="*/ 1099342 w 3208011"/>
              <a:gd name="connsiteY2" fmla="*/ 431801 h 965529"/>
              <a:gd name="connsiteX3" fmla="*/ 1689892 w 3208011"/>
              <a:gd name="connsiteY3" fmla="*/ 530226 h 965529"/>
              <a:gd name="connsiteX4" fmla="*/ 2051842 w 3208011"/>
              <a:gd name="connsiteY4" fmla="*/ 473076 h 965529"/>
              <a:gd name="connsiteX5" fmla="*/ 1997867 w 3208011"/>
              <a:gd name="connsiteY5" fmla="*/ 406401 h 965529"/>
              <a:gd name="connsiteX6" fmla="*/ 1305589 w 3208011"/>
              <a:gd name="connsiteY6" fmla="*/ 117474 h 965529"/>
              <a:gd name="connsiteX7" fmla="*/ 1080292 w 3208011"/>
              <a:gd name="connsiteY7" fmla="*/ 117474 h 965529"/>
              <a:gd name="connsiteX8" fmla="*/ 1245392 w 3208011"/>
              <a:gd name="connsiteY8" fmla="*/ 6349 h 965529"/>
              <a:gd name="connsiteX9" fmla="*/ 1931192 w 3208011"/>
              <a:gd name="connsiteY9" fmla="*/ 117474 h 965529"/>
              <a:gd name="connsiteX10" fmla="*/ 1804682 w 3208011"/>
              <a:gd name="connsiteY10" fmla="*/ 117474 h 965529"/>
              <a:gd name="connsiteX11" fmla="*/ 1893474 w 3208011"/>
              <a:gd name="connsiteY11" fmla="*/ 143353 h 965529"/>
              <a:gd name="connsiteX12" fmla="*/ 2855117 w 3208011"/>
              <a:gd name="connsiteY12" fmla="*/ 431801 h 965529"/>
              <a:gd name="connsiteX13" fmla="*/ 3207542 w 3208011"/>
              <a:gd name="connsiteY13" fmla="*/ 692151 h 965529"/>
              <a:gd name="connsiteX14" fmla="*/ 2489992 w 3208011"/>
              <a:gd name="connsiteY14" fmla="*/ 955675 h 965529"/>
              <a:gd name="connsiteX15" fmla="*/ 988217 w 3208011"/>
              <a:gd name="connsiteY15" fmla="*/ 869950 h 965529"/>
              <a:gd name="connsiteX16" fmla="*/ 175417 w 3208011"/>
              <a:gd name="connsiteY16" fmla="*/ 635000 h 965529"/>
              <a:gd name="connsiteX17" fmla="*/ 7142 w 3208011"/>
              <a:gd name="connsiteY17" fmla="*/ 377826 h 965529"/>
              <a:gd name="connsiteX18" fmla="*/ 54767 w 3208011"/>
              <a:gd name="connsiteY18" fmla="*/ 0 h 965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208011" h="965529">
                <a:moveTo>
                  <a:pt x="54767" y="0"/>
                </a:moveTo>
                <a:lnTo>
                  <a:pt x="575467" y="0"/>
                </a:lnTo>
                <a:cubicBezTo>
                  <a:pt x="750092" y="143934"/>
                  <a:pt x="1026317" y="379943"/>
                  <a:pt x="1099342" y="431801"/>
                </a:cubicBezTo>
                <a:cubicBezTo>
                  <a:pt x="1172367" y="483659"/>
                  <a:pt x="1540667" y="527051"/>
                  <a:pt x="1689892" y="530226"/>
                </a:cubicBezTo>
                <a:cubicBezTo>
                  <a:pt x="1839117" y="533400"/>
                  <a:pt x="2038084" y="511176"/>
                  <a:pt x="2051842" y="473076"/>
                </a:cubicBezTo>
                <a:cubicBezTo>
                  <a:pt x="2065600" y="434975"/>
                  <a:pt x="2015859" y="428626"/>
                  <a:pt x="1997867" y="406401"/>
                </a:cubicBezTo>
                <a:lnTo>
                  <a:pt x="1305589" y="117474"/>
                </a:lnTo>
                <a:lnTo>
                  <a:pt x="1080292" y="117474"/>
                </a:lnTo>
                <a:lnTo>
                  <a:pt x="1245392" y="6349"/>
                </a:lnTo>
                <a:lnTo>
                  <a:pt x="1931192" y="117474"/>
                </a:lnTo>
                <a:lnTo>
                  <a:pt x="1804682" y="117474"/>
                </a:lnTo>
                <a:lnTo>
                  <a:pt x="1893474" y="143353"/>
                </a:lnTo>
                <a:cubicBezTo>
                  <a:pt x="2238026" y="241731"/>
                  <a:pt x="2642591" y="345679"/>
                  <a:pt x="2855117" y="431801"/>
                </a:cubicBezTo>
                <a:cubicBezTo>
                  <a:pt x="3098004" y="530226"/>
                  <a:pt x="3192196" y="576263"/>
                  <a:pt x="3207542" y="692151"/>
                </a:cubicBezTo>
                <a:cubicBezTo>
                  <a:pt x="3222888" y="808038"/>
                  <a:pt x="2859879" y="926042"/>
                  <a:pt x="2489992" y="955675"/>
                </a:cubicBezTo>
                <a:cubicBezTo>
                  <a:pt x="2120105" y="985309"/>
                  <a:pt x="1377154" y="945621"/>
                  <a:pt x="988217" y="869950"/>
                </a:cubicBezTo>
                <a:cubicBezTo>
                  <a:pt x="599280" y="794279"/>
                  <a:pt x="338929" y="717021"/>
                  <a:pt x="175417" y="635000"/>
                </a:cubicBezTo>
                <a:cubicBezTo>
                  <a:pt x="11905" y="552979"/>
                  <a:pt x="-16141" y="510117"/>
                  <a:pt x="7142" y="377826"/>
                </a:cubicBezTo>
                <a:cubicBezTo>
                  <a:pt x="30425" y="245534"/>
                  <a:pt x="38892" y="142875"/>
                  <a:pt x="54767" y="0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60" name="フリーフォーム: 図形 59">
            <a:extLst>
              <a:ext uri="{FF2B5EF4-FFF2-40B4-BE49-F238E27FC236}">
                <a16:creationId xmlns:a16="http://schemas.microsoft.com/office/drawing/2014/main" id="{34B2A9D1-7F05-1DF0-4936-C0B8ABBD5B35}"/>
              </a:ext>
            </a:extLst>
          </p:cNvPr>
          <p:cNvSpPr/>
          <p:nvPr/>
        </p:nvSpPr>
        <p:spPr bwMode="auto">
          <a:xfrm>
            <a:off x="751675" y="5192045"/>
            <a:ext cx="1864308" cy="461666"/>
          </a:xfrm>
          <a:custGeom>
            <a:avLst/>
            <a:gdLst>
              <a:gd name="connsiteX0" fmla="*/ 2792369 w 4546600"/>
              <a:gd name="connsiteY0" fmla="*/ 20 h 1125893"/>
              <a:gd name="connsiteX1" fmla="*/ 3321050 w 4546600"/>
              <a:gd name="connsiteY1" fmla="*/ 33692 h 1125893"/>
              <a:gd name="connsiteX2" fmla="*/ 4114800 w 4546600"/>
              <a:gd name="connsiteY2" fmla="*/ 230542 h 1125893"/>
              <a:gd name="connsiteX3" fmla="*/ 4162425 w 4546600"/>
              <a:gd name="connsiteY3" fmla="*/ 521054 h 1125893"/>
              <a:gd name="connsiteX4" fmla="*/ 4168874 w 4546600"/>
              <a:gd name="connsiteY4" fmla="*/ 565549 h 1125893"/>
              <a:gd name="connsiteX5" fmla="*/ 4546600 w 4546600"/>
              <a:gd name="connsiteY5" fmla="*/ 617893 h 1125893"/>
              <a:gd name="connsiteX6" fmla="*/ 3346450 w 4546600"/>
              <a:gd name="connsiteY6" fmla="*/ 1125893 h 1125893"/>
              <a:gd name="connsiteX7" fmla="*/ 2851150 w 4546600"/>
              <a:gd name="connsiteY7" fmla="*/ 382943 h 1125893"/>
              <a:gd name="connsiteX8" fmla="*/ 3181574 w 4546600"/>
              <a:gd name="connsiteY8" fmla="*/ 428732 h 1125893"/>
              <a:gd name="connsiteX9" fmla="*/ 3308350 w 4546600"/>
              <a:gd name="connsiteY9" fmla="*/ 319442 h 1125893"/>
              <a:gd name="connsiteX10" fmla="*/ 3473450 w 4546600"/>
              <a:gd name="connsiteY10" fmla="*/ 179742 h 1125893"/>
              <a:gd name="connsiteX11" fmla="*/ 3257550 w 4546600"/>
              <a:gd name="connsiteY11" fmla="*/ 71792 h 1125893"/>
              <a:gd name="connsiteX12" fmla="*/ 2921000 w 4546600"/>
              <a:gd name="connsiteY12" fmla="*/ 84492 h 1125893"/>
              <a:gd name="connsiteX13" fmla="*/ 1123950 w 4546600"/>
              <a:gd name="connsiteY13" fmla="*/ 713142 h 1125893"/>
              <a:gd name="connsiteX14" fmla="*/ 0 w 4546600"/>
              <a:gd name="connsiteY14" fmla="*/ 509942 h 1125893"/>
              <a:gd name="connsiteX15" fmla="*/ 2533650 w 4546600"/>
              <a:gd name="connsiteY15" fmla="*/ 14642 h 1125893"/>
              <a:gd name="connsiteX16" fmla="*/ 2792369 w 4546600"/>
              <a:gd name="connsiteY16" fmla="*/ 20 h 11258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546600" h="1125893">
                <a:moveTo>
                  <a:pt x="2792369" y="20"/>
                </a:moveTo>
                <a:cubicBezTo>
                  <a:pt x="2960225" y="-538"/>
                  <a:pt x="3156347" y="11203"/>
                  <a:pt x="3321050" y="33692"/>
                </a:cubicBezTo>
                <a:cubicBezTo>
                  <a:pt x="3584575" y="69675"/>
                  <a:pt x="4087283" y="126825"/>
                  <a:pt x="4114800" y="230542"/>
                </a:cubicBezTo>
                <a:cubicBezTo>
                  <a:pt x="4135438" y="308330"/>
                  <a:pt x="4147741" y="412311"/>
                  <a:pt x="4162425" y="521054"/>
                </a:cubicBezTo>
                <a:lnTo>
                  <a:pt x="4168874" y="565549"/>
                </a:lnTo>
                <a:lnTo>
                  <a:pt x="4546600" y="617893"/>
                </a:lnTo>
                <a:lnTo>
                  <a:pt x="3346450" y="1125893"/>
                </a:lnTo>
                <a:lnTo>
                  <a:pt x="2851150" y="382943"/>
                </a:lnTo>
                <a:lnTo>
                  <a:pt x="3181574" y="428732"/>
                </a:lnTo>
                <a:lnTo>
                  <a:pt x="3308350" y="319442"/>
                </a:lnTo>
                <a:cubicBezTo>
                  <a:pt x="3366558" y="268642"/>
                  <a:pt x="3421591" y="221017"/>
                  <a:pt x="3473450" y="179742"/>
                </a:cubicBezTo>
                <a:cubicBezTo>
                  <a:pt x="3577167" y="97192"/>
                  <a:pt x="3349625" y="87667"/>
                  <a:pt x="3257550" y="71792"/>
                </a:cubicBezTo>
                <a:cubicBezTo>
                  <a:pt x="3165475" y="55917"/>
                  <a:pt x="2976033" y="56975"/>
                  <a:pt x="2921000" y="84492"/>
                </a:cubicBezTo>
                <a:cubicBezTo>
                  <a:pt x="2865967" y="112009"/>
                  <a:pt x="1735667" y="501475"/>
                  <a:pt x="1123950" y="713142"/>
                </a:cubicBezTo>
                <a:lnTo>
                  <a:pt x="0" y="509942"/>
                </a:lnTo>
                <a:lnTo>
                  <a:pt x="2533650" y="14642"/>
                </a:lnTo>
                <a:cubicBezTo>
                  <a:pt x="2601119" y="5117"/>
                  <a:pt x="2691656" y="355"/>
                  <a:pt x="2792369" y="20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61" name="フリーフォーム: 図形 60">
            <a:extLst>
              <a:ext uri="{FF2B5EF4-FFF2-40B4-BE49-F238E27FC236}">
                <a16:creationId xmlns:a16="http://schemas.microsoft.com/office/drawing/2014/main" id="{89FACC68-8F15-F7A1-9D17-190BA60217AA}"/>
              </a:ext>
            </a:extLst>
          </p:cNvPr>
          <p:cNvSpPr/>
          <p:nvPr/>
        </p:nvSpPr>
        <p:spPr bwMode="auto">
          <a:xfrm>
            <a:off x="2952926" y="4963886"/>
            <a:ext cx="1732936" cy="1356012"/>
          </a:xfrm>
          <a:custGeom>
            <a:avLst/>
            <a:gdLst>
              <a:gd name="connsiteX0" fmla="*/ 2922662 w 3892550"/>
              <a:gd name="connsiteY0" fmla="*/ 320 h 3045901"/>
              <a:gd name="connsiteX1" fmla="*/ 3060700 w 3892550"/>
              <a:gd name="connsiteY1" fmla="*/ 4251 h 3045901"/>
              <a:gd name="connsiteX2" fmla="*/ 3765550 w 3892550"/>
              <a:gd name="connsiteY2" fmla="*/ 397951 h 3045901"/>
              <a:gd name="connsiteX3" fmla="*/ 3540001 w 3892550"/>
              <a:gd name="connsiteY3" fmla="*/ 1503732 h 3045901"/>
              <a:gd name="connsiteX4" fmla="*/ 3530135 w 3892550"/>
              <a:gd name="connsiteY4" fmla="*/ 1552086 h 3045901"/>
              <a:gd name="connsiteX5" fmla="*/ 3892550 w 3892550"/>
              <a:gd name="connsiteY5" fmla="*/ 1629851 h 3045901"/>
              <a:gd name="connsiteX6" fmla="*/ 2482850 w 3892550"/>
              <a:gd name="connsiteY6" fmla="*/ 3045901 h 3045901"/>
              <a:gd name="connsiteX7" fmla="*/ 2324100 w 3892550"/>
              <a:gd name="connsiteY7" fmla="*/ 1293301 h 3045901"/>
              <a:gd name="connsiteX8" fmla="*/ 2611695 w 3892550"/>
              <a:gd name="connsiteY8" fmla="*/ 1355012 h 3045901"/>
              <a:gd name="connsiteX9" fmla="*/ 3130550 w 3892550"/>
              <a:gd name="connsiteY9" fmla="*/ 353501 h 3045901"/>
              <a:gd name="connsiteX10" fmla="*/ 2901950 w 3892550"/>
              <a:gd name="connsiteY10" fmla="*/ 201101 h 3045901"/>
              <a:gd name="connsiteX11" fmla="*/ 2552700 w 3892550"/>
              <a:gd name="connsiteY11" fmla="*/ 302701 h 3045901"/>
              <a:gd name="connsiteX12" fmla="*/ 812800 w 3892550"/>
              <a:gd name="connsiteY12" fmla="*/ 2398201 h 3045901"/>
              <a:gd name="connsiteX13" fmla="*/ 0 w 3892550"/>
              <a:gd name="connsiteY13" fmla="*/ 2061651 h 3045901"/>
              <a:gd name="connsiteX14" fmla="*/ 2082800 w 3892550"/>
              <a:gd name="connsiteY14" fmla="*/ 213801 h 3045901"/>
              <a:gd name="connsiteX15" fmla="*/ 2922662 w 3892550"/>
              <a:gd name="connsiteY15" fmla="*/ 320 h 3045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892550" h="3045901">
                <a:moveTo>
                  <a:pt x="2922662" y="320"/>
                </a:moveTo>
                <a:cubicBezTo>
                  <a:pt x="2970643" y="-644"/>
                  <a:pt x="3017044" y="547"/>
                  <a:pt x="3060700" y="4251"/>
                </a:cubicBezTo>
                <a:cubicBezTo>
                  <a:pt x="3409950" y="33884"/>
                  <a:pt x="3797300" y="241318"/>
                  <a:pt x="3765550" y="397951"/>
                </a:cubicBezTo>
                <a:cubicBezTo>
                  <a:pt x="3737769" y="535005"/>
                  <a:pt x="3625717" y="1083685"/>
                  <a:pt x="3540001" y="1503732"/>
                </a:cubicBezTo>
                <a:lnTo>
                  <a:pt x="3530135" y="1552086"/>
                </a:lnTo>
                <a:lnTo>
                  <a:pt x="3892550" y="1629851"/>
                </a:lnTo>
                <a:lnTo>
                  <a:pt x="2482850" y="3045901"/>
                </a:lnTo>
                <a:lnTo>
                  <a:pt x="2324100" y="1293301"/>
                </a:lnTo>
                <a:lnTo>
                  <a:pt x="2611695" y="1355012"/>
                </a:lnTo>
                <a:lnTo>
                  <a:pt x="3130550" y="353501"/>
                </a:lnTo>
                <a:cubicBezTo>
                  <a:pt x="3162300" y="290001"/>
                  <a:pt x="3067050" y="226501"/>
                  <a:pt x="2901950" y="201101"/>
                </a:cubicBezTo>
                <a:cubicBezTo>
                  <a:pt x="2736850" y="175701"/>
                  <a:pt x="2605617" y="243434"/>
                  <a:pt x="2552700" y="302701"/>
                </a:cubicBezTo>
                <a:cubicBezTo>
                  <a:pt x="2499783" y="361968"/>
                  <a:pt x="1392767" y="1699701"/>
                  <a:pt x="812800" y="2398201"/>
                </a:cubicBezTo>
                <a:lnTo>
                  <a:pt x="0" y="2061651"/>
                </a:lnTo>
                <a:lnTo>
                  <a:pt x="2082800" y="213801"/>
                </a:lnTo>
                <a:cubicBezTo>
                  <a:pt x="2173553" y="119345"/>
                  <a:pt x="2586799" y="7063"/>
                  <a:pt x="2922662" y="320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134" name="フリーフォーム: 図形 133">
            <a:extLst>
              <a:ext uri="{FF2B5EF4-FFF2-40B4-BE49-F238E27FC236}">
                <a16:creationId xmlns:a16="http://schemas.microsoft.com/office/drawing/2014/main" id="{C7F22957-AB73-F39E-CFAF-0BA2BC5B01F7}"/>
              </a:ext>
            </a:extLst>
          </p:cNvPr>
          <p:cNvSpPr/>
          <p:nvPr/>
        </p:nvSpPr>
        <p:spPr bwMode="auto">
          <a:xfrm>
            <a:off x="724371" y="1286126"/>
            <a:ext cx="1864308" cy="696328"/>
          </a:xfrm>
          <a:custGeom>
            <a:avLst/>
            <a:gdLst>
              <a:gd name="connsiteX0" fmla="*/ 5265420 w 8610600"/>
              <a:gd name="connsiteY0" fmla="*/ 461 h 3216101"/>
              <a:gd name="connsiteX1" fmla="*/ 7139940 w 8610600"/>
              <a:gd name="connsiteY1" fmla="*/ 305261 h 3216101"/>
              <a:gd name="connsiteX2" fmla="*/ 7423904 w 8610600"/>
              <a:gd name="connsiteY2" fmla="*/ 633516 h 3216101"/>
              <a:gd name="connsiteX3" fmla="*/ 7475421 w 8610600"/>
              <a:gd name="connsiteY3" fmla="*/ 693882 h 3216101"/>
              <a:gd name="connsiteX4" fmla="*/ 8046720 w 8610600"/>
              <a:gd name="connsiteY4" fmla="*/ 693882 h 3216101"/>
              <a:gd name="connsiteX5" fmla="*/ 8610600 w 8610600"/>
              <a:gd name="connsiteY5" fmla="*/ 3200862 h 3216101"/>
              <a:gd name="connsiteX6" fmla="*/ 5875020 w 8610600"/>
              <a:gd name="connsiteY6" fmla="*/ 693882 h 3216101"/>
              <a:gd name="connsiteX7" fmla="*/ 6433543 w 8610600"/>
              <a:gd name="connsiteY7" fmla="*/ 693882 h 3216101"/>
              <a:gd name="connsiteX8" fmla="*/ 6410325 w 8610600"/>
              <a:gd name="connsiteY8" fmla="*/ 633755 h 3216101"/>
              <a:gd name="connsiteX9" fmla="*/ 6278880 w 8610600"/>
              <a:gd name="connsiteY9" fmla="*/ 320501 h 3216101"/>
              <a:gd name="connsiteX10" fmla="*/ 5280660 w 8610600"/>
              <a:gd name="connsiteY10" fmla="*/ 130001 h 3216101"/>
              <a:gd name="connsiteX11" fmla="*/ 4152900 w 8610600"/>
              <a:gd name="connsiteY11" fmla="*/ 305261 h 3216101"/>
              <a:gd name="connsiteX12" fmla="*/ 2171700 w 8610600"/>
              <a:gd name="connsiteY12" fmla="*/ 3216101 h 3216101"/>
              <a:gd name="connsiteX13" fmla="*/ 0 w 8610600"/>
              <a:gd name="connsiteY13" fmla="*/ 3216101 h 3216101"/>
              <a:gd name="connsiteX14" fmla="*/ 3345180 w 8610600"/>
              <a:gd name="connsiteY14" fmla="*/ 282401 h 3216101"/>
              <a:gd name="connsiteX15" fmla="*/ 5265420 w 8610600"/>
              <a:gd name="connsiteY15" fmla="*/ 461 h 3216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8610600" h="3216101">
                <a:moveTo>
                  <a:pt x="5265420" y="461"/>
                </a:moveTo>
                <a:cubicBezTo>
                  <a:pt x="6484620" y="10621"/>
                  <a:pt x="7025640" y="180801"/>
                  <a:pt x="7139940" y="305261"/>
                </a:cubicBezTo>
                <a:cubicBezTo>
                  <a:pt x="7225665" y="398606"/>
                  <a:pt x="7325678" y="517669"/>
                  <a:pt x="7423904" y="633516"/>
                </a:cubicBezTo>
                <a:lnTo>
                  <a:pt x="7475421" y="693882"/>
                </a:lnTo>
                <a:lnTo>
                  <a:pt x="8046720" y="693882"/>
                </a:lnTo>
                <a:lnTo>
                  <a:pt x="8610600" y="3200862"/>
                </a:lnTo>
                <a:lnTo>
                  <a:pt x="5875020" y="693882"/>
                </a:lnTo>
                <a:lnTo>
                  <a:pt x="6433543" y="693882"/>
                </a:lnTo>
                <a:lnTo>
                  <a:pt x="6410325" y="633755"/>
                </a:lnTo>
                <a:cubicBezTo>
                  <a:pt x="6366510" y="515764"/>
                  <a:pt x="6322695" y="390986"/>
                  <a:pt x="6278880" y="320501"/>
                </a:cubicBezTo>
                <a:cubicBezTo>
                  <a:pt x="6220460" y="226521"/>
                  <a:pt x="5765800" y="132541"/>
                  <a:pt x="5280660" y="130001"/>
                </a:cubicBezTo>
                <a:cubicBezTo>
                  <a:pt x="4795520" y="127461"/>
                  <a:pt x="4224020" y="201121"/>
                  <a:pt x="4152900" y="305261"/>
                </a:cubicBezTo>
                <a:lnTo>
                  <a:pt x="2171700" y="3216101"/>
                </a:lnTo>
                <a:lnTo>
                  <a:pt x="0" y="3216101"/>
                </a:lnTo>
                <a:lnTo>
                  <a:pt x="3345180" y="282401"/>
                </a:lnTo>
                <a:cubicBezTo>
                  <a:pt x="3520440" y="150321"/>
                  <a:pt x="4046220" y="-9699"/>
                  <a:pt x="5265420" y="461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135" name="フリーフォーム: 図形 134">
            <a:extLst>
              <a:ext uri="{FF2B5EF4-FFF2-40B4-BE49-F238E27FC236}">
                <a16:creationId xmlns:a16="http://schemas.microsoft.com/office/drawing/2014/main" id="{A4A49D54-750E-91FD-84F4-B2F41EBF9990}"/>
              </a:ext>
            </a:extLst>
          </p:cNvPr>
          <p:cNvSpPr/>
          <p:nvPr/>
        </p:nvSpPr>
        <p:spPr bwMode="auto">
          <a:xfrm>
            <a:off x="2912671" y="1286126"/>
            <a:ext cx="1849829" cy="857096"/>
          </a:xfrm>
          <a:custGeom>
            <a:avLst/>
            <a:gdLst>
              <a:gd name="connsiteX0" fmla="*/ 1912257 w 6800173"/>
              <a:gd name="connsiteY0" fmla="*/ 0 h 3398711"/>
              <a:gd name="connsiteX1" fmla="*/ 2498997 w 6800173"/>
              <a:gd name="connsiteY1" fmla="*/ 952500 h 3398711"/>
              <a:gd name="connsiteX2" fmla="*/ 1875032 w 6800173"/>
              <a:gd name="connsiteY2" fmla="*/ 952500 h 3398711"/>
              <a:gd name="connsiteX3" fmla="*/ 1817959 w 6800173"/>
              <a:gd name="connsiteY3" fmla="*/ 1090971 h 3398711"/>
              <a:gd name="connsiteX4" fmla="*/ 1569356 w 6800173"/>
              <a:gd name="connsiteY4" fmla="*/ 1699261 h 3398711"/>
              <a:gd name="connsiteX5" fmla="*/ 3352436 w 6800173"/>
              <a:gd name="connsiteY5" fmla="*/ 2423161 h 3398711"/>
              <a:gd name="connsiteX6" fmla="*/ 5120276 w 6800173"/>
              <a:gd name="connsiteY6" fmla="*/ 1661161 h 3398711"/>
              <a:gd name="connsiteX7" fmla="*/ 4030616 w 6800173"/>
              <a:gd name="connsiteY7" fmla="*/ 1 h 3398711"/>
              <a:gd name="connsiteX8" fmla="*/ 4746896 w 6800173"/>
              <a:gd name="connsiteY8" fmla="*/ 1 h 3398711"/>
              <a:gd name="connsiteX9" fmla="*/ 6522356 w 6800173"/>
              <a:gd name="connsiteY9" fmla="*/ 1645921 h 3398711"/>
              <a:gd name="connsiteX10" fmla="*/ 3375296 w 6800173"/>
              <a:gd name="connsiteY10" fmla="*/ 3398521 h 3398711"/>
              <a:gd name="connsiteX11" fmla="*/ 98696 w 6800173"/>
              <a:gd name="connsiteY11" fmla="*/ 1744981 h 3398711"/>
              <a:gd name="connsiteX12" fmla="*/ 702417 w 6800173"/>
              <a:gd name="connsiteY12" fmla="*/ 991345 h 3398711"/>
              <a:gd name="connsiteX13" fmla="*/ 733925 w 6800173"/>
              <a:gd name="connsiteY13" fmla="*/ 952500 h 3398711"/>
              <a:gd name="connsiteX14" fmla="*/ 136797 w 6800173"/>
              <a:gd name="connsiteY14" fmla="*/ 952500 h 33987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6800173" h="3398711">
                <a:moveTo>
                  <a:pt x="1912257" y="0"/>
                </a:moveTo>
                <a:lnTo>
                  <a:pt x="2498997" y="952500"/>
                </a:lnTo>
                <a:lnTo>
                  <a:pt x="1875032" y="952500"/>
                </a:lnTo>
                <a:lnTo>
                  <a:pt x="1817959" y="1090971"/>
                </a:lnTo>
                <a:cubicBezTo>
                  <a:pt x="1740806" y="1277304"/>
                  <a:pt x="1666511" y="1455421"/>
                  <a:pt x="1569356" y="1699261"/>
                </a:cubicBezTo>
                <a:cubicBezTo>
                  <a:pt x="1439816" y="2024381"/>
                  <a:pt x="2153556" y="2387601"/>
                  <a:pt x="3352436" y="2423161"/>
                </a:cubicBezTo>
                <a:cubicBezTo>
                  <a:pt x="4551316" y="2458721"/>
                  <a:pt x="5376816" y="2021841"/>
                  <a:pt x="5120276" y="1661161"/>
                </a:cubicBezTo>
                <a:cubicBezTo>
                  <a:pt x="4863736" y="1300481"/>
                  <a:pt x="4393836" y="553721"/>
                  <a:pt x="4030616" y="1"/>
                </a:cubicBezTo>
                <a:lnTo>
                  <a:pt x="4746896" y="1"/>
                </a:lnTo>
                <a:cubicBezTo>
                  <a:pt x="5338716" y="548641"/>
                  <a:pt x="5564776" y="767081"/>
                  <a:pt x="6522356" y="1645921"/>
                </a:cubicBezTo>
                <a:cubicBezTo>
                  <a:pt x="7479936" y="2524761"/>
                  <a:pt x="5847986" y="3382011"/>
                  <a:pt x="3375296" y="3398521"/>
                </a:cubicBezTo>
                <a:cubicBezTo>
                  <a:pt x="902606" y="3415031"/>
                  <a:pt x="-378824" y="2357121"/>
                  <a:pt x="98696" y="1744981"/>
                </a:cubicBezTo>
                <a:cubicBezTo>
                  <a:pt x="516526" y="1209359"/>
                  <a:pt x="549308" y="1179355"/>
                  <a:pt x="702417" y="991345"/>
                </a:cubicBezTo>
                <a:lnTo>
                  <a:pt x="733925" y="952500"/>
                </a:lnTo>
                <a:lnTo>
                  <a:pt x="136797" y="95250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136" name="フリーフォーム: 図形 135">
            <a:extLst>
              <a:ext uri="{FF2B5EF4-FFF2-40B4-BE49-F238E27FC236}">
                <a16:creationId xmlns:a16="http://schemas.microsoft.com/office/drawing/2014/main" id="{E6617B9B-FB42-0D73-8DE3-6630A99CFA22}"/>
              </a:ext>
            </a:extLst>
          </p:cNvPr>
          <p:cNvSpPr/>
          <p:nvPr/>
        </p:nvSpPr>
        <p:spPr bwMode="auto">
          <a:xfrm>
            <a:off x="5000625" y="969307"/>
            <a:ext cx="1915272" cy="1281928"/>
          </a:xfrm>
          <a:custGeom>
            <a:avLst/>
            <a:gdLst>
              <a:gd name="connsiteX0" fmla="*/ 2343150 w 4013200"/>
              <a:gd name="connsiteY0" fmla="*/ 63 h 2686113"/>
              <a:gd name="connsiteX1" fmla="*/ 2857500 w 4013200"/>
              <a:gd name="connsiteY1" fmla="*/ 100075 h 2686113"/>
              <a:gd name="connsiteX2" fmla="*/ 3652443 w 4013200"/>
              <a:gd name="connsiteY2" fmla="*/ 1549048 h 2686113"/>
              <a:gd name="connsiteX3" fmla="*/ 3673570 w 4013200"/>
              <a:gd name="connsiteY3" fmla="*/ 1587564 h 2686113"/>
              <a:gd name="connsiteX4" fmla="*/ 4013200 w 4013200"/>
              <a:gd name="connsiteY4" fmla="*/ 1587564 h 2686113"/>
              <a:gd name="connsiteX5" fmla="*/ 3581400 w 4013200"/>
              <a:gd name="connsiteY5" fmla="*/ 2648014 h 2686113"/>
              <a:gd name="connsiteX6" fmla="*/ 2393950 w 4013200"/>
              <a:gd name="connsiteY6" fmla="*/ 1587564 h 2686113"/>
              <a:gd name="connsiteX7" fmla="*/ 2752862 w 4013200"/>
              <a:gd name="connsiteY7" fmla="*/ 1587564 h 2686113"/>
              <a:gd name="connsiteX8" fmla="*/ 2747198 w 4013200"/>
              <a:gd name="connsiteY8" fmla="*/ 1549251 h 2686113"/>
              <a:gd name="connsiteX9" fmla="*/ 2533650 w 4013200"/>
              <a:gd name="connsiteY9" fmla="*/ 108013 h 2686113"/>
              <a:gd name="connsiteX10" fmla="*/ 2342357 w 4013200"/>
              <a:gd name="connsiteY10" fmla="*/ 60388 h 2686113"/>
              <a:gd name="connsiteX11" fmla="*/ 2159000 w 4013200"/>
              <a:gd name="connsiteY11" fmla="*/ 101663 h 2686113"/>
              <a:gd name="connsiteX12" fmla="*/ 1384300 w 4013200"/>
              <a:gd name="connsiteY12" fmla="*/ 2686113 h 2686113"/>
              <a:gd name="connsiteX13" fmla="*/ 0 w 4013200"/>
              <a:gd name="connsiteY13" fmla="*/ 2686113 h 2686113"/>
              <a:gd name="connsiteX14" fmla="*/ 1835150 w 4013200"/>
              <a:gd name="connsiteY14" fmla="*/ 108013 h 2686113"/>
              <a:gd name="connsiteX15" fmla="*/ 2343150 w 4013200"/>
              <a:gd name="connsiteY15" fmla="*/ 63 h 26861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013200" h="2686113">
                <a:moveTo>
                  <a:pt x="2343150" y="63"/>
                </a:moveTo>
                <a:cubicBezTo>
                  <a:pt x="2662237" y="2443"/>
                  <a:pt x="2826543" y="45307"/>
                  <a:pt x="2857500" y="100075"/>
                </a:cubicBezTo>
                <a:cubicBezTo>
                  <a:pt x="2886522" y="151420"/>
                  <a:pt x="3359702" y="1015275"/>
                  <a:pt x="3652443" y="1549048"/>
                </a:cubicBezTo>
                <a:lnTo>
                  <a:pt x="3673570" y="1587564"/>
                </a:lnTo>
                <a:lnTo>
                  <a:pt x="4013200" y="1587564"/>
                </a:lnTo>
                <a:lnTo>
                  <a:pt x="3581400" y="2648014"/>
                </a:lnTo>
                <a:lnTo>
                  <a:pt x="2393950" y="1587564"/>
                </a:lnTo>
                <a:lnTo>
                  <a:pt x="2752862" y="1587564"/>
                </a:lnTo>
                <a:lnTo>
                  <a:pt x="2747198" y="1549251"/>
                </a:lnTo>
                <a:cubicBezTo>
                  <a:pt x="2668370" y="1015121"/>
                  <a:pt x="2539851" y="131826"/>
                  <a:pt x="2533650" y="108013"/>
                </a:cubicBezTo>
                <a:cubicBezTo>
                  <a:pt x="2527036" y="82613"/>
                  <a:pt x="2456128" y="57213"/>
                  <a:pt x="2342357" y="60388"/>
                </a:cubicBezTo>
                <a:cubicBezTo>
                  <a:pt x="2228586" y="63563"/>
                  <a:pt x="2170112" y="75998"/>
                  <a:pt x="2159000" y="101663"/>
                </a:cubicBezTo>
                <a:cubicBezTo>
                  <a:pt x="2147888" y="127328"/>
                  <a:pt x="1642533" y="1824630"/>
                  <a:pt x="1384300" y="2686113"/>
                </a:cubicBezTo>
                <a:lnTo>
                  <a:pt x="0" y="2686113"/>
                </a:lnTo>
                <a:lnTo>
                  <a:pt x="1835150" y="108013"/>
                </a:lnTo>
                <a:cubicBezTo>
                  <a:pt x="1866370" y="62505"/>
                  <a:pt x="2024063" y="-2317"/>
                  <a:pt x="2343150" y="63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137" name="フリーフォーム: 図形 136">
            <a:extLst>
              <a:ext uri="{FF2B5EF4-FFF2-40B4-BE49-F238E27FC236}">
                <a16:creationId xmlns:a16="http://schemas.microsoft.com/office/drawing/2014/main" id="{8B393C95-9F42-7F27-82C7-5986C3986AA5}"/>
              </a:ext>
            </a:extLst>
          </p:cNvPr>
          <p:cNvSpPr/>
          <p:nvPr/>
        </p:nvSpPr>
        <p:spPr bwMode="auto">
          <a:xfrm>
            <a:off x="7232701" y="914400"/>
            <a:ext cx="1720392" cy="1600548"/>
          </a:xfrm>
          <a:custGeom>
            <a:avLst/>
            <a:gdLst>
              <a:gd name="connsiteX0" fmla="*/ 1000880 w 2877129"/>
              <a:gd name="connsiteY0" fmla="*/ 0 h 2676707"/>
              <a:gd name="connsiteX1" fmla="*/ 1254880 w 2877129"/>
              <a:gd name="connsiteY1" fmla="*/ 82550 h 2676707"/>
              <a:gd name="connsiteX2" fmla="*/ 1141930 w 2877129"/>
              <a:gd name="connsiteY2" fmla="*/ 82550 h 2676707"/>
              <a:gd name="connsiteX3" fmla="*/ 1114617 w 2877129"/>
              <a:gd name="connsiteY3" fmla="*/ 263715 h 2676707"/>
              <a:gd name="connsiteX4" fmla="*/ 937381 w 2877129"/>
              <a:gd name="connsiteY4" fmla="*/ 1438275 h 2676707"/>
              <a:gd name="connsiteX5" fmla="*/ 1446969 w 2877129"/>
              <a:gd name="connsiteY5" fmla="*/ 1738313 h 2676707"/>
              <a:gd name="connsiteX6" fmla="*/ 1899407 w 2877129"/>
              <a:gd name="connsiteY6" fmla="*/ 1443038 h 2676707"/>
              <a:gd name="connsiteX7" fmla="*/ 1470781 w 2877129"/>
              <a:gd name="connsiteY7" fmla="*/ 9525 h 2676707"/>
              <a:gd name="connsiteX8" fmla="*/ 1761294 w 2877129"/>
              <a:gd name="connsiteY8" fmla="*/ 9525 h 2676707"/>
              <a:gd name="connsiteX9" fmla="*/ 2799519 w 2877129"/>
              <a:gd name="connsiteY9" fmla="*/ 1504950 h 2676707"/>
              <a:gd name="connsiteX10" fmla="*/ 1489831 w 2877129"/>
              <a:gd name="connsiteY10" fmla="*/ 2676525 h 2676707"/>
              <a:gd name="connsiteX11" fmla="*/ 46794 w 2877129"/>
              <a:gd name="connsiteY11" fmla="*/ 1504950 h 2676707"/>
              <a:gd name="connsiteX12" fmla="*/ 836488 w 2877129"/>
              <a:gd name="connsiteY12" fmla="*/ 82550 h 2676707"/>
              <a:gd name="connsiteX13" fmla="*/ 696080 w 2877129"/>
              <a:gd name="connsiteY13" fmla="*/ 82550 h 2676707"/>
              <a:gd name="connsiteX0" fmla="*/ 1000880 w 2877129"/>
              <a:gd name="connsiteY0" fmla="*/ 0 h 2676707"/>
              <a:gd name="connsiteX1" fmla="*/ 1254880 w 2877129"/>
              <a:gd name="connsiteY1" fmla="*/ 82550 h 2676707"/>
              <a:gd name="connsiteX2" fmla="*/ 1141930 w 2877129"/>
              <a:gd name="connsiteY2" fmla="*/ 82550 h 2676707"/>
              <a:gd name="connsiteX3" fmla="*/ 1114617 w 2877129"/>
              <a:gd name="connsiteY3" fmla="*/ 263715 h 2676707"/>
              <a:gd name="connsiteX4" fmla="*/ 937381 w 2877129"/>
              <a:gd name="connsiteY4" fmla="*/ 1438275 h 2676707"/>
              <a:gd name="connsiteX5" fmla="*/ 1446969 w 2877129"/>
              <a:gd name="connsiteY5" fmla="*/ 1738313 h 2676707"/>
              <a:gd name="connsiteX6" fmla="*/ 1899407 w 2877129"/>
              <a:gd name="connsiteY6" fmla="*/ 1443038 h 2676707"/>
              <a:gd name="connsiteX7" fmla="*/ 1470781 w 2877129"/>
              <a:gd name="connsiteY7" fmla="*/ 9525 h 2676707"/>
              <a:gd name="connsiteX8" fmla="*/ 1761294 w 2877129"/>
              <a:gd name="connsiteY8" fmla="*/ 9525 h 2676707"/>
              <a:gd name="connsiteX9" fmla="*/ 2799519 w 2877129"/>
              <a:gd name="connsiteY9" fmla="*/ 1504950 h 2676707"/>
              <a:gd name="connsiteX10" fmla="*/ 1489831 w 2877129"/>
              <a:gd name="connsiteY10" fmla="*/ 2676525 h 2676707"/>
              <a:gd name="connsiteX11" fmla="*/ 46794 w 2877129"/>
              <a:gd name="connsiteY11" fmla="*/ 1504950 h 2676707"/>
              <a:gd name="connsiteX12" fmla="*/ 836488 w 2877129"/>
              <a:gd name="connsiteY12" fmla="*/ 82550 h 2676707"/>
              <a:gd name="connsiteX13" fmla="*/ 696080 w 2877129"/>
              <a:gd name="connsiteY13" fmla="*/ 82550 h 2676707"/>
              <a:gd name="connsiteX14" fmla="*/ 1000880 w 2877129"/>
              <a:gd name="connsiteY14" fmla="*/ 0 h 26767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877129" h="2676707">
                <a:moveTo>
                  <a:pt x="1000880" y="0"/>
                </a:moveTo>
                <a:lnTo>
                  <a:pt x="1254880" y="82550"/>
                </a:lnTo>
                <a:lnTo>
                  <a:pt x="1141930" y="82550"/>
                </a:lnTo>
                <a:lnTo>
                  <a:pt x="1114617" y="263715"/>
                </a:lnTo>
                <a:cubicBezTo>
                  <a:pt x="1046423" y="716310"/>
                  <a:pt x="955439" y="1321593"/>
                  <a:pt x="937381" y="1438275"/>
                </a:cubicBezTo>
                <a:cubicBezTo>
                  <a:pt x="916744" y="1571626"/>
                  <a:pt x="1183619" y="1730162"/>
                  <a:pt x="1446969" y="1738313"/>
                </a:cubicBezTo>
                <a:cubicBezTo>
                  <a:pt x="1710319" y="1746464"/>
                  <a:pt x="1948620" y="1628775"/>
                  <a:pt x="1899407" y="1443038"/>
                </a:cubicBezTo>
                <a:cubicBezTo>
                  <a:pt x="1850194" y="1257301"/>
                  <a:pt x="1618419" y="495300"/>
                  <a:pt x="1470781" y="9525"/>
                </a:cubicBezTo>
                <a:lnTo>
                  <a:pt x="1761294" y="9525"/>
                </a:lnTo>
                <a:cubicBezTo>
                  <a:pt x="2107369" y="508000"/>
                  <a:pt x="2564569" y="1147762"/>
                  <a:pt x="2799519" y="1504950"/>
                </a:cubicBezTo>
                <a:cubicBezTo>
                  <a:pt x="3034469" y="1862138"/>
                  <a:pt x="2774119" y="2690812"/>
                  <a:pt x="1489831" y="2676525"/>
                </a:cubicBezTo>
                <a:cubicBezTo>
                  <a:pt x="205543" y="2662238"/>
                  <a:pt x="-138945" y="1838325"/>
                  <a:pt x="46794" y="1504950"/>
                </a:cubicBezTo>
                <a:lnTo>
                  <a:pt x="836488" y="82550"/>
                </a:lnTo>
                <a:lnTo>
                  <a:pt x="696080" y="82550"/>
                </a:lnTo>
                <a:lnTo>
                  <a:pt x="1000880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375845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DE091C-56BC-C19B-E871-CF14B52002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34EBAB6-00E6-2078-FC3D-FD5020107EA6}"/>
              </a:ext>
            </a:extLst>
          </p:cNvPr>
          <p:cNvSpPr txBox="1"/>
          <p:nvPr/>
        </p:nvSpPr>
        <p:spPr>
          <a:xfrm>
            <a:off x="276046" y="232912"/>
            <a:ext cx="54168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奥行きのある矢印／Ｕターン（立体）</a:t>
            </a:r>
          </a:p>
        </p:txBody>
      </p: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E42CB1B7-4B5F-3368-1188-74156F918195}"/>
              </a:ext>
            </a:extLst>
          </p:cNvPr>
          <p:cNvGrpSpPr/>
          <p:nvPr/>
        </p:nvGrpSpPr>
        <p:grpSpPr>
          <a:xfrm>
            <a:off x="2906728" y="3130049"/>
            <a:ext cx="1848865" cy="1102014"/>
            <a:chOff x="2906728" y="3130049"/>
            <a:chExt cx="1848865" cy="1102014"/>
          </a:xfrm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86B4C659-3F08-379E-796B-DE0792DE7DE2}"/>
                </a:ext>
              </a:extLst>
            </p:cNvPr>
            <p:cNvSpPr/>
            <p:nvPr/>
          </p:nvSpPr>
          <p:spPr bwMode="auto">
            <a:xfrm>
              <a:off x="2906728" y="3130049"/>
              <a:ext cx="1848863" cy="1102014"/>
            </a:xfrm>
            <a:custGeom>
              <a:avLst/>
              <a:gdLst>
                <a:gd name="connsiteX0" fmla="*/ 2690284 w 3258118"/>
                <a:gd name="connsiteY0" fmla="*/ 308 h 1942000"/>
                <a:gd name="connsiteX1" fmla="*/ 3056642 w 3258118"/>
                <a:gd name="connsiteY1" fmla="*/ 205634 h 1942000"/>
                <a:gd name="connsiteX2" fmla="*/ 3066862 w 3258118"/>
                <a:gd name="connsiteY2" fmla="*/ 224763 h 1942000"/>
                <a:gd name="connsiteX3" fmla="*/ 3074520 w 3258118"/>
                <a:gd name="connsiteY3" fmla="*/ 230627 h 1942000"/>
                <a:gd name="connsiteX4" fmla="*/ 3257547 w 3258118"/>
                <a:gd name="connsiteY4" fmla="*/ 713165 h 1942000"/>
                <a:gd name="connsiteX5" fmla="*/ 2128835 w 3258118"/>
                <a:gd name="connsiteY5" fmla="*/ 1932365 h 1942000"/>
                <a:gd name="connsiteX6" fmla="*/ 616149 w 3258118"/>
                <a:gd name="connsiteY6" fmla="*/ 1631708 h 1942000"/>
                <a:gd name="connsiteX7" fmla="*/ 542923 w 3258118"/>
                <a:gd name="connsiteY7" fmla="*/ 1856166 h 1942000"/>
                <a:gd name="connsiteX8" fmla="*/ 478560 w 3258118"/>
                <a:gd name="connsiteY8" fmla="*/ 1685916 h 1942000"/>
                <a:gd name="connsiteX9" fmla="*/ 457199 w 3258118"/>
                <a:gd name="connsiteY9" fmla="*/ 1751392 h 1942000"/>
                <a:gd name="connsiteX10" fmla="*/ 309562 w 3258118"/>
                <a:gd name="connsiteY10" fmla="*/ 1360867 h 1942000"/>
                <a:gd name="connsiteX11" fmla="*/ 676274 w 3258118"/>
                <a:gd name="connsiteY11" fmla="*/ 1079879 h 1942000"/>
                <a:gd name="connsiteX12" fmla="*/ 607269 w 3258118"/>
                <a:gd name="connsiteY12" fmla="*/ 1291394 h 1942000"/>
                <a:gd name="connsiteX13" fmla="*/ 621048 w 3258118"/>
                <a:gd name="connsiteY13" fmla="*/ 1292654 h 1942000"/>
                <a:gd name="connsiteX14" fmla="*/ 761998 w 3258118"/>
                <a:gd name="connsiteY14" fmla="*/ 1184653 h 1942000"/>
                <a:gd name="connsiteX15" fmla="*/ 723700 w 3258118"/>
                <a:gd name="connsiteY15" fmla="*/ 1302043 h 1942000"/>
                <a:gd name="connsiteX16" fmla="*/ 2147885 w 3258118"/>
                <a:gd name="connsiteY16" fmla="*/ 1432304 h 1942000"/>
                <a:gd name="connsiteX17" fmla="*/ 2747960 w 3258118"/>
                <a:gd name="connsiteY17" fmla="*/ 760792 h 1942000"/>
                <a:gd name="connsiteX18" fmla="*/ 2733449 w 3258118"/>
                <a:gd name="connsiteY18" fmla="*/ 596635 h 1942000"/>
                <a:gd name="connsiteX19" fmla="*/ 2712473 w 3258118"/>
                <a:gd name="connsiteY19" fmla="*/ 544782 h 1942000"/>
                <a:gd name="connsiteX20" fmla="*/ 2712436 w 3258118"/>
                <a:gd name="connsiteY20" fmla="*/ 544749 h 1942000"/>
                <a:gd name="connsiteX21" fmla="*/ 2547934 w 3258118"/>
                <a:gd name="connsiteY21" fmla="*/ 503616 h 1942000"/>
                <a:gd name="connsiteX22" fmla="*/ 85724 w 3258118"/>
                <a:gd name="connsiteY22" fmla="*/ 908428 h 1942000"/>
                <a:gd name="connsiteX23" fmla="*/ 114582 w 3258118"/>
                <a:gd name="connsiteY23" fmla="*/ 784750 h 1942000"/>
                <a:gd name="connsiteX24" fmla="*/ 0 w 3258118"/>
                <a:gd name="connsiteY24" fmla="*/ 803654 h 1942000"/>
                <a:gd name="connsiteX25" fmla="*/ 33337 w 3258118"/>
                <a:gd name="connsiteY25" fmla="*/ 660779 h 1942000"/>
                <a:gd name="connsiteX26" fmla="*/ 2624134 w 3258118"/>
                <a:gd name="connsiteY26" fmla="*/ 3554 h 1942000"/>
                <a:gd name="connsiteX27" fmla="*/ 2690284 w 3258118"/>
                <a:gd name="connsiteY27" fmla="*/ 308 h 1942000"/>
                <a:gd name="connsiteX0" fmla="*/ 2690284 w 3258118"/>
                <a:gd name="connsiteY0" fmla="*/ 308 h 1942000"/>
                <a:gd name="connsiteX1" fmla="*/ 3056642 w 3258118"/>
                <a:gd name="connsiteY1" fmla="*/ 205634 h 1942000"/>
                <a:gd name="connsiteX2" fmla="*/ 3066862 w 3258118"/>
                <a:gd name="connsiteY2" fmla="*/ 224763 h 1942000"/>
                <a:gd name="connsiteX3" fmla="*/ 3074520 w 3258118"/>
                <a:gd name="connsiteY3" fmla="*/ 230627 h 1942000"/>
                <a:gd name="connsiteX4" fmla="*/ 3257547 w 3258118"/>
                <a:gd name="connsiteY4" fmla="*/ 713165 h 1942000"/>
                <a:gd name="connsiteX5" fmla="*/ 2128835 w 3258118"/>
                <a:gd name="connsiteY5" fmla="*/ 1932365 h 1942000"/>
                <a:gd name="connsiteX6" fmla="*/ 616149 w 3258118"/>
                <a:gd name="connsiteY6" fmla="*/ 1631708 h 1942000"/>
                <a:gd name="connsiteX7" fmla="*/ 542923 w 3258118"/>
                <a:gd name="connsiteY7" fmla="*/ 1856166 h 1942000"/>
                <a:gd name="connsiteX8" fmla="*/ 457199 w 3258118"/>
                <a:gd name="connsiteY8" fmla="*/ 1751392 h 1942000"/>
                <a:gd name="connsiteX9" fmla="*/ 309562 w 3258118"/>
                <a:gd name="connsiteY9" fmla="*/ 1360867 h 1942000"/>
                <a:gd name="connsiteX10" fmla="*/ 676274 w 3258118"/>
                <a:gd name="connsiteY10" fmla="*/ 1079879 h 1942000"/>
                <a:gd name="connsiteX11" fmla="*/ 607269 w 3258118"/>
                <a:gd name="connsiteY11" fmla="*/ 1291394 h 1942000"/>
                <a:gd name="connsiteX12" fmla="*/ 621048 w 3258118"/>
                <a:gd name="connsiteY12" fmla="*/ 1292654 h 1942000"/>
                <a:gd name="connsiteX13" fmla="*/ 761998 w 3258118"/>
                <a:gd name="connsiteY13" fmla="*/ 1184653 h 1942000"/>
                <a:gd name="connsiteX14" fmla="*/ 723700 w 3258118"/>
                <a:gd name="connsiteY14" fmla="*/ 1302043 h 1942000"/>
                <a:gd name="connsiteX15" fmla="*/ 2147885 w 3258118"/>
                <a:gd name="connsiteY15" fmla="*/ 1432304 h 1942000"/>
                <a:gd name="connsiteX16" fmla="*/ 2747960 w 3258118"/>
                <a:gd name="connsiteY16" fmla="*/ 760792 h 1942000"/>
                <a:gd name="connsiteX17" fmla="*/ 2733449 w 3258118"/>
                <a:gd name="connsiteY17" fmla="*/ 596635 h 1942000"/>
                <a:gd name="connsiteX18" fmla="*/ 2712473 w 3258118"/>
                <a:gd name="connsiteY18" fmla="*/ 544782 h 1942000"/>
                <a:gd name="connsiteX19" fmla="*/ 2712436 w 3258118"/>
                <a:gd name="connsiteY19" fmla="*/ 544749 h 1942000"/>
                <a:gd name="connsiteX20" fmla="*/ 2547934 w 3258118"/>
                <a:gd name="connsiteY20" fmla="*/ 503616 h 1942000"/>
                <a:gd name="connsiteX21" fmla="*/ 85724 w 3258118"/>
                <a:gd name="connsiteY21" fmla="*/ 908428 h 1942000"/>
                <a:gd name="connsiteX22" fmla="*/ 114582 w 3258118"/>
                <a:gd name="connsiteY22" fmla="*/ 784750 h 1942000"/>
                <a:gd name="connsiteX23" fmla="*/ 0 w 3258118"/>
                <a:gd name="connsiteY23" fmla="*/ 803654 h 1942000"/>
                <a:gd name="connsiteX24" fmla="*/ 33337 w 3258118"/>
                <a:gd name="connsiteY24" fmla="*/ 660779 h 1942000"/>
                <a:gd name="connsiteX25" fmla="*/ 2624134 w 3258118"/>
                <a:gd name="connsiteY25" fmla="*/ 3554 h 1942000"/>
                <a:gd name="connsiteX26" fmla="*/ 2690284 w 3258118"/>
                <a:gd name="connsiteY26" fmla="*/ 308 h 1942000"/>
                <a:gd name="connsiteX0" fmla="*/ 2690284 w 3258118"/>
                <a:gd name="connsiteY0" fmla="*/ 308 h 1942000"/>
                <a:gd name="connsiteX1" fmla="*/ 3056642 w 3258118"/>
                <a:gd name="connsiteY1" fmla="*/ 205634 h 1942000"/>
                <a:gd name="connsiteX2" fmla="*/ 3066862 w 3258118"/>
                <a:gd name="connsiteY2" fmla="*/ 224763 h 1942000"/>
                <a:gd name="connsiteX3" fmla="*/ 3074520 w 3258118"/>
                <a:gd name="connsiteY3" fmla="*/ 230627 h 1942000"/>
                <a:gd name="connsiteX4" fmla="*/ 3257547 w 3258118"/>
                <a:gd name="connsiteY4" fmla="*/ 713165 h 1942000"/>
                <a:gd name="connsiteX5" fmla="*/ 2128835 w 3258118"/>
                <a:gd name="connsiteY5" fmla="*/ 1932365 h 1942000"/>
                <a:gd name="connsiteX6" fmla="*/ 616149 w 3258118"/>
                <a:gd name="connsiteY6" fmla="*/ 1631708 h 1942000"/>
                <a:gd name="connsiteX7" fmla="*/ 542923 w 3258118"/>
                <a:gd name="connsiteY7" fmla="*/ 1856166 h 1942000"/>
                <a:gd name="connsiteX8" fmla="*/ 457199 w 3258118"/>
                <a:gd name="connsiteY8" fmla="*/ 1751392 h 1942000"/>
                <a:gd name="connsiteX9" fmla="*/ 309562 w 3258118"/>
                <a:gd name="connsiteY9" fmla="*/ 1360867 h 1942000"/>
                <a:gd name="connsiteX10" fmla="*/ 676274 w 3258118"/>
                <a:gd name="connsiteY10" fmla="*/ 1079879 h 1942000"/>
                <a:gd name="connsiteX11" fmla="*/ 607269 w 3258118"/>
                <a:gd name="connsiteY11" fmla="*/ 1291394 h 1942000"/>
                <a:gd name="connsiteX12" fmla="*/ 761998 w 3258118"/>
                <a:gd name="connsiteY12" fmla="*/ 1184653 h 1942000"/>
                <a:gd name="connsiteX13" fmla="*/ 723700 w 3258118"/>
                <a:gd name="connsiteY13" fmla="*/ 1302043 h 1942000"/>
                <a:gd name="connsiteX14" fmla="*/ 2147885 w 3258118"/>
                <a:gd name="connsiteY14" fmla="*/ 1432304 h 1942000"/>
                <a:gd name="connsiteX15" fmla="*/ 2747960 w 3258118"/>
                <a:gd name="connsiteY15" fmla="*/ 760792 h 1942000"/>
                <a:gd name="connsiteX16" fmla="*/ 2733449 w 3258118"/>
                <a:gd name="connsiteY16" fmla="*/ 596635 h 1942000"/>
                <a:gd name="connsiteX17" fmla="*/ 2712473 w 3258118"/>
                <a:gd name="connsiteY17" fmla="*/ 544782 h 1942000"/>
                <a:gd name="connsiteX18" fmla="*/ 2712436 w 3258118"/>
                <a:gd name="connsiteY18" fmla="*/ 544749 h 1942000"/>
                <a:gd name="connsiteX19" fmla="*/ 2547934 w 3258118"/>
                <a:gd name="connsiteY19" fmla="*/ 503616 h 1942000"/>
                <a:gd name="connsiteX20" fmla="*/ 85724 w 3258118"/>
                <a:gd name="connsiteY20" fmla="*/ 908428 h 1942000"/>
                <a:gd name="connsiteX21" fmla="*/ 114582 w 3258118"/>
                <a:gd name="connsiteY21" fmla="*/ 784750 h 1942000"/>
                <a:gd name="connsiteX22" fmla="*/ 0 w 3258118"/>
                <a:gd name="connsiteY22" fmla="*/ 803654 h 1942000"/>
                <a:gd name="connsiteX23" fmla="*/ 33337 w 3258118"/>
                <a:gd name="connsiteY23" fmla="*/ 660779 h 1942000"/>
                <a:gd name="connsiteX24" fmla="*/ 2624134 w 3258118"/>
                <a:gd name="connsiteY24" fmla="*/ 3554 h 1942000"/>
                <a:gd name="connsiteX25" fmla="*/ 2690284 w 3258118"/>
                <a:gd name="connsiteY25" fmla="*/ 308 h 1942000"/>
                <a:gd name="connsiteX0" fmla="*/ 2690284 w 3258118"/>
                <a:gd name="connsiteY0" fmla="*/ 308 h 1942000"/>
                <a:gd name="connsiteX1" fmla="*/ 3056642 w 3258118"/>
                <a:gd name="connsiteY1" fmla="*/ 205634 h 1942000"/>
                <a:gd name="connsiteX2" fmla="*/ 3066862 w 3258118"/>
                <a:gd name="connsiteY2" fmla="*/ 224763 h 1942000"/>
                <a:gd name="connsiteX3" fmla="*/ 3074520 w 3258118"/>
                <a:gd name="connsiteY3" fmla="*/ 230627 h 1942000"/>
                <a:gd name="connsiteX4" fmla="*/ 3257547 w 3258118"/>
                <a:gd name="connsiteY4" fmla="*/ 713165 h 1942000"/>
                <a:gd name="connsiteX5" fmla="*/ 2128835 w 3258118"/>
                <a:gd name="connsiteY5" fmla="*/ 1932365 h 1942000"/>
                <a:gd name="connsiteX6" fmla="*/ 616149 w 3258118"/>
                <a:gd name="connsiteY6" fmla="*/ 1631708 h 1942000"/>
                <a:gd name="connsiteX7" fmla="*/ 542923 w 3258118"/>
                <a:gd name="connsiteY7" fmla="*/ 1856166 h 1942000"/>
                <a:gd name="connsiteX8" fmla="*/ 457199 w 3258118"/>
                <a:gd name="connsiteY8" fmla="*/ 1751392 h 1942000"/>
                <a:gd name="connsiteX9" fmla="*/ 309562 w 3258118"/>
                <a:gd name="connsiteY9" fmla="*/ 1360867 h 1942000"/>
                <a:gd name="connsiteX10" fmla="*/ 676274 w 3258118"/>
                <a:gd name="connsiteY10" fmla="*/ 1079879 h 1942000"/>
                <a:gd name="connsiteX11" fmla="*/ 607269 w 3258118"/>
                <a:gd name="connsiteY11" fmla="*/ 1291394 h 1942000"/>
                <a:gd name="connsiteX12" fmla="*/ 761998 w 3258118"/>
                <a:gd name="connsiteY12" fmla="*/ 1184653 h 1942000"/>
                <a:gd name="connsiteX13" fmla="*/ 723700 w 3258118"/>
                <a:gd name="connsiteY13" fmla="*/ 1302043 h 1942000"/>
                <a:gd name="connsiteX14" fmla="*/ 2147885 w 3258118"/>
                <a:gd name="connsiteY14" fmla="*/ 1432304 h 1942000"/>
                <a:gd name="connsiteX15" fmla="*/ 2747960 w 3258118"/>
                <a:gd name="connsiteY15" fmla="*/ 760792 h 1942000"/>
                <a:gd name="connsiteX16" fmla="*/ 2733449 w 3258118"/>
                <a:gd name="connsiteY16" fmla="*/ 596635 h 1942000"/>
                <a:gd name="connsiteX17" fmla="*/ 2712473 w 3258118"/>
                <a:gd name="connsiteY17" fmla="*/ 544782 h 1942000"/>
                <a:gd name="connsiteX18" fmla="*/ 2712436 w 3258118"/>
                <a:gd name="connsiteY18" fmla="*/ 544749 h 1942000"/>
                <a:gd name="connsiteX19" fmla="*/ 2547934 w 3258118"/>
                <a:gd name="connsiteY19" fmla="*/ 503616 h 1942000"/>
                <a:gd name="connsiteX20" fmla="*/ 85724 w 3258118"/>
                <a:gd name="connsiteY20" fmla="*/ 908428 h 1942000"/>
                <a:gd name="connsiteX21" fmla="*/ 0 w 3258118"/>
                <a:gd name="connsiteY21" fmla="*/ 803654 h 1942000"/>
                <a:gd name="connsiteX22" fmla="*/ 33337 w 3258118"/>
                <a:gd name="connsiteY22" fmla="*/ 660779 h 1942000"/>
                <a:gd name="connsiteX23" fmla="*/ 2624134 w 3258118"/>
                <a:gd name="connsiteY23" fmla="*/ 3554 h 1942000"/>
                <a:gd name="connsiteX24" fmla="*/ 2690284 w 3258118"/>
                <a:gd name="connsiteY24" fmla="*/ 308 h 1942000"/>
                <a:gd name="connsiteX0" fmla="*/ 2690284 w 3258118"/>
                <a:gd name="connsiteY0" fmla="*/ 308 h 1942000"/>
                <a:gd name="connsiteX1" fmla="*/ 3056642 w 3258118"/>
                <a:gd name="connsiteY1" fmla="*/ 205634 h 1942000"/>
                <a:gd name="connsiteX2" fmla="*/ 3066862 w 3258118"/>
                <a:gd name="connsiteY2" fmla="*/ 224763 h 1942000"/>
                <a:gd name="connsiteX3" fmla="*/ 3074520 w 3258118"/>
                <a:gd name="connsiteY3" fmla="*/ 230627 h 1942000"/>
                <a:gd name="connsiteX4" fmla="*/ 3257547 w 3258118"/>
                <a:gd name="connsiteY4" fmla="*/ 713165 h 1942000"/>
                <a:gd name="connsiteX5" fmla="*/ 2128835 w 3258118"/>
                <a:gd name="connsiteY5" fmla="*/ 1932365 h 1942000"/>
                <a:gd name="connsiteX6" fmla="*/ 616149 w 3258118"/>
                <a:gd name="connsiteY6" fmla="*/ 1631708 h 1942000"/>
                <a:gd name="connsiteX7" fmla="*/ 542923 w 3258118"/>
                <a:gd name="connsiteY7" fmla="*/ 1856166 h 1942000"/>
                <a:gd name="connsiteX8" fmla="*/ 457199 w 3258118"/>
                <a:gd name="connsiteY8" fmla="*/ 1751392 h 1942000"/>
                <a:gd name="connsiteX9" fmla="*/ 309562 w 3258118"/>
                <a:gd name="connsiteY9" fmla="*/ 1360867 h 1942000"/>
                <a:gd name="connsiteX10" fmla="*/ 676274 w 3258118"/>
                <a:gd name="connsiteY10" fmla="*/ 1079879 h 1942000"/>
                <a:gd name="connsiteX11" fmla="*/ 761998 w 3258118"/>
                <a:gd name="connsiteY11" fmla="*/ 1184653 h 1942000"/>
                <a:gd name="connsiteX12" fmla="*/ 723700 w 3258118"/>
                <a:gd name="connsiteY12" fmla="*/ 1302043 h 1942000"/>
                <a:gd name="connsiteX13" fmla="*/ 2147885 w 3258118"/>
                <a:gd name="connsiteY13" fmla="*/ 1432304 h 1942000"/>
                <a:gd name="connsiteX14" fmla="*/ 2747960 w 3258118"/>
                <a:gd name="connsiteY14" fmla="*/ 760792 h 1942000"/>
                <a:gd name="connsiteX15" fmla="*/ 2733449 w 3258118"/>
                <a:gd name="connsiteY15" fmla="*/ 596635 h 1942000"/>
                <a:gd name="connsiteX16" fmla="*/ 2712473 w 3258118"/>
                <a:gd name="connsiteY16" fmla="*/ 544782 h 1942000"/>
                <a:gd name="connsiteX17" fmla="*/ 2712436 w 3258118"/>
                <a:gd name="connsiteY17" fmla="*/ 544749 h 1942000"/>
                <a:gd name="connsiteX18" fmla="*/ 2547934 w 3258118"/>
                <a:gd name="connsiteY18" fmla="*/ 503616 h 1942000"/>
                <a:gd name="connsiteX19" fmla="*/ 85724 w 3258118"/>
                <a:gd name="connsiteY19" fmla="*/ 908428 h 1942000"/>
                <a:gd name="connsiteX20" fmla="*/ 0 w 3258118"/>
                <a:gd name="connsiteY20" fmla="*/ 803654 h 1942000"/>
                <a:gd name="connsiteX21" fmla="*/ 33337 w 3258118"/>
                <a:gd name="connsiteY21" fmla="*/ 660779 h 1942000"/>
                <a:gd name="connsiteX22" fmla="*/ 2624134 w 3258118"/>
                <a:gd name="connsiteY22" fmla="*/ 3554 h 1942000"/>
                <a:gd name="connsiteX23" fmla="*/ 2690284 w 3258118"/>
                <a:gd name="connsiteY23" fmla="*/ 308 h 194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258118" h="1942000">
                  <a:moveTo>
                    <a:pt x="2690284" y="308"/>
                  </a:moveTo>
                  <a:cubicBezTo>
                    <a:pt x="2798675" y="4499"/>
                    <a:pt x="2952081" y="52430"/>
                    <a:pt x="3056642" y="205634"/>
                  </a:cubicBezTo>
                  <a:lnTo>
                    <a:pt x="3066862" y="224763"/>
                  </a:lnTo>
                  <a:lnTo>
                    <a:pt x="3074520" y="230627"/>
                  </a:lnTo>
                  <a:cubicBezTo>
                    <a:pt x="3170795" y="321472"/>
                    <a:pt x="3247823" y="471816"/>
                    <a:pt x="3257547" y="713165"/>
                  </a:cubicBezTo>
                  <a:cubicBezTo>
                    <a:pt x="3279774" y="1264821"/>
                    <a:pt x="2648740" y="2037140"/>
                    <a:pt x="2128835" y="1932365"/>
                  </a:cubicBezTo>
                  <a:lnTo>
                    <a:pt x="616149" y="1631708"/>
                  </a:lnTo>
                  <a:lnTo>
                    <a:pt x="542923" y="1856166"/>
                  </a:lnTo>
                  <a:lnTo>
                    <a:pt x="457199" y="1751392"/>
                  </a:lnTo>
                  <a:lnTo>
                    <a:pt x="309562" y="1360867"/>
                  </a:lnTo>
                  <a:lnTo>
                    <a:pt x="676274" y="1079879"/>
                  </a:lnTo>
                  <a:lnTo>
                    <a:pt x="761998" y="1184653"/>
                  </a:lnTo>
                  <a:lnTo>
                    <a:pt x="723700" y="1302043"/>
                  </a:lnTo>
                  <a:lnTo>
                    <a:pt x="2147885" y="1432304"/>
                  </a:lnTo>
                  <a:cubicBezTo>
                    <a:pt x="2424109" y="1451355"/>
                    <a:pt x="2728909" y="1010029"/>
                    <a:pt x="2747960" y="760792"/>
                  </a:cubicBezTo>
                  <a:cubicBezTo>
                    <a:pt x="2752722" y="698483"/>
                    <a:pt x="2747067" y="643615"/>
                    <a:pt x="2733449" y="596635"/>
                  </a:cubicBezTo>
                  <a:lnTo>
                    <a:pt x="2712473" y="544782"/>
                  </a:lnTo>
                  <a:cubicBezTo>
                    <a:pt x="2712461" y="544771"/>
                    <a:pt x="2712448" y="544760"/>
                    <a:pt x="2712436" y="544749"/>
                  </a:cubicBezTo>
                  <a:cubicBezTo>
                    <a:pt x="2664467" y="511281"/>
                    <a:pt x="2606870" y="497068"/>
                    <a:pt x="2547934" y="503616"/>
                  </a:cubicBezTo>
                  <a:cubicBezTo>
                    <a:pt x="2390772" y="521078"/>
                    <a:pt x="906460" y="773491"/>
                    <a:pt x="85724" y="908428"/>
                  </a:cubicBezTo>
                  <a:lnTo>
                    <a:pt x="0" y="803654"/>
                  </a:lnTo>
                  <a:lnTo>
                    <a:pt x="33337" y="660779"/>
                  </a:lnTo>
                  <a:lnTo>
                    <a:pt x="2624134" y="3554"/>
                  </a:lnTo>
                  <a:cubicBezTo>
                    <a:pt x="2643085" y="677"/>
                    <a:pt x="2665509" y="-650"/>
                    <a:pt x="2690284" y="308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F6F5B7BA-3A2F-7762-B7BA-0A0FF6E165DF}"/>
                </a:ext>
              </a:extLst>
            </p:cNvPr>
            <p:cNvSpPr/>
            <p:nvPr/>
          </p:nvSpPr>
          <p:spPr bwMode="auto">
            <a:xfrm>
              <a:off x="2955374" y="3189504"/>
              <a:ext cx="1800219" cy="1042559"/>
            </a:xfrm>
            <a:custGeom>
              <a:avLst/>
              <a:gdLst>
                <a:gd name="connsiteX0" fmla="*/ 2690286 w 3172395"/>
                <a:gd name="connsiteY0" fmla="*/ 309 h 1837227"/>
                <a:gd name="connsiteX1" fmla="*/ 3171824 w 3172395"/>
                <a:gd name="connsiteY1" fmla="*/ 608392 h 1837227"/>
                <a:gd name="connsiteX2" fmla="*/ 2043112 w 3172395"/>
                <a:gd name="connsiteY2" fmla="*/ 1827592 h 1837227"/>
                <a:gd name="connsiteX3" fmla="*/ 530426 w 3172395"/>
                <a:gd name="connsiteY3" fmla="*/ 1526935 h 1837227"/>
                <a:gd name="connsiteX4" fmla="*/ 457199 w 3172395"/>
                <a:gd name="connsiteY4" fmla="*/ 1751393 h 1837227"/>
                <a:gd name="connsiteX5" fmla="*/ 309562 w 3172395"/>
                <a:gd name="connsiteY5" fmla="*/ 1360868 h 1837227"/>
                <a:gd name="connsiteX6" fmla="*/ 676274 w 3172395"/>
                <a:gd name="connsiteY6" fmla="*/ 1079880 h 1837227"/>
                <a:gd name="connsiteX7" fmla="*/ 607269 w 3172395"/>
                <a:gd name="connsiteY7" fmla="*/ 1291395 h 1837227"/>
                <a:gd name="connsiteX8" fmla="*/ 2147887 w 3172395"/>
                <a:gd name="connsiteY8" fmla="*/ 1432305 h 1837227"/>
                <a:gd name="connsiteX9" fmla="*/ 2747962 w 3172395"/>
                <a:gd name="connsiteY9" fmla="*/ 760793 h 1837227"/>
                <a:gd name="connsiteX10" fmla="*/ 2462211 w 3172395"/>
                <a:gd name="connsiteY10" fmla="*/ 398843 h 1837227"/>
                <a:gd name="connsiteX11" fmla="*/ 0 w 3172395"/>
                <a:gd name="connsiteY11" fmla="*/ 803655 h 1837227"/>
                <a:gd name="connsiteX12" fmla="*/ 33337 w 3172395"/>
                <a:gd name="connsiteY12" fmla="*/ 660780 h 1837227"/>
                <a:gd name="connsiteX13" fmla="*/ 2624136 w 3172395"/>
                <a:gd name="connsiteY13" fmla="*/ 3555 h 1837227"/>
                <a:gd name="connsiteX14" fmla="*/ 2690286 w 3172395"/>
                <a:gd name="connsiteY14" fmla="*/ 309 h 1837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172395" h="1837227">
                  <a:moveTo>
                    <a:pt x="2690286" y="309"/>
                  </a:moveTo>
                  <a:cubicBezTo>
                    <a:pt x="2863712" y="7015"/>
                    <a:pt x="3152377" y="125693"/>
                    <a:pt x="3171824" y="608392"/>
                  </a:cubicBezTo>
                  <a:cubicBezTo>
                    <a:pt x="3194051" y="1160048"/>
                    <a:pt x="2563017" y="1932367"/>
                    <a:pt x="2043112" y="1827592"/>
                  </a:cubicBezTo>
                  <a:lnTo>
                    <a:pt x="530426" y="1526935"/>
                  </a:lnTo>
                  <a:lnTo>
                    <a:pt x="457199" y="1751393"/>
                  </a:lnTo>
                  <a:lnTo>
                    <a:pt x="309562" y="1360868"/>
                  </a:lnTo>
                  <a:lnTo>
                    <a:pt x="676274" y="1079880"/>
                  </a:lnTo>
                  <a:lnTo>
                    <a:pt x="607269" y="1291395"/>
                  </a:lnTo>
                  <a:lnTo>
                    <a:pt x="2147887" y="1432305"/>
                  </a:lnTo>
                  <a:cubicBezTo>
                    <a:pt x="2424111" y="1451356"/>
                    <a:pt x="2728911" y="1010030"/>
                    <a:pt x="2747962" y="760793"/>
                  </a:cubicBezTo>
                  <a:cubicBezTo>
                    <a:pt x="2767012" y="511556"/>
                    <a:pt x="2619374" y="381381"/>
                    <a:pt x="2462211" y="398843"/>
                  </a:cubicBezTo>
                  <a:cubicBezTo>
                    <a:pt x="2305049" y="416305"/>
                    <a:pt x="820736" y="668718"/>
                    <a:pt x="0" y="803655"/>
                  </a:cubicBezTo>
                  <a:lnTo>
                    <a:pt x="33337" y="660780"/>
                  </a:lnTo>
                  <a:lnTo>
                    <a:pt x="2624136" y="3555"/>
                  </a:lnTo>
                  <a:cubicBezTo>
                    <a:pt x="2643087" y="678"/>
                    <a:pt x="2665511" y="-649"/>
                    <a:pt x="2690286" y="309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id="{E287292F-226F-933A-6CB7-E8B2FEA76498}"/>
              </a:ext>
            </a:extLst>
          </p:cNvPr>
          <p:cNvGrpSpPr/>
          <p:nvPr/>
        </p:nvGrpSpPr>
        <p:grpSpPr>
          <a:xfrm>
            <a:off x="771525" y="3129775"/>
            <a:ext cx="1851482" cy="1102288"/>
            <a:chOff x="771525" y="3129775"/>
            <a:chExt cx="1851482" cy="1102288"/>
          </a:xfrm>
        </p:grpSpPr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B0B50D24-BABC-43E6-EF77-71D5D69D1128}"/>
                </a:ext>
              </a:extLst>
            </p:cNvPr>
            <p:cNvSpPr/>
            <p:nvPr/>
          </p:nvSpPr>
          <p:spPr bwMode="auto">
            <a:xfrm>
              <a:off x="771525" y="3129775"/>
              <a:ext cx="1851482" cy="1102288"/>
            </a:xfrm>
            <a:custGeom>
              <a:avLst/>
              <a:gdLst>
                <a:gd name="connsiteX0" fmla="*/ 1024889 w 3262732"/>
                <a:gd name="connsiteY0" fmla="*/ 332 h 1942483"/>
                <a:gd name="connsiteX1" fmla="*/ 1084681 w 3262732"/>
                <a:gd name="connsiteY1" fmla="*/ 3543 h 1942483"/>
                <a:gd name="connsiteX2" fmla="*/ 2632368 w 3262732"/>
                <a:gd name="connsiteY2" fmla="*/ 323006 h 1942483"/>
                <a:gd name="connsiteX3" fmla="*/ 2703930 w 3262732"/>
                <a:gd name="connsiteY3" fmla="*/ 108317 h 1942483"/>
                <a:gd name="connsiteX4" fmla="*/ 2768055 w 3262732"/>
                <a:gd name="connsiteY4" fmla="*/ 277891 h 1942483"/>
                <a:gd name="connsiteX5" fmla="*/ 2789655 w 3262732"/>
                <a:gd name="connsiteY5" fmla="*/ 213091 h 1942483"/>
                <a:gd name="connsiteX6" fmla="*/ 2932529 w 3262732"/>
                <a:gd name="connsiteY6" fmla="*/ 590916 h 1942483"/>
                <a:gd name="connsiteX7" fmla="*/ 2570580 w 3262732"/>
                <a:gd name="connsiteY7" fmla="*/ 870316 h 1942483"/>
                <a:gd name="connsiteX8" fmla="*/ 2637753 w 3262732"/>
                <a:gd name="connsiteY8" fmla="*/ 668795 h 1942483"/>
                <a:gd name="connsiteX9" fmla="*/ 2613274 w 3262732"/>
                <a:gd name="connsiteY9" fmla="*/ 666412 h 1942483"/>
                <a:gd name="connsiteX10" fmla="*/ 2484855 w 3262732"/>
                <a:gd name="connsiteY10" fmla="*/ 765542 h 1942483"/>
                <a:gd name="connsiteX11" fmla="*/ 2520897 w 3262732"/>
                <a:gd name="connsiteY11" fmla="*/ 657418 h 1942483"/>
                <a:gd name="connsiteX12" fmla="*/ 1087855 w 3262732"/>
                <a:gd name="connsiteY12" fmla="*/ 517892 h 1942483"/>
                <a:gd name="connsiteX13" fmla="*/ 506830 w 3262732"/>
                <a:gd name="connsiteY13" fmla="*/ 1137017 h 1942483"/>
                <a:gd name="connsiteX14" fmla="*/ 520423 w 3262732"/>
                <a:gd name="connsiteY14" fmla="*/ 1377027 h 1942483"/>
                <a:gd name="connsiteX15" fmla="*/ 530272 w 3262732"/>
                <a:gd name="connsiteY15" fmla="*/ 1394420 h 1942483"/>
                <a:gd name="connsiteX16" fmla="*/ 535407 w 3262732"/>
                <a:gd name="connsiteY16" fmla="*/ 1398955 h 1942483"/>
                <a:gd name="connsiteX17" fmla="*/ 786231 w 3262732"/>
                <a:gd name="connsiteY17" fmla="*/ 1438643 h 1942483"/>
                <a:gd name="connsiteX18" fmla="*/ 3177007 w 3262732"/>
                <a:gd name="connsiteY18" fmla="*/ 1038593 h 1942483"/>
                <a:gd name="connsiteX19" fmla="*/ 3133942 w 3262732"/>
                <a:gd name="connsiteY19" fmla="*/ 1164918 h 1942483"/>
                <a:gd name="connsiteX20" fmla="*/ 3262732 w 3262732"/>
                <a:gd name="connsiteY20" fmla="*/ 1143367 h 1942483"/>
                <a:gd name="connsiteX21" fmla="*/ 3215106 w 3262732"/>
                <a:gd name="connsiteY21" fmla="*/ 1283067 h 1942483"/>
                <a:gd name="connsiteX22" fmla="*/ 703681 w 3262732"/>
                <a:gd name="connsiteY22" fmla="*/ 1930767 h 1942483"/>
                <a:gd name="connsiteX23" fmla="*/ 208034 w 3262732"/>
                <a:gd name="connsiteY23" fmla="*/ 1743559 h 1942483"/>
                <a:gd name="connsiteX24" fmla="*/ 183436 w 3262732"/>
                <a:gd name="connsiteY24" fmla="*/ 1705622 h 1942483"/>
                <a:gd name="connsiteX25" fmla="*/ 166710 w 3262732"/>
                <a:gd name="connsiteY25" fmla="*/ 1690659 h 1942483"/>
                <a:gd name="connsiteX26" fmla="*/ 14706 w 3262732"/>
                <a:gd name="connsiteY26" fmla="*/ 1044943 h 1942483"/>
                <a:gd name="connsiteX27" fmla="*/ 1024889 w 3262732"/>
                <a:gd name="connsiteY27" fmla="*/ 332 h 1942483"/>
                <a:gd name="connsiteX0" fmla="*/ 1024889 w 3262732"/>
                <a:gd name="connsiteY0" fmla="*/ 332 h 1942483"/>
                <a:gd name="connsiteX1" fmla="*/ 1084681 w 3262732"/>
                <a:gd name="connsiteY1" fmla="*/ 3543 h 1942483"/>
                <a:gd name="connsiteX2" fmla="*/ 2632368 w 3262732"/>
                <a:gd name="connsiteY2" fmla="*/ 323006 h 1942483"/>
                <a:gd name="connsiteX3" fmla="*/ 2703930 w 3262732"/>
                <a:gd name="connsiteY3" fmla="*/ 108317 h 1942483"/>
                <a:gd name="connsiteX4" fmla="*/ 2768055 w 3262732"/>
                <a:gd name="connsiteY4" fmla="*/ 277891 h 1942483"/>
                <a:gd name="connsiteX5" fmla="*/ 2789655 w 3262732"/>
                <a:gd name="connsiteY5" fmla="*/ 213091 h 1942483"/>
                <a:gd name="connsiteX6" fmla="*/ 2932529 w 3262732"/>
                <a:gd name="connsiteY6" fmla="*/ 590916 h 1942483"/>
                <a:gd name="connsiteX7" fmla="*/ 2570580 w 3262732"/>
                <a:gd name="connsiteY7" fmla="*/ 870316 h 1942483"/>
                <a:gd name="connsiteX8" fmla="*/ 2613274 w 3262732"/>
                <a:gd name="connsiteY8" fmla="*/ 666412 h 1942483"/>
                <a:gd name="connsiteX9" fmla="*/ 2484855 w 3262732"/>
                <a:gd name="connsiteY9" fmla="*/ 765542 h 1942483"/>
                <a:gd name="connsiteX10" fmla="*/ 2520897 w 3262732"/>
                <a:gd name="connsiteY10" fmla="*/ 657418 h 1942483"/>
                <a:gd name="connsiteX11" fmla="*/ 1087855 w 3262732"/>
                <a:gd name="connsiteY11" fmla="*/ 517892 h 1942483"/>
                <a:gd name="connsiteX12" fmla="*/ 506830 w 3262732"/>
                <a:gd name="connsiteY12" fmla="*/ 1137017 h 1942483"/>
                <a:gd name="connsiteX13" fmla="*/ 520423 w 3262732"/>
                <a:gd name="connsiteY13" fmla="*/ 1377027 h 1942483"/>
                <a:gd name="connsiteX14" fmla="*/ 530272 w 3262732"/>
                <a:gd name="connsiteY14" fmla="*/ 1394420 h 1942483"/>
                <a:gd name="connsiteX15" fmla="*/ 535407 w 3262732"/>
                <a:gd name="connsiteY15" fmla="*/ 1398955 h 1942483"/>
                <a:gd name="connsiteX16" fmla="*/ 786231 w 3262732"/>
                <a:gd name="connsiteY16" fmla="*/ 1438643 h 1942483"/>
                <a:gd name="connsiteX17" fmla="*/ 3177007 w 3262732"/>
                <a:gd name="connsiteY17" fmla="*/ 1038593 h 1942483"/>
                <a:gd name="connsiteX18" fmla="*/ 3133942 w 3262732"/>
                <a:gd name="connsiteY18" fmla="*/ 1164918 h 1942483"/>
                <a:gd name="connsiteX19" fmla="*/ 3262732 w 3262732"/>
                <a:gd name="connsiteY19" fmla="*/ 1143367 h 1942483"/>
                <a:gd name="connsiteX20" fmla="*/ 3215106 w 3262732"/>
                <a:gd name="connsiteY20" fmla="*/ 1283067 h 1942483"/>
                <a:gd name="connsiteX21" fmla="*/ 703681 w 3262732"/>
                <a:gd name="connsiteY21" fmla="*/ 1930767 h 1942483"/>
                <a:gd name="connsiteX22" fmla="*/ 208034 w 3262732"/>
                <a:gd name="connsiteY22" fmla="*/ 1743559 h 1942483"/>
                <a:gd name="connsiteX23" fmla="*/ 183436 w 3262732"/>
                <a:gd name="connsiteY23" fmla="*/ 1705622 h 1942483"/>
                <a:gd name="connsiteX24" fmla="*/ 166710 w 3262732"/>
                <a:gd name="connsiteY24" fmla="*/ 1690659 h 1942483"/>
                <a:gd name="connsiteX25" fmla="*/ 14706 w 3262732"/>
                <a:gd name="connsiteY25" fmla="*/ 1044943 h 1942483"/>
                <a:gd name="connsiteX26" fmla="*/ 1024889 w 3262732"/>
                <a:gd name="connsiteY26" fmla="*/ 332 h 1942483"/>
                <a:gd name="connsiteX0" fmla="*/ 1024889 w 3262732"/>
                <a:gd name="connsiteY0" fmla="*/ 332 h 1942483"/>
                <a:gd name="connsiteX1" fmla="*/ 1084681 w 3262732"/>
                <a:gd name="connsiteY1" fmla="*/ 3543 h 1942483"/>
                <a:gd name="connsiteX2" fmla="*/ 2632368 w 3262732"/>
                <a:gd name="connsiteY2" fmla="*/ 323006 h 1942483"/>
                <a:gd name="connsiteX3" fmla="*/ 2703930 w 3262732"/>
                <a:gd name="connsiteY3" fmla="*/ 108317 h 1942483"/>
                <a:gd name="connsiteX4" fmla="*/ 2768055 w 3262732"/>
                <a:gd name="connsiteY4" fmla="*/ 277891 h 1942483"/>
                <a:gd name="connsiteX5" fmla="*/ 2789655 w 3262732"/>
                <a:gd name="connsiteY5" fmla="*/ 213091 h 1942483"/>
                <a:gd name="connsiteX6" fmla="*/ 2932529 w 3262732"/>
                <a:gd name="connsiteY6" fmla="*/ 590916 h 1942483"/>
                <a:gd name="connsiteX7" fmla="*/ 2570580 w 3262732"/>
                <a:gd name="connsiteY7" fmla="*/ 870316 h 1942483"/>
                <a:gd name="connsiteX8" fmla="*/ 2484855 w 3262732"/>
                <a:gd name="connsiteY8" fmla="*/ 765542 h 1942483"/>
                <a:gd name="connsiteX9" fmla="*/ 2520897 w 3262732"/>
                <a:gd name="connsiteY9" fmla="*/ 657418 h 1942483"/>
                <a:gd name="connsiteX10" fmla="*/ 1087855 w 3262732"/>
                <a:gd name="connsiteY10" fmla="*/ 517892 h 1942483"/>
                <a:gd name="connsiteX11" fmla="*/ 506830 w 3262732"/>
                <a:gd name="connsiteY11" fmla="*/ 1137017 h 1942483"/>
                <a:gd name="connsiteX12" fmla="*/ 520423 w 3262732"/>
                <a:gd name="connsiteY12" fmla="*/ 1377027 h 1942483"/>
                <a:gd name="connsiteX13" fmla="*/ 530272 w 3262732"/>
                <a:gd name="connsiteY13" fmla="*/ 1394420 h 1942483"/>
                <a:gd name="connsiteX14" fmla="*/ 535407 w 3262732"/>
                <a:gd name="connsiteY14" fmla="*/ 1398955 h 1942483"/>
                <a:gd name="connsiteX15" fmla="*/ 786231 w 3262732"/>
                <a:gd name="connsiteY15" fmla="*/ 1438643 h 1942483"/>
                <a:gd name="connsiteX16" fmla="*/ 3177007 w 3262732"/>
                <a:gd name="connsiteY16" fmla="*/ 1038593 h 1942483"/>
                <a:gd name="connsiteX17" fmla="*/ 3133942 w 3262732"/>
                <a:gd name="connsiteY17" fmla="*/ 1164918 h 1942483"/>
                <a:gd name="connsiteX18" fmla="*/ 3262732 w 3262732"/>
                <a:gd name="connsiteY18" fmla="*/ 1143367 h 1942483"/>
                <a:gd name="connsiteX19" fmla="*/ 3215106 w 3262732"/>
                <a:gd name="connsiteY19" fmla="*/ 1283067 h 1942483"/>
                <a:gd name="connsiteX20" fmla="*/ 703681 w 3262732"/>
                <a:gd name="connsiteY20" fmla="*/ 1930767 h 1942483"/>
                <a:gd name="connsiteX21" fmla="*/ 208034 w 3262732"/>
                <a:gd name="connsiteY21" fmla="*/ 1743559 h 1942483"/>
                <a:gd name="connsiteX22" fmla="*/ 183436 w 3262732"/>
                <a:gd name="connsiteY22" fmla="*/ 1705622 h 1942483"/>
                <a:gd name="connsiteX23" fmla="*/ 166710 w 3262732"/>
                <a:gd name="connsiteY23" fmla="*/ 1690659 h 1942483"/>
                <a:gd name="connsiteX24" fmla="*/ 14706 w 3262732"/>
                <a:gd name="connsiteY24" fmla="*/ 1044943 h 1942483"/>
                <a:gd name="connsiteX25" fmla="*/ 1024889 w 3262732"/>
                <a:gd name="connsiteY25" fmla="*/ 332 h 1942483"/>
                <a:gd name="connsiteX0" fmla="*/ 1024889 w 3262732"/>
                <a:gd name="connsiteY0" fmla="*/ 332 h 1942483"/>
                <a:gd name="connsiteX1" fmla="*/ 1084681 w 3262732"/>
                <a:gd name="connsiteY1" fmla="*/ 3543 h 1942483"/>
                <a:gd name="connsiteX2" fmla="*/ 2632368 w 3262732"/>
                <a:gd name="connsiteY2" fmla="*/ 323006 h 1942483"/>
                <a:gd name="connsiteX3" fmla="*/ 2703930 w 3262732"/>
                <a:gd name="connsiteY3" fmla="*/ 108317 h 1942483"/>
                <a:gd name="connsiteX4" fmla="*/ 2789655 w 3262732"/>
                <a:gd name="connsiteY4" fmla="*/ 213091 h 1942483"/>
                <a:gd name="connsiteX5" fmla="*/ 2932529 w 3262732"/>
                <a:gd name="connsiteY5" fmla="*/ 590916 h 1942483"/>
                <a:gd name="connsiteX6" fmla="*/ 2570580 w 3262732"/>
                <a:gd name="connsiteY6" fmla="*/ 870316 h 1942483"/>
                <a:gd name="connsiteX7" fmla="*/ 2484855 w 3262732"/>
                <a:gd name="connsiteY7" fmla="*/ 765542 h 1942483"/>
                <a:gd name="connsiteX8" fmla="*/ 2520897 w 3262732"/>
                <a:gd name="connsiteY8" fmla="*/ 657418 h 1942483"/>
                <a:gd name="connsiteX9" fmla="*/ 1087855 w 3262732"/>
                <a:gd name="connsiteY9" fmla="*/ 517892 h 1942483"/>
                <a:gd name="connsiteX10" fmla="*/ 506830 w 3262732"/>
                <a:gd name="connsiteY10" fmla="*/ 1137017 h 1942483"/>
                <a:gd name="connsiteX11" fmla="*/ 520423 w 3262732"/>
                <a:gd name="connsiteY11" fmla="*/ 1377027 h 1942483"/>
                <a:gd name="connsiteX12" fmla="*/ 530272 w 3262732"/>
                <a:gd name="connsiteY12" fmla="*/ 1394420 h 1942483"/>
                <a:gd name="connsiteX13" fmla="*/ 535407 w 3262732"/>
                <a:gd name="connsiteY13" fmla="*/ 1398955 h 1942483"/>
                <a:gd name="connsiteX14" fmla="*/ 786231 w 3262732"/>
                <a:gd name="connsiteY14" fmla="*/ 1438643 h 1942483"/>
                <a:gd name="connsiteX15" fmla="*/ 3177007 w 3262732"/>
                <a:gd name="connsiteY15" fmla="*/ 1038593 h 1942483"/>
                <a:gd name="connsiteX16" fmla="*/ 3133942 w 3262732"/>
                <a:gd name="connsiteY16" fmla="*/ 1164918 h 1942483"/>
                <a:gd name="connsiteX17" fmla="*/ 3262732 w 3262732"/>
                <a:gd name="connsiteY17" fmla="*/ 1143367 h 1942483"/>
                <a:gd name="connsiteX18" fmla="*/ 3215106 w 3262732"/>
                <a:gd name="connsiteY18" fmla="*/ 1283067 h 1942483"/>
                <a:gd name="connsiteX19" fmla="*/ 703681 w 3262732"/>
                <a:gd name="connsiteY19" fmla="*/ 1930767 h 1942483"/>
                <a:gd name="connsiteX20" fmla="*/ 208034 w 3262732"/>
                <a:gd name="connsiteY20" fmla="*/ 1743559 h 1942483"/>
                <a:gd name="connsiteX21" fmla="*/ 183436 w 3262732"/>
                <a:gd name="connsiteY21" fmla="*/ 1705622 h 1942483"/>
                <a:gd name="connsiteX22" fmla="*/ 166710 w 3262732"/>
                <a:gd name="connsiteY22" fmla="*/ 1690659 h 1942483"/>
                <a:gd name="connsiteX23" fmla="*/ 14706 w 3262732"/>
                <a:gd name="connsiteY23" fmla="*/ 1044943 h 1942483"/>
                <a:gd name="connsiteX24" fmla="*/ 1024889 w 3262732"/>
                <a:gd name="connsiteY24" fmla="*/ 332 h 1942483"/>
                <a:gd name="connsiteX0" fmla="*/ 1024889 w 3262732"/>
                <a:gd name="connsiteY0" fmla="*/ 332 h 1942483"/>
                <a:gd name="connsiteX1" fmla="*/ 1084681 w 3262732"/>
                <a:gd name="connsiteY1" fmla="*/ 3543 h 1942483"/>
                <a:gd name="connsiteX2" fmla="*/ 2632368 w 3262732"/>
                <a:gd name="connsiteY2" fmla="*/ 323006 h 1942483"/>
                <a:gd name="connsiteX3" fmla="*/ 2703930 w 3262732"/>
                <a:gd name="connsiteY3" fmla="*/ 108317 h 1942483"/>
                <a:gd name="connsiteX4" fmla="*/ 2789655 w 3262732"/>
                <a:gd name="connsiteY4" fmla="*/ 213091 h 1942483"/>
                <a:gd name="connsiteX5" fmla="*/ 2932529 w 3262732"/>
                <a:gd name="connsiteY5" fmla="*/ 590916 h 1942483"/>
                <a:gd name="connsiteX6" fmla="*/ 2570580 w 3262732"/>
                <a:gd name="connsiteY6" fmla="*/ 870316 h 1942483"/>
                <a:gd name="connsiteX7" fmla="*/ 2484855 w 3262732"/>
                <a:gd name="connsiteY7" fmla="*/ 765542 h 1942483"/>
                <a:gd name="connsiteX8" fmla="*/ 2520897 w 3262732"/>
                <a:gd name="connsiteY8" fmla="*/ 657418 h 1942483"/>
                <a:gd name="connsiteX9" fmla="*/ 1087855 w 3262732"/>
                <a:gd name="connsiteY9" fmla="*/ 517892 h 1942483"/>
                <a:gd name="connsiteX10" fmla="*/ 506830 w 3262732"/>
                <a:gd name="connsiteY10" fmla="*/ 1137017 h 1942483"/>
                <a:gd name="connsiteX11" fmla="*/ 520423 w 3262732"/>
                <a:gd name="connsiteY11" fmla="*/ 1377027 h 1942483"/>
                <a:gd name="connsiteX12" fmla="*/ 530272 w 3262732"/>
                <a:gd name="connsiteY12" fmla="*/ 1394420 h 1942483"/>
                <a:gd name="connsiteX13" fmla="*/ 535407 w 3262732"/>
                <a:gd name="connsiteY13" fmla="*/ 1398955 h 1942483"/>
                <a:gd name="connsiteX14" fmla="*/ 786231 w 3262732"/>
                <a:gd name="connsiteY14" fmla="*/ 1438643 h 1942483"/>
                <a:gd name="connsiteX15" fmla="*/ 3177007 w 3262732"/>
                <a:gd name="connsiteY15" fmla="*/ 1038593 h 1942483"/>
                <a:gd name="connsiteX16" fmla="*/ 3262732 w 3262732"/>
                <a:gd name="connsiteY16" fmla="*/ 1143367 h 1942483"/>
                <a:gd name="connsiteX17" fmla="*/ 3215106 w 3262732"/>
                <a:gd name="connsiteY17" fmla="*/ 1283067 h 1942483"/>
                <a:gd name="connsiteX18" fmla="*/ 703681 w 3262732"/>
                <a:gd name="connsiteY18" fmla="*/ 1930767 h 1942483"/>
                <a:gd name="connsiteX19" fmla="*/ 208034 w 3262732"/>
                <a:gd name="connsiteY19" fmla="*/ 1743559 h 1942483"/>
                <a:gd name="connsiteX20" fmla="*/ 183436 w 3262732"/>
                <a:gd name="connsiteY20" fmla="*/ 1705622 h 1942483"/>
                <a:gd name="connsiteX21" fmla="*/ 166710 w 3262732"/>
                <a:gd name="connsiteY21" fmla="*/ 1690659 h 1942483"/>
                <a:gd name="connsiteX22" fmla="*/ 14706 w 3262732"/>
                <a:gd name="connsiteY22" fmla="*/ 1044943 h 1942483"/>
                <a:gd name="connsiteX23" fmla="*/ 1024889 w 3262732"/>
                <a:gd name="connsiteY23" fmla="*/ 332 h 1942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262732" h="1942483">
                  <a:moveTo>
                    <a:pt x="1024889" y="332"/>
                  </a:moveTo>
                  <a:cubicBezTo>
                    <a:pt x="1046151" y="-604"/>
                    <a:pt x="1066160" y="434"/>
                    <a:pt x="1084681" y="3543"/>
                  </a:cubicBezTo>
                  <a:lnTo>
                    <a:pt x="2632368" y="323006"/>
                  </a:lnTo>
                  <a:lnTo>
                    <a:pt x="2703930" y="108317"/>
                  </a:lnTo>
                  <a:lnTo>
                    <a:pt x="2789655" y="213091"/>
                  </a:lnTo>
                  <a:lnTo>
                    <a:pt x="2932529" y="590916"/>
                  </a:lnTo>
                  <a:lnTo>
                    <a:pt x="2570580" y="870316"/>
                  </a:lnTo>
                  <a:lnTo>
                    <a:pt x="2484855" y="765542"/>
                  </a:lnTo>
                  <a:lnTo>
                    <a:pt x="2520897" y="657418"/>
                  </a:lnTo>
                  <a:lnTo>
                    <a:pt x="1087855" y="517892"/>
                  </a:lnTo>
                  <a:cubicBezTo>
                    <a:pt x="951330" y="505192"/>
                    <a:pt x="570330" y="727442"/>
                    <a:pt x="506830" y="1137017"/>
                  </a:cubicBezTo>
                  <a:cubicBezTo>
                    <a:pt x="490955" y="1239411"/>
                    <a:pt x="498430" y="1317661"/>
                    <a:pt x="520423" y="1377027"/>
                  </a:cubicBezTo>
                  <a:lnTo>
                    <a:pt x="530272" y="1394420"/>
                  </a:lnTo>
                  <a:lnTo>
                    <a:pt x="535407" y="1398955"/>
                  </a:lnTo>
                  <a:cubicBezTo>
                    <a:pt x="619809" y="1452665"/>
                    <a:pt x="726965" y="1451872"/>
                    <a:pt x="786231" y="1438643"/>
                  </a:cubicBezTo>
                  <a:lnTo>
                    <a:pt x="3177007" y="1038593"/>
                  </a:lnTo>
                  <a:lnTo>
                    <a:pt x="3262732" y="1143367"/>
                  </a:lnTo>
                  <a:lnTo>
                    <a:pt x="3215106" y="1283067"/>
                  </a:lnTo>
                  <a:lnTo>
                    <a:pt x="703681" y="1930767"/>
                  </a:lnTo>
                  <a:cubicBezTo>
                    <a:pt x="533421" y="1970058"/>
                    <a:pt x="333359" y="1911234"/>
                    <a:pt x="208034" y="1743559"/>
                  </a:cubicBezTo>
                  <a:lnTo>
                    <a:pt x="183436" y="1705622"/>
                  </a:lnTo>
                  <a:lnTo>
                    <a:pt x="166710" y="1690659"/>
                  </a:lnTo>
                  <a:cubicBezTo>
                    <a:pt x="41694" y="1562997"/>
                    <a:pt x="-33448" y="1350272"/>
                    <a:pt x="14706" y="1044943"/>
                  </a:cubicBezTo>
                  <a:cubicBezTo>
                    <a:pt x="104996" y="472451"/>
                    <a:pt x="705951" y="14370"/>
                    <a:pt x="1024889" y="332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20FD784D-7A52-A332-3A5F-F151ECDCAD02}"/>
                </a:ext>
              </a:extLst>
            </p:cNvPr>
            <p:cNvSpPr/>
            <p:nvPr/>
          </p:nvSpPr>
          <p:spPr bwMode="auto">
            <a:xfrm>
              <a:off x="820170" y="3189230"/>
              <a:ext cx="1802836" cy="1042833"/>
            </a:xfrm>
            <a:custGeom>
              <a:avLst/>
              <a:gdLst>
                <a:gd name="connsiteX0" fmla="*/ 1024890 w 3177008"/>
                <a:gd name="connsiteY0" fmla="*/ 332 h 1837709"/>
                <a:gd name="connsiteX1" fmla="*/ 1084682 w 3177008"/>
                <a:gd name="connsiteY1" fmla="*/ 3543 h 1837709"/>
                <a:gd name="connsiteX2" fmla="*/ 2632369 w 3177008"/>
                <a:gd name="connsiteY2" fmla="*/ 323006 h 1837709"/>
                <a:gd name="connsiteX3" fmla="*/ 2703931 w 3177008"/>
                <a:gd name="connsiteY3" fmla="*/ 108317 h 1837709"/>
                <a:gd name="connsiteX4" fmla="*/ 2846806 w 3177008"/>
                <a:gd name="connsiteY4" fmla="*/ 486142 h 1837709"/>
                <a:gd name="connsiteX5" fmla="*/ 2484856 w 3177008"/>
                <a:gd name="connsiteY5" fmla="*/ 765542 h 1837709"/>
                <a:gd name="connsiteX6" fmla="*/ 2552030 w 3177008"/>
                <a:gd name="connsiteY6" fmla="*/ 564021 h 1837709"/>
                <a:gd name="connsiteX7" fmla="*/ 1002132 w 3177008"/>
                <a:gd name="connsiteY7" fmla="*/ 413118 h 1837709"/>
                <a:gd name="connsiteX8" fmla="*/ 421107 w 3177008"/>
                <a:gd name="connsiteY8" fmla="*/ 1032243 h 1837709"/>
                <a:gd name="connsiteX9" fmla="*/ 786232 w 3177008"/>
                <a:gd name="connsiteY9" fmla="*/ 1438643 h 1837709"/>
                <a:gd name="connsiteX10" fmla="*/ 3177008 w 3177008"/>
                <a:gd name="connsiteY10" fmla="*/ 1038593 h 1837709"/>
                <a:gd name="connsiteX11" fmla="*/ 3129383 w 3177008"/>
                <a:gd name="connsiteY11" fmla="*/ 1178293 h 1837709"/>
                <a:gd name="connsiteX12" fmla="*/ 617957 w 3177008"/>
                <a:gd name="connsiteY12" fmla="*/ 1825993 h 1837709"/>
                <a:gd name="connsiteX13" fmla="*/ 14707 w 3177008"/>
                <a:gd name="connsiteY13" fmla="*/ 1044943 h 1837709"/>
                <a:gd name="connsiteX14" fmla="*/ 1024890 w 3177008"/>
                <a:gd name="connsiteY14" fmla="*/ 332 h 1837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177008" h="1837709">
                  <a:moveTo>
                    <a:pt x="1024890" y="332"/>
                  </a:moveTo>
                  <a:cubicBezTo>
                    <a:pt x="1046152" y="-604"/>
                    <a:pt x="1066161" y="434"/>
                    <a:pt x="1084682" y="3543"/>
                  </a:cubicBezTo>
                  <a:lnTo>
                    <a:pt x="2632369" y="323006"/>
                  </a:lnTo>
                  <a:lnTo>
                    <a:pt x="2703931" y="108317"/>
                  </a:lnTo>
                  <a:lnTo>
                    <a:pt x="2846806" y="486142"/>
                  </a:lnTo>
                  <a:lnTo>
                    <a:pt x="2484856" y="765542"/>
                  </a:lnTo>
                  <a:lnTo>
                    <a:pt x="2552030" y="564021"/>
                  </a:lnTo>
                  <a:lnTo>
                    <a:pt x="1002132" y="413118"/>
                  </a:lnTo>
                  <a:cubicBezTo>
                    <a:pt x="865607" y="400418"/>
                    <a:pt x="484607" y="622668"/>
                    <a:pt x="421107" y="1032243"/>
                  </a:cubicBezTo>
                  <a:cubicBezTo>
                    <a:pt x="357607" y="1441818"/>
                    <a:pt x="667699" y="1465101"/>
                    <a:pt x="786232" y="1438643"/>
                  </a:cubicBezTo>
                  <a:lnTo>
                    <a:pt x="3177008" y="1038593"/>
                  </a:lnTo>
                  <a:lnTo>
                    <a:pt x="3129383" y="1178293"/>
                  </a:lnTo>
                  <a:cubicBezTo>
                    <a:pt x="2292240" y="1394193"/>
                    <a:pt x="920640" y="1756143"/>
                    <a:pt x="617957" y="1825993"/>
                  </a:cubicBezTo>
                  <a:cubicBezTo>
                    <a:pt x="315274" y="1895844"/>
                    <a:pt x="-81601" y="1655602"/>
                    <a:pt x="14707" y="1044943"/>
                  </a:cubicBezTo>
                  <a:cubicBezTo>
                    <a:pt x="104996" y="472451"/>
                    <a:pt x="705952" y="14370"/>
                    <a:pt x="1024890" y="332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1EB00216-ED41-8C1D-40B3-595F82974479}"/>
              </a:ext>
            </a:extLst>
          </p:cNvPr>
          <p:cNvGrpSpPr/>
          <p:nvPr/>
        </p:nvGrpSpPr>
        <p:grpSpPr>
          <a:xfrm>
            <a:off x="5099973" y="2759396"/>
            <a:ext cx="1752626" cy="1767790"/>
            <a:chOff x="5099973" y="2759396"/>
            <a:chExt cx="1752626" cy="1767790"/>
          </a:xfrm>
        </p:grpSpPr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505E0AE1-7A6A-2004-3568-65374297A78A}"/>
                </a:ext>
              </a:extLst>
            </p:cNvPr>
            <p:cNvSpPr/>
            <p:nvPr/>
          </p:nvSpPr>
          <p:spPr bwMode="auto">
            <a:xfrm>
              <a:off x="5099973" y="2759396"/>
              <a:ext cx="1752626" cy="1767790"/>
            </a:xfrm>
            <a:custGeom>
              <a:avLst/>
              <a:gdLst>
                <a:gd name="connsiteX0" fmla="*/ 1912189 w 3088525"/>
                <a:gd name="connsiteY0" fmla="*/ 0 h 3115249"/>
                <a:gd name="connsiteX1" fmla="*/ 2602753 w 3088525"/>
                <a:gd name="connsiteY1" fmla="*/ 261938 h 3115249"/>
                <a:gd name="connsiteX2" fmla="*/ 2554873 w 3088525"/>
                <a:gd name="connsiteY2" fmla="*/ 316035 h 3115249"/>
                <a:gd name="connsiteX3" fmla="*/ 2688476 w 3088525"/>
                <a:gd name="connsiteY3" fmla="*/ 366712 h 3115249"/>
                <a:gd name="connsiteX4" fmla="*/ 1955051 w 3088525"/>
                <a:gd name="connsiteY4" fmla="*/ 1195387 h 3115249"/>
                <a:gd name="connsiteX5" fmla="*/ 1961608 w 3088525"/>
                <a:gd name="connsiteY5" fmla="*/ 1028530 h 3115249"/>
                <a:gd name="connsiteX6" fmla="*/ 1893210 w 3088525"/>
                <a:gd name="connsiteY6" fmla="*/ 1063629 h 3115249"/>
                <a:gd name="connsiteX7" fmla="*/ 1869328 w 3088525"/>
                <a:gd name="connsiteY7" fmla="*/ 1090612 h 3115249"/>
                <a:gd name="connsiteX8" fmla="*/ 1869925 w 3088525"/>
                <a:gd name="connsiteY8" fmla="*/ 1075419 h 3115249"/>
                <a:gd name="connsiteX9" fmla="*/ 1654148 w 3088525"/>
                <a:gd name="connsiteY9" fmla="*/ 1184677 h 3115249"/>
                <a:gd name="connsiteX10" fmla="*/ 1088275 w 3088525"/>
                <a:gd name="connsiteY10" fmla="*/ 1481138 h 3115249"/>
                <a:gd name="connsiteX11" fmla="*/ 907300 w 3088525"/>
                <a:gd name="connsiteY11" fmla="*/ 1885949 h 3115249"/>
                <a:gd name="connsiteX12" fmla="*/ 909681 w 3088525"/>
                <a:gd name="connsiteY12" fmla="*/ 1964623 h 3115249"/>
                <a:gd name="connsiteX13" fmla="*/ 918766 w 3088525"/>
                <a:gd name="connsiteY13" fmla="*/ 2010999 h 3115249"/>
                <a:gd name="connsiteX14" fmla="*/ 943020 w 3088525"/>
                <a:gd name="connsiteY14" fmla="*/ 2013792 h 3115249"/>
                <a:gd name="connsiteX15" fmla="*/ 1007313 w 3088525"/>
                <a:gd name="connsiteY15" fmla="*/ 1990724 h 3115249"/>
                <a:gd name="connsiteX16" fmla="*/ 3002802 w 3088525"/>
                <a:gd name="connsiteY16" fmla="*/ 576263 h 3115249"/>
                <a:gd name="connsiteX17" fmla="*/ 2989687 w 3088525"/>
                <a:gd name="connsiteY17" fmla="*/ 751126 h 3115249"/>
                <a:gd name="connsiteX18" fmla="*/ 3088525 w 3088525"/>
                <a:gd name="connsiteY18" fmla="*/ 681038 h 3115249"/>
                <a:gd name="connsiteX19" fmla="*/ 3059950 w 3088525"/>
                <a:gd name="connsiteY19" fmla="*/ 1062038 h 3115249"/>
                <a:gd name="connsiteX20" fmla="*/ 1073987 w 3088525"/>
                <a:gd name="connsiteY20" fmla="*/ 2928937 h 3115249"/>
                <a:gd name="connsiteX21" fmla="*/ 271432 w 3088525"/>
                <a:gd name="connsiteY21" fmla="*/ 2965772 h 3115249"/>
                <a:gd name="connsiteX22" fmla="*/ 228410 w 3088525"/>
                <a:gd name="connsiteY22" fmla="*/ 2902659 h 3115249"/>
                <a:gd name="connsiteX23" fmla="*/ 185708 w 3088525"/>
                <a:gd name="connsiteY23" fmla="*/ 2860997 h 3115249"/>
                <a:gd name="connsiteX24" fmla="*/ 11951 w 3088525"/>
                <a:gd name="connsiteY24" fmla="*/ 2366962 h 3115249"/>
                <a:gd name="connsiteX25" fmla="*/ 916826 w 3088525"/>
                <a:gd name="connsiteY25" fmla="*/ 457200 h 3115249"/>
                <a:gd name="connsiteX26" fmla="*/ 1433557 w 3088525"/>
                <a:gd name="connsiteY26" fmla="*/ 314921 h 3115249"/>
                <a:gd name="connsiteX27" fmla="*/ 1905155 w 3088525"/>
                <a:gd name="connsiteY27" fmla="*/ 178970 h 3115249"/>
                <a:gd name="connsiteX28" fmla="*/ 1912189 w 3088525"/>
                <a:gd name="connsiteY28" fmla="*/ 0 h 3115249"/>
                <a:gd name="connsiteX0" fmla="*/ 1912189 w 3088525"/>
                <a:gd name="connsiteY0" fmla="*/ 0 h 3115249"/>
                <a:gd name="connsiteX1" fmla="*/ 2602753 w 3088525"/>
                <a:gd name="connsiteY1" fmla="*/ 261938 h 3115249"/>
                <a:gd name="connsiteX2" fmla="*/ 2688476 w 3088525"/>
                <a:gd name="connsiteY2" fmla="*/ 366712 h 3115249"/>
                <a:gd name="connsiteX3" fmla="*/ 1955051 w 3088525"/>
                <a:gd name="connsiteY3" fmla="*/ 1195387 h 3115249"/>
                <a:gd name="connsiteX4" fmla="*/ 1961608 w 3088525"/>
                <a:gd name="connsiteY4" fmla="*/ 1028530 h 3115249"/>
                <a:gd name="connsiteX5" fmla="*/ 1893210 w 3088525"/>
                <a:gd name="connsiteY5" fmla="*/ 1063629 h 3115249"/>
                <a:gd name="connsiteX6" fmla="*/ 1869328 w 3088525"/>
                <a:gd name="connsiteY6" fmla="*/ 1090612 h 3115249"/>
                <a:gd name="connsiteX7" fmla="*/ 1869925 w 3088525"/>
                <a:gd name="connsiteY7" fmla="*/ 1075419 h 3115249"/>
                <a:gd name="connsiteX8" fmla="*/ 1654148 w 3088525"/>
                <a:gd name="connsiteY8" fmla="*/ 1184677 h 3115249"/>
                <a:gd name="connsiteX9" fmla="*/ 1088275 w 3088525"/>
                <a:gd name="connsiteY9" fmla="*/ 1481138 h 3115249"/>
                <a:gd name="connsiteX10" fmla="*/ 907300 w 3088525"/>
                <a:gd name="connsiteY10" fmla="*/ 1885949 h 3115249"/>
                <a:gd name="connsiteX11" fmla="*/ 909681 w 3088525"/>
                <a:gd name="connsiteY11" fmla="*/ 1964623 h 3115249"/>
                <a:gd name="connsiteX12" fmla="*/ 918766 w 3088525"/>
                <a:gd name="connsiteY12" fmla="*/ 2010999 h 3115249"/>
                <a:gd name="connsiteX13" fmla="*/ 943020 w 3088525"/>
                <a:gd name="connsiteY13" fmla="*/ 2013792 h 3115249"/>
                <a:gd name="connsiteX14" fmla="*/ 1007313 w 3088525"/>
                <a:gd name="connsiteY14" fmla="*/ 1990724 h 3115249"/>
                <a:gd name="connsiteX15" fmla="*/ 3002802 w 3088525"/>
                <a:gd name="connsiteY15" fmla="*/ 576263 h 3115249"/>
                <a:gd name="connsiteX16" fmla="*/ 2989687 w 3088525"/>
                <a:gd name="connsiteY16" fmla="*/ 751126 h 3115249"/>
                <a:gd name="connsiteX17" fmla="*/ 3088525 w 3088525"/>
                <a:gd name="connsiteY17" fmla="*/ 681038 h 3115249"/>
                <a:gd name="connsiteX18" fmla="*/ 3059950 w 3088525"/>
                <a:gd name="connsiteY18" fmla="*/ 1062038 h 3115249"/>
                <a:gd name="connsiteX19" fmla="*/ 1073987 w 3088525"/>
                <a:gd name="connsiteY19" fmla="*/ 2928937 h 3115249"/>
                <a:gd name="connsiteX20" fmla="*/ 271432 w 3088525"/>
                <a:gd name="connsiteY20" fmla="*/ 2965772 h 3115249"/>
                <a:gd name="connsiteX21" fmla="*/ 228410 w 3088525"/>
                <a:gd name="connsiteY21" fmla="*/ 2902659 h 3115249"/>
                <a:gd name="connsiteX22" fmla="*/ 185708 w 3088525"/>
                <a:gd name="connsiteY22" fmla="*/ 2860997 h 3115249"/>
                <a:gd name="connsiteX23" fmla="*/ 11951 w 3088525"/>
                <a:gd name="connsiteY23" fmla="*/ 2366962 h 3115249"/>
                <a:gd name="connsiteX24" fmla="*/ 916826 w 3088525"/>
                <a:gd name="connsiteY24" fmla="*/ 457200 h 3115249"/>
                <a:gd name="connsiteX25" fmla="*/ 1433557 w 3088525"/>
                <a:gd name="connsiteY25" fmla="*/ 314921 h 3115249"/>
                <a:gd name="connsiteX26" fmla="*/ 1905155 w 3088525"/>
                <a:gd name="connsiteY26" fmla="*/ 178970 h 3115249"/>
                <a:gd name="connsiteX27" fmla="*/ 1912189 w 3088525"/>
                <a:gd name="connsiteY27" fmla="*/ 0 h 3115249"/>
                <a:gd name="connsiteX0" fmla="*/ 1912189 w 3088525"/>
                <a:gd name="connsiteY0" fmla="*/ 0 h 3115249"/>
                <a:gd name="connsiteX1" fmla="*/ 2602753 w 3088525"/>
                <a:gd name="connsiteY1" fmla="*/ 261938 h 3115249"/>
                <a:gd name="connsiteX2" fmla="*/ 2688476 w 3088525"/>
                <a:gd name="connsiteY2" fmla="*/ 366712 h 3115249"/>
                <a:gd name="connsiteX3" fmla="*/ 1955051 w 3088525"/>
                <a:gd name="connsiteY3" fmla="*/ 1195387 h 3115249"/>
                <a:gd name="connsiteX4" fmla="*/ 1961608 w 3088525"/>
                <a:gd name="connsiteY4" fmla="*/ 1028530 h 3115249"/>
                <a:gd name="connsiteX5" fmla="*/ 1893210 w 3088525"/>
                <a:gd name="connsiteY5" fmla="*/ 1063629 h 3115249"/>
                <a:gd name="connsiteX6" fmla="*/ 1869328 w 3088525"/>
                <a:gd name="connsiteY6" fmla="*/ 1090612 h 3115249"/>
                <a:gd name="connsiteX7" fmla="*/ 1869925 w 3088525"/>
                <a:gd name="connsiteY7" fmla="*/ 1075419 h 3115249"/>
                <a:gd name="connsiteX8" fmla="*/ 1654148 w 3088525"/>
                <a:gd name="connsiteY8" fmla="*/ 1184677 h 3115249"/>
                <a:gd name="connsiteX9" fmla="*/ 1088275 w 3088525"/>
                <a:gd name="connsiteY9" fmla="*/ 1481138 h 3115249"/>
                <a:gd name="connsiteX10" fmla="*/ 907300 w 3088525"/>
                <a:gd name="connsiteY10" fmla="*/ 1885949 h 3115249"/>
                <a:gd name="connsiteX11" fmla="*/ 909681 w 3088525"/>
                <a:gd name="connsiteY11" fmla="*/ 1964623 h 3115249"/>
                <a:gd name="connsiteX12" fmla="*/ 918766 w 3088525"/>
                <a:gd name="connsiteY12" fmla="*/ 2010999 h 3115249"/>
                <a:gd name="connsiteX13" fmla="*/ 943020 w 3088525"/>
                <a:gd name="connsiteY13" fmla="*/ 2013792 h 3115249"/>
                <a:gd name="connsiteX14" fmla="*/ 1007313 w 3088525"/>
                <a:gd name="connsiteY14" fmla="*/ 1990724 h 3115249"/>
                <a:gd name="connsiteX15" fmla="*/ 3002802 w 3088525"/>
                <a:gd name="connsiteY15" fmla="*/ 576263 h 3115249"/>
                <a:gd name="connsiteX16" fmla="*/ 3088525 w 3088525"/>
                <a:gd name="connsiteY16" fmla="*/ 681038 h 3115249"/>
                <a:gd name="connsiteX17" fmla="*/ 3059950 w 3088525"/>
                <a:gd name="connsiteY17" fmla="*/ 1062038 h 3115249"/>
                <a:gd name="connsiteX18" fmla="*/ 1073987 w 3088525"/>
                <a:gd name="connsiteY18" fmla="*/ 2928937 h 3115249"/>
                <a:gd name="connsiteX19" fmla="*/ 271432 w 3088525"/>
                <a:gd name="connsiteY19" fmla="*/ 2965772 h 3115249"/>
                <a:gd name="connsiteX20" fmla="*/ 228410 w 3088525"/>
                <a:gd name="connsiteY20" fmla="*/ 2902659 h 3115249"/>
                <a:gd name="connsiteX21" fmla="*/ 185708 w 3088525"/>
                <a:gd name="connsiteY21" fmla="*/ 2860997 h 3115249"/>
                <a:gd name="connsiteX22" fmla="*/ 11951 w 3088525"/>
                <a:gd name="connsiteY22" fmla="*/ 2366962 h 3115249"/>
                <a:gd name="connsiteX23" fmla="*/ 916826 w 3088525"/>
                <a:gd name="connsiteY23" fmla="*/ 457200 h 3115249"/>
                <a:gd name="connsiteX24" fmla="*/ 1433557 w 3088525"/>
                <a:gd name="connsiteY24" fmla="*/ 314921 h 3115249"/>
                <a:gd name="connsiteX25" fmla="*/ 1905155 w 3088525"/>
                <a:gd name="connsiteY25" fmla="*/ 178970 h 3115249"/>
                <a:gd name="connsiteX26" fmla="*/ 1912189 w 3088525"/>
                <a:gd name="connsiteY26" fmla="*/ 0 h 3115249"/>
                <a:gd name="connsiteX0" fmla="*/ 1912189 w 3088525"/>
                <a:gd name="connsiteY0" fmla="*/ 0 h 3115249"/>
                <a:gd name="connsiteX1" fmla="*/ 2602753 w 3088525"/>
                <a:gd name="connsiteY1" fmla="*/ 261938 h 3115249"/>
                <a:gd name="connsiteX2" fmla="*/ 2688476 w 3088525"/>
                <a:gd name="connsiteY2" fmla="*/ 366712 h 3115249"/>
                <a:gd name="connsiteX3" fmla="*/ 1955051 w 3088525"/>
                <a:gd name="connsiteY3" fmla="*/ 1195387 h 3115249"/>
                <a:gd name="connsiteX4" fmla="*/ 1893210 w 3088525"/>
                <a:gd name="connsiteY4" fmla="*/ 1063629 h 3115249"/>
                <a:gd name="connsiteX5" fmla="*/ 1869328 w 3088525"/>
                <a:gd name="connsiteY5" fmla="*/ 1090612 h 3115249"/>
                <a:gd name="connsiteX6" fmla="*/ 1869925 w 3088525"/>
                <a:gd name="connsiteY6" fmla="*/ 1075419 h 3115249"/>
                <a:gd name="connsiteX7" fmla="*/ 1654148 w 3088525"/>
                <a:gd name="connsiteY7" fmla="*/ 1184677 h 3115249"/>
                <a:gd name="connsiteX8" fmla="*/ 1088275 w 3088525"/>
                <a:gd name="connsiteY8" fmla="*/ 1481138 h 3115249"/>
                <a:gd name="connsiteX9" fmla="*/ 907300 w 3088525"/>
                <a:gd name="connsiteY9" fmla="*/ 1885949 h 3115249"/>
                <a:gd name="connsiteX10" fmla="*/ 909681 w 3088525"/>
                <a:gd name="connsiteY10" fmla="*/ 1964623 h 3115249"/>
                <a:gd name="connsiteX11" fmla="*/ 918766 w 3088525"/>
                <a:gd name="connsiteY11" fmla="*/ 2010999 h 3115249"/>
                <a:gd name="connsiteX12" fmla="*/ 943020 w 3088525"/>
                <a:gd name="connsiteY12" fmla="*/ 2013792 h 3115249"/>
                <a:gd name="connsiteX13" fmla="*/ 1007313 w 3088525"/>
                <a:gd name="connsiteY13" fmla="*/ 1990724 h 3115249"/>
                <a:gd name="connsiteX14" fmla="*/ 3002802 w 3088525"/>
                <a:gd name="connsiteY14" fmla="*/ 576263 h 3115249"/>
                <a:gd name="connsiteX15" fmla="*/ 3088525 w 3088525"/>
                <a:gd name="connsiteY15" fmla="*/ 681038 h 3115249"/>
                <a:gd name="connsiteX16" fmla="*/ 3059950 w 3088525"/>
                <a:gd name="connsiteY16" fmla="*/ 1062038 h 3115249"/>
                <a:gd name="connsiteX17" fmla="*/ 1073987 w 3088525"/>
                <a:gd name="connsiteY17" fmla="*/ 2928937 h 3115249"/>
                <a:gd name="connsiteX18" fmla="*/ 271432 w 3088525"/>
                <a:gd name="connsiteY18" fmla="*/ 2965772 h 3115249"/>
                <a:gd name="connsiteX19" fmla="*/ 228410 w 3088525"/>
                <a:gd name="connsiteY19" fmla="*/ 2902659 h 3115249"/>
                <a:gd name="connsiteX20" fmla="*/ 185708 w 3088525"/>
                <a:gd name="connsiteY20" fmla="*/ 2860997 h 3115249"/>
                <a:gd name="connsiteX21" fmla="*/ 11951 w 3088525"/>
                <a:gd name="connsiteY21" fmla="*/ 2366962 h 3115249"/>
                <a:gd name="connsiteX22" fmla="*/ 916826 w 3088525"/>
                <a:gd name="connsiteY22" fmla="*/ 457200 h 3115249"/>
                <a:gd name="connsiteX23" fmla="*/ 1433557 w 3088525"/>
                <a:gd name="connsiteY23" fmla="*/ 314921 h 3115249"/>
                <a:gd name="connsiteX24" fmla="*/ 1905155 w 3088525"/>
                <a:gd name="connsiteY24" fmla="*/ 178970 h 3115249"/>
                <a:gd name="connsiteX25" fmla="*/ 1912189 w 3088525"/>
                <a:gd name="connsiteY25" fmla="*/ 0 h 31152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088525" h="3115249">
                  <a:moveTo>
                    <a:pt x="1912189" y="0"/>
                  </a:moveTo>
                  <a:lnTo>
                    <a:pt x="2602753" y="261938"/>
                  </a:lnTo>
                  <a:lnTo>
                    <a:pt x="2688476" y="366712"/>
                  </a:lnTo>
                  <a:lnTo>
                    <a:pt x="1955051" y="1195387"/>
                  </a:lnTo>
                  <a:lnTo>
                    <a:pt x="1893210" y="1063629"/>
                  </a:lnTo>
                  <a:lnTo>
                    <a:pt x="1869328" y="1090612"/>
                  </a:lnTo>
                  <a:lnTo>
                    <a:pt x="1869925" y="1075419"/>
                  </a:lnTo>
                  <a:lnTo>
                    <a:pt x="1654148" y="1184677"/>
                  </a:lnTo>
                  <a:cubicBezTo>
                    <a:pt x="1410060" y="1307939"/>
                    <a:pt x="1168493" y="1430090"/>
                    <a:pt x="1088275" y="1481138"/>
                  </a:cubicBezTo>
                  <a:cubicBezTo>
                    <a:pt x="966038" y="1558925"/>
                    <a:pt x="915238" y="1651000"/>
                    <a:pt x="907300" y="1885949"/>
                  </a:cubicBezTo>
                  <a:cubicBezTo>
                    <a:pt x="906308" y="1915318"/>
                    <a:pt x="907201" y="1941462"/>
                    <a:pt x="909681" y="1964623"/>
                  </a:cubicBezTo>
                  <a:lnTo>
                    <a:pt x="918766" y="2010999"/>
                  </a:lnTo>
                  <a:lnTo>
                    <a:pt x="943020" y="2013792"/>
                  </a:lnTo>
                  <a:cubicBezTo>
                    <a:pt x="964848" y="2012552"/>
                    <a:pt x="987073" y="2004218"/>
                    <a:pt x="1007313" y="1990724"/>
                  </a:cubicBezTo>
                  <a:cubicBezTo>
                    <a:pt x="1088275" y="1936749"/>
                    <a:pt x="2337639" y="1047750"/>
                    <a:pt x="3002802" y="576263"/>
                  </a:cubicBezTo>
                  <a:lnTo>
                    <a:pt x="3088525" y="681038"/>
                  </a:lnTo>
                  <a:lnTo>
                    <a:pt x="3059950" y="1062038"/>
                  </a:lnTo>
                  <a:lnTo>
                    <a:pt x="1073987" y="2928937"/>
                  </a:lnTo>
                  <a:cubicBezTo>
                    <a:pt x="944209" y="3043237"/>
                    <a:pt x="520645" y="3263801"/>
                    <a:pt x="271432" y="2965772"/>
                  </a:cubicBezTo>
                  <a:lnTo>
                    <a:pt x="228410" y="2902659"/>
                  </a:lnTo>
                  <a:lnTo>
                    <a:pt x="185708" y="2860997"/>
                  </a:lnTo>
                  <a:cubicBezTo>
                    <a:pt x="102637" y="2761655"/>
                    <a:pt x="38939" y="2604690"/>
                    <a:pt x="11951" y="2366962"/>
                  </a:cubicBezTo>
                  <a:cubicBezTo>
                    <a:pt x="-95999" y="1416050"/>
                    <a:pt x="553289" y="550862"/>
                    <a:pt x="916826" y="457200"/>
                  </a:cubicBezTo>
                  <a:cubicBezTo>
                    <a:pt x="1098594" y="410369"/>
                    <a:pt x="1267664" y="362743"/>
                    <a:pt x="1433557" y="314921"/>
                  </a:cubicBezTo>
                  <a:lnTo>
                    <a:pt x="1905155" y="178970"/>
                  </a:lnTo>
                  <a:lnTo>
                    <a:pt x="1912189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F7BE49DC-A459-8B7C-8293-7A0359368150}"/>
                </a:ext>
              </a:extLst>
            </p:cNvPr>
            <p:cNvSpPr/>
            <p:nvPr/>
          </p:nvSpPr>
          <p:spPr bwMode="auto">
            <a:xfrm>
              <a:off x="5148618" y="2818851"/>
              <a:ext cx="1703980" cy="1708334"/>
            </a:xfrm>
            <a:custGeom>
              <a:avLst/>
              <a:gdLst>
                <a:gd name="connsiteX0" fmla="*/ 1912189 w 3002801"/>
                <a:gd name="connsiteY0" fmla="*/ 0 h 3010474"/>
                <a:gd name="connsiteX1" fmla="*/ 2602752 w 3002801"/>
                <a:gd name="connsiteY1" fmla="*/ 261938 h 3010474"/>
                <a:gd name="connsiteX2" fmla="*/ 1869327 w 3002801"/>
                <a:gd name="connsiteY2" fmla="*/ 1090613 h 3010474"/>
                <a:gd name="connsiteX3" fmla="*/ 1875884 w 3002801"/>
                <a:gd name="connsiteY3" fmla="*/ 923756 h 3010474"/>
                <a:gd name="connsiteX4" fmla="*/ 1807469 w 3002801"/>
                <a:gd name="connsiteY4" fmla="*/ 958863 h 3010474"/>
                <a:gd name="connsiteX5" fmla="*/ 1002551 w 3002801"/>
                <a:gd name="connsiteY5" fmla="*/ 1376364 h 3010474"/>
                <a:gd name="connsiteX6" fmla="*/ 821576 w 3002801"/>
                <a:gd name="connsiteY6" fmla="*/ 1781175 h 3010474"/>
                <a:gd name="connsiteX7" fmla="*/ 1007313 w 3002801"/>
                <a:gd name="connsiteY7" fmla="*/ 1990725 h 3010474"/>
                <a:gd name="connsiteX8" fmla="*/ 3002801 w 3002801"/>
                <a:gd name="connsiteY8" fmla="*/ 576264 h 3010474"/>
                <a:gd name="connsiteX9" fmla="*/ 2974226 w 3002801"/>
                <a:gd name="connsiteY9" fmla="*/ 957264 h 3010474"/>
                <a:gd name="connsiteX10" fmla="*/ 988263 w 3002801"/>
                <a:gd name="connsiteY10" fmla="*/ 2824163 h 3010474"/>
                <a:gd name="connsiteX11" fmla="*/ 11951 w 3002801"/>
                <a:gd name="connsiteY11" fmla="*/ 2366963 h 3010474"/>
                <a:gd name="connsiteX12" fmla="*/ 916826 w 3002801"/>
                <a:gd name="connsiteY12" fmla="*/ 457201 h 3010474"/>
                <a:gd name="connsiteX13" fmla="*/ 1433557 w 3002801"/>
                <a:gd name="connsiteY13" fmla="*/ 314921 h 3010474"/>
                <a:gd name="connsiteX14" fmla="*/ 1905155 w 3002801"/>
                <a:gd name="connsiteY14" fmla="*/ 178970 h 3010474"/>
                <a:gd name="connsiteX15" fmla="*/ 1912189 w 3002801"/>
                <a:gd name="connsiteY15" fmla="*/ 0 h 3010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02801" h="3010474">
                  <a:moveTo>
                    <a:pt x="1912189" y="0"/>
                  </a:moveTo>
                  <a:lnTo>
                    <a:pt x="2602752" y="261938"/>
                  </a:lnTo>
                  <a:lnTo>
                    <a:pt x="1869327" y="1090613"/>
                  </a:lnTo>
                  <a:lnTo>
                    <a:pt x="1875884" y="923756"/>
                  </a:lnTo>
                  <a:lnTo>
                    <a:pt x="1807469" y="958863"/>
                  </a:lnTo>
                  <a:cubicBezTo>
                    <a:pt x="1503308" y="1113831"/>
                    <a:pt x="1109508" y="1308300"/>
                    <a:pt x="1002551" y="1376364"/>
                  </a:cubicBezTo>
                  <a:cubicBezTo>
                    <a:pt x="880314" y="1454151"/>
                    <a:pt x="829514" y="1546226"/>
                    <a:pt x="821576" y="1781175"/>
                  </a:cubicBezTo>
                  <a:cubicBezTo>
                    <a:pt x="813638" y="2016124"/>
                    <a:pt x="926351" y="2044700"/>
                    <a:pt x="1007313" y="1990725"/>
                  </a:cubicBezTo>
                  <a:cubicBezTo>
                    <a:pt x="1088275" y="1936750"/>
                    <a:pt x="2337638" y="1047751"/>
                    <a:pt x="3002801" y="576264"/>
                  </a:cubicBezTo>
                  <a:lnTo>
                    <a:pt x="2974226" y="957264"/>
                  </a:lnTo>
                  <a:lnTo>
                    <a:pt x="988263" y="2824163"/>
                  </a:lnTo>
                  <a:cubicBezTo>
                    <a:pt x="815226" y="2976563"/>
                    <a:pt x="119901" y="3317876"/>
                    <a:pt x="11951" y="2366963"/>
                  </a:cubicBezTo>
                  <a:cubicBezTo>
                    <a:pt x="-95999" y="1416051"/>
                    <a:pt x="553289" y="550863"/>
                    <a:pt x="916826" y="457201"/>
                  </a:cubicBezTo>
                  <a:cubicBezTo>
                    <a:pt x="1098594" y="410369"/>
                    <a:pt x="1267663" y="362744"/>
                    <a:pt x="1433557" y="314921"/>
                  </a:cubicBezTo>
                  <a:lnTo>
                    <a:pt x="1905155" y="178970"/>
                  </a:lnTo>
                  <a:lnTo>
                    <a:pt x="1912189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2F3232D7-F4D3-9405-8EE1-C9C3DED01C7A}"/>
              </a:ext>
            </a:extLst>
          </p:cNvPr>
          <p:cNvGrpSpPr/>
          <p:nvPr/>
        </p:nvGrpSpPr>
        <p:grpSpPr>
          <a:xfrm>
            <a:off x="7205039" y="2746082"/>
            <a:ext cx="1750089" cy="1771047"/>
            <a:chOff x="7205039" y="2746082"/>
            <a:chExt cx="1750089" cy="1771047"/>
          </a:xfrm>
        </p:grpSpPr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AC8ADF59-E719-9E0B-3834-C068CD346CA3}"/>
                </a:ext>
              </a:extLst>
            </p:cNvPr>
            <p:cNvSpPr/>
            <p:nvPr/>
          </p:nvSpPr>
          <p:spPr bwMode="auto">
            <a:xfrm>
              <a:off x="7205039" y="2746082"/>
              <a:ext cx="1750089" cy="1771047"/>
            </a:xfrm>
            <a:custGeom>
              <a:avLst/>
              <a:gdLst>
                <a:gd name="connsiteX0" fmla="*/ 2516640 w 3084055"/>
                <a:gd name="connsiteY0" fmla="*/ 310 h 3120989"/>
                <a:gd name="connsiteX1" fmla="*/ 2863914 w 3084055"/>
                <a:gd name="connsiteY1" fmla="*/ 208184 h 3120989"/>
                <a:gd name="connsiteX2" fmla="*/ 2868304 w 3084055"/>
                <a:gd name="connsiteY2" fmla="*/ 216610 h 3120989"/>
                <a:gd name="connsiteX3" fmla="*/ 2891899 w 3084055"/>
                <a:gd name="connsiteY3" fmla="*/ 237488 h 3120989"/>
                <a:gd name="connsiteX4" fmla="*/ 3067051 w 3084055"/>
                <a:gd name="connsiteY4" fmla="*/ 658777 h 3120989"/>
                <a:gd name="connsiteX5" fmla="*/ 2247901 w 3084055"/>
                <a:gd name="connsiteY5" fmla="*/ 2639975 h 3120989"/>
                <a:gd name="connsiteX6" fmla="*/ 1295730 w 3084055"/>
                <a:gd name="connsiteY6" fmla="*/ 2904625 h 3120989"/>
                <a:gd name="connsiteX7" fmla="*/ 1206914 w 3084055"/>
                <a:gd name="connsiteY7" fmla="*/ 2929005 h 3120989"/>
                <a:gd name="connsiteX8" fmla="*/ 1200149 w 3084055"/>
                <a:gd name="connsiteY8" fmla="*/ 3120989 h 3120989"/>
                <a:gd name="connsiteX9" fmla="*/ 495299 w 3084055"/>
                <a:gd name="connsiteY9" fmla="*/ 2849526 h 3120989"/>
                <a:gd name="connsiteX10" fmla="*/ 543954 w 3084055"/>
                <a:gd name="connsiteY10" fmla="*/ 2796505 h 3120989"/>
                <a:gd name="connsiteX11" fmla="*/ 409575 w 3084055"/>
                <a:gd name="connsiteY11" fmla="*/ 2744751 h 3120989"/>
                <a:gd name="connsiteX12" fmla="*/ 1152526 w 3084055"/>
                <a:gd name="connsiteY12" fmla="*/ 1935126 h 3120989"/>
                <a:gd name="connsiteX13" fmla="*/ 1146829 w 3084055"/>
                <a:gd name="connsiteY13" fmla="*/ 2096738 h 3120989"/>
                <a:gd name="connsiteX14" fmla="*/ 1222056 w 3084055"/>
                <a:gd name="connsiteY14" fmla="*/ 2057548 h 3120989"/>
                <a:gd name="connsiteX15" fmla="*/ 1238249 w 3084055"/>
                <a:gd name="connsiteY15" fmla="*/ 2039901 h 3120989"/>
                <a:gd name="connsiteX16" fmla="*/ 1237917 w 3084055"/>
                <a:gd name="connsiteY16" fmla="*/ 2049320 h 3120989"/>
                <a:gd name="connsiteX17" fmla="*/ 1464919 w 3084055"/>
                <a:gd name="connsiteY17" fmla="*/ 1932028 h 3120989"/>
                <a:gd name="connsiteX18" fmla="*/ 2000250 w 3084055"/>
                <a:gd name="connsiteY18" fmla="*/ 1649375 h 3120989"/>
                <a:gd name="connsiteX19" fmla="*/ 2200274 w 3084055"/>
                <a:gd name="connsiteY19" fmla="*/ 1230275 h 3120989"/>
                <a:gd name="connsiteX20" fmla="*/ 2196990 w 3084055"/>
                <a:gd name="connsiteY20" fmla="*/ 1149759 h 3120989"/>
                <a:gd name="connsiteX21" fmla="*/ 2185837 w 3084055"/>
                <a:gd name="connsiteY21" fmla="*/ 1096665 h 3120989"/>
                <a:gd name="connsiteX22" fmla="*/ 2161653 w 3084055"/>
                <a:gd name="connsiteY22" fmla="*/ 1093056 h 3120989"/>
                <a:gd name="connsiteX23" fmla="*/ 2105024 w 3084055"/>
                <a:gd name="connsiteY23" fmla="*/ 1115975 h 3120989"/>
                <a:gd name="connsiteX24" fmla="*/ 85724 w 3084055"/>
                <a:gd name="connsiteY24" fmla="*/ 2530438 h 3120989"/>
                <a:gd name="connsiteX25" fmla="*/ 105842 w 3084055"/>
                <a:gd name="connsiteY25" fmla="*/ 2351611 h 3120989"/>
                <a:gd name="connsiteX26" fmla="*/ 0 w 3084055"/>
                <a:gd name="connsiteY26" fmla="*/ 2425663 h 3120989"/>
                <a:gd name="connsiteX27" fmla="*/ 42863 w 3084055"/>
                <a:gd name="connsiteY27" fmla="*/ 2044663 h 3120989"/>
                <a:gd name="connsiteX28" fmla="*/ 2033587 w 3084055"/>
                <a:gd name="connsiteY28" fmla="*/ 201576 h 3120989"/>
                <a:gd name="connsiteX29" fmla="*/ 2516640 w 3084055"/>
                <a:gd name="connsiteY29" fmla="*/ 310 h 3120989"/>
                <a:gd name="connsiteX0" fmla="*/ 2516640 w 3084055"/>
                <a:gd name="connsiteY0" fmla="*/ 310 h 3120989"/>
                <a:gd name="connsiteX1" fmla="*/ 2863914 w 3084055"/>
                <a:gd name="connsiteY1" fmla="*/ 208184 h 3120989"/>
                <a:gd name="connsiteX2" fmla="*/ 2868304 w 3084055"/>
                <a:gd name="connsiteY2" fmla="*/ 216610 h 3120989"/>
                <a:gd name="connsiteX3" fmla="*/ 2891899 w 3084055"/>
                <a:gd name="connsiteY3" fmla="*/ 237488 h 3120989"/>
                <a:gd name="connsiteX4" fmla="*/ 3067051 w 3084055"/>
                <a:gd name="connsiteY4" fmla="*/ 658777 h 3120989"/>
                <a:gd name="connsiteX5" fmla="*/ 2247901 w 3084055"/>
                <a:gd name="connsiteY5" fmla="*/ 2639975 h 3120989"/>
                <a:gd name="connsiteX6" fmla="*/ 1295730 w 3084055"/>
                <a:gd name="connsiteY6" fmla="*/ 2904625 h 3120989"/>
                <a:gd name="connsiteX7" fmla="*/ 1206914 w 3084055"/>
                <a:gd name="connsiteY7" fmla="*/ 2929005 h 3120989"/>
                <a:gd name="connsiteX8" fmla="*/ 1200149 w 3084055"/>
                <a:gd name="connsiteY8" fmla="*/ 3120989 h 3120989"/>
                <a:gd name="connsiteX9" fmla="*/ 495299 w 3084055"/>
                <a:gd name="connsiteY9" fmla="*/ 2849526 h 3120989"/>
                <a:gd name="connsiteX10" fmla="*/ 543954 w 3084055"/>
                <a:gd name="connsiteY10" fmla="*/ 2796505 h 3120989"/>
                <a:gd name="connsiteX11" fmla="*/ 409575 w 3084055"/>
                <a:gd name="connsiteY11" fmla="*/ 2744751 h 3120989"/>
                <a:gd name="connsiteX12" fmla="*/ 1152526 w 3084055"/>
                <a:gd name="connsiteY12" fmla="*/ 1935126 h 3120989"/>
                <a:gd name="connsiteX13" fmla="*/ 1146829 w 3084055"/>
                <a:gd name="connsiteY13" fmla="*/ 2096738 h 3120989"/>
                <a:gd name="connsiteX14" fmla="*/ 1222056 w 3084055"/>
                <a:gd name="connsiteY14" fmla="*/ 2057548 h 3120989"/>
                <a:gd name="connsiteX15" fmla="*/ 1238249 w 3084055"/>
                <a:gd name="connsiteY15" fmla="*/ 2039901 h 3120989"/>
                <a:gd name="connsiteX16" fmla="*/ 1237917 w 3084055"/>
                <a:gd name="connsiteY16" fmla="*/ 2049320 h 3120989"/>
                <a:gd name="connsiteX17" fmla="*/ 1464919 w 3084055"/>
                <a:gd name="connsiteY17" fmla="*/ 1932028 h 3120989"/>
                <a:gd name="connsiteX18" fmla="*/ 2000250 w 3084055"/>
                <a:gd name="connsiteY18" fmla="*/ 1649375 h 3120989"/>
                <a:gd name="connsiteX19" fmla="*/ 2200274 w 3084055"/>
                <a:gd name="connsiteY19" fmla="*/ 1230275 h 3120989"/>
                <a:gd name="connsiteX20" fmla="*/ 2196990 w 3084055"/>
                <a:gd name="connsiteY20" fmla="*/ 1149759 h 3120989"/>
                <a:gd name="connsiteX21" fmla="*/ 2185837 w 3084055"/>
                <a:gd name="connsiteY21" fmla="*/ 1096665 h 3120989"/>
                <a:gd name="connsiteX22" fmla="*/ 2161653 w 3084055"/>
                <a:gd name="connsiteY22" fmla="*/ 1093056 h 3120989"/>
                <a:gd name="connsiteX23" fmla="*/ 2105024 w 3084055"/>
                <a:gd name="connsiteY23" fmla="*/ 1115975 h 3120989"/>
                <a:gd name="connsiteX24" fmla="*/ 85724 w 3084055"/>
                <a:gd name="connsiteY24" fmla="*/ 2530438 h 3120989"/>
                <a:gd name="connsiteX25" fmla="*/ 0 w 3084055"/>
                <a:gd name="connsiteY25" fmla="*/ 2425663 h 3120989"/>
                <a:gd name="connsiteX26" fmla="*/ 42863 w 3084055"/>
                <a:gd name="connsiteY26" fmla="*/ 2044663 h 3120989"/>
                <a:gd name="connsiteX27" fmla="*/ 2033587 w 3084055"/>
                <a:gd name="connsiteY27" fmla="*/ 201576 h 3120989"/>
                <a:gd name="connsiteX28" fmla="*/ 2516640 w 3084055"/>
                <a:gd name="connsiteY28" fmla="*/ 310 h 3120989"/>
                <a:gd name="connsiteX0" fmla="*/ 2516640 w 3084055"/>
                <a:gd name="connsiteY0" fmla="*/ 310 h 3120989"/>
                <a:gd name="connsiteX1" fmla="*/ 2863914 w 3084055"/>
                <a:gd name="connsiteY1" fmla="*/ 208184 h 3120989"/>
                <a:gd name="connsiteX2" fmla="*/ 2868304 w 3084055"/>
                <a:gd name="connsiteY2" fmla="*/ 216610 h 3120989"/>
                <a:gd name="connsiteX3" fmla="*/ 2891899 w 3084055"/>
                <a:gd name="connsiteY3" fmla="*/ 237488 h 3120989"/>
                <a:gd name="connsiteX4" fmla="*/ 3067051 w 3084055"/>
                <a:gd name="connsiteY4" fmla="*/ 658777 h 3120989"/>
                <a:gd name="connsiteX5" fmla="*/ 2247901 w 3084055"/>
                <a:gd name="connsiteY5" fmla="*/ 2639975 h 3120989"/>
                <a:gd name="connsiteX6" fmla="*/ 1295730 w 3084055"/>
                <a:gd name="connsiteY6" fmla="*/ 2904625 h 3120989"/>
                <a:gd name="connsiteX7" fmla="*/ 1206914 w 3084055"/>
                <a:gd name="connsiteY7" fmla="*/ 2929005 h 3120989"/>
                <a:gd name="connsiteX8" fmla="*/ 1200149 w 3084055"/>
                <a:gd name="connsiteY8" fmla="*/ 3120989 h 3120989"/>
                <a:gd name="connsiteX9" fmla="*/ 495299 w 3084055"/>
                <a:gd name="connsiteY9" fmla="*/ 2849526 h 3120989"/>
                <a:gd name="connsiteX10" fmla="*/ 409575 w 3084055"/>
                <a:gd name="connsiteY10" fmla="*/ 2744751 h 3120989"/>
                <a:gd name="connsiteX11" fmla="*/ 1152526 w 3084055"/>
                <a:gd name="connsiteY11" fmla="*/ 1935126 h 3120989"/>
                <a:gd name="connsiteX12" fmla="*/ 1146829 w 3084055"/>
                <a:gd name="connsiteY12" fmla="*/ 2096738 h 3120989"/>
                <a:gd name="connsiteX13" fmla="*/ 1222056 w 3084055"/>
                <a:gd name="connsiteY13" fmla="*/ 2057548 h 3120989"/>
                <a:gd name="connsiteX14" fmla="*/ 1238249 w 3084055"/>
                <a:gd name="connsiteY14" fmla="*/ 2039901 h 3120989"/>
                <a:gd name="connsiteX15" fmla="*/ 1237917 w 3084055"/>
                <a:gd name="connsiteY15" fmla="*/ 2049320 h 3120989"/>
                <a:gd name="connsiteX16" fmla="*/ 1464919 w 3084055"/>
                <a:gd name="connsiteY16" fmla="*/ 1932028 h 3120989"/>
                <a:gd name="connsiteX17" fmla="*/ 2000250 w 3084055"/>
                <a:gd name="connsiteY17" fmla="*/ 1649375 h 3120989"/>
                <a:gd name="connsiteX18" fmla="*/ 2200274 w 3084055"/>
                <a:gd name="connsiteY18" fmla="*/ 1230275 h 3120989"/>
                <a:gd name="connsiteX19" fmla="*/ 2196990 w 3084055"/>
                <a:gd name="connsiteY19" fmla="*/ 1149759 h 3120989"/>
                <a:gd name="connsiteX20" fmla="*/ 2185837 w 3084055"/>
                <a:gd name="connsiteY20" fmla="*/ 1096665 h 3120989"/>
                <a:gd name="connsiteX21" fmla="*/ 2161653 w 3084055"/>
                <a:gd name="connsiteY21" fmla="*/ 1093056 h 3120989"/>
                <a:gd name="connsiteX22" fmla="*/ 2105024 w 3084055"/>
                <a:gd name="connsiteY22" fmla="*/ 1115975 h 3120989"/>
                <a:gd name="connsiteX23" fmla="*/ 85724 w 3084055"/>
                <a:gd name="connsiteY23" fmla="*/ 2530438 h 3120989"/>
                <a:gd name="connsiteX24" fmla="*/ 0 w 3084055"/>
                <a:gd name="connsiteY24" fmla="*/ 2425663 h 3120989"/>
                <a:gd name="connsiteX25" fmla="*/ 42863 w 3084055"/>
                <a:gd name="connsiteY25" fmla="*/ 2044663 h 3120989"/>
                <a:gd name="connsiteX26" fmla="*/ 2033587 w 3084055"/>
                <a:gd name="connsiteY26" fmla="*/ 201576 h 3120989"/>
                <a:gd name="connsiteX27" fmla="*/ 2516640 w 3084055"/>
                <a:gd name="connsiteY27" fmla="*/ 310 h 3120989"/>
                <a:gd name="connsiteX0" fmla="*/ 2516640 w 3084055"/>
                <a:gd name="connsiteY0" fmla="*/ 310 h 3120989"/>
                <a:gd name="connsiteX1" fmla="*/ 2863914 w 3084055"/>
                <a:gd name="connsiteY1" fmla="*/ 208184 h 3120989"/>
                <a:gd name="connsiteX2" fmla="*/ 2868304 w 3084055"/>
                <a:gd name="connsiteY2" fmla="*/ 216610 h 3120989"/>
                <a:gd name="connsiteX3" fmla="*/ 2891899 w 3084055"/>
                <a:gd name="connsiteY3" fmla="*/ 237488 h 3120989"/>
                <a:gd name="connsiteX4" fmla="*/ 3067051 w 3084055"/>
                <a:gd name="connsiteY4" fmla="*/ 658777 h 3120989"/>
                <a:gd name="connsiteX5" fmla="*/ 2247901 w 3084055"/>
                <a:gd name="connsiteY5" fmla="*/ 2639975 h 3120989"/>
                <a:gd name="connsiteX6" fmla="*/ 1295730 w 3084055"/>
                <a:gd name="connsiteY6" fmla="*/ 2904625 h 3120989"/>
                <a:gd name="connsiteX7" fmla="*/ 1206914 w 3084055"/>
                <a:gd name="connsiteY7" fmla="*/ 2929005 h 3120989"/>
                <a:gd name="connsiteX8" fmla="*/ 1200149 w 3084055"/>
                <a:gd name="connsiteY8" fmla="*/ 3120989 h 3120989"/>
                <a:gd name="connsiteX9" fmla="*/ 495299 w 3084055"/>
                <a:gd name="connsiteY9" fmla="*/ 2849526 h 3120989"/>
                <a:gd name="connsiteX10" fmla="*/ 409575 w 3084055"/>
                <a:gd name="connsiteY10" fmla="*/ 2744751 h 3120989"/>
                <a:gd name="connsiteX11" fmla="*/ 1152526 w 3084055"/>
                <a:gd name="connsiteY11" fmla="*/ 1935126 h 3120989"/>
                <a:gd name="connsiteX12" fmla="*/ 1222056 w 3084055"/>
                <a:gd name="connsiteY12" fmla="*/ 2057548 h 3120989"/>
                <a:gd name="connsiteX13" fmla="*/ 1238249 w 3084055"/>
                <a:gd name="connsiteY13" fmla="*/ 2039901 h 3120989"/>
                <a:gd name="connsiteX14" fmla="*/ 1237917 w 3084055"/>
                <a:gd name="connsiteY14" fmla="*/ 2049320 h 3120989"/>
                <a:gd name="connsiteX15" fmla="*/ 1464919 w 3084055"/>
                <a:gd name="connsiteY15" fmla="*/ 1932028 h 3120989"/>
                <a:gd name="connsiteX16" fmla="*/ 2000250 w 3084055"/>
                <a:gd name="connsiteY16" fmla="*/ 1649375 h 3120989"/>
                <a:gd name="connsiteX17" fmla="*/ 2200274 w 3084055"/>
                <a:gd name="connsiteY17" fmla="*/ 1230275 h 3120989"/>
                <a:gd name="connsiteX18" fmla="*/ 2196990 w 3084055"/>
                <a:gd name="connsiteY18" fmla="*/ 1149759 h 3120989"/>
                <a:gd name="connsiteX19" fmla="*/ 2185837 w 3084055"/>
                <a:gd name="connsiteY19" fmla="*/ 1096665 h 3120989"/>
                <a:gd name="connsiteX20" fmla="*/ 2161653 w 3084055"/>
                <a:gd name="connsiteY20" fmla="*/ 1093056 h 3120989"/>
                <a:gd name="connsiteX21" fmla="*/ 2105024 w 3084055"/>
                <a:gd name="connsiteY21" fmla="*/ 1115975 h 3120989"/>
                <a:gd name="connsiteX22" fmla="*/ 85724 w 3084055"/>
                <a:gd name="connsiteY22" fmla="*/ 2530438 h 3120989"/>
                <a:gd name="connsiteX23" fmla="*/ 0 w 3084055"/>
                <a:gd name="connsiteY23" fmla="*/ 2425663 h 3120989"/>
                <a:gd name="connsiteX24" fmla="*/ 42863 w 3084055"/>
                <a:gd name="connsiteY24" fmla="*/ 2044663 h 3120989"/>
                <a:gd name="connsiteX25" fmla="*/ 2033587 w 3084055"/>
                <a:gd name="connsiteY25" fmla="*/ 201576 h 3120989"/>
                <a:gd name="connsiteX26" fmla="*/ 2516640 w 3084055"/>
                <a:gd name="connsiteY26" fmla="*/ 310 h 31209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084055" h="3120989">
                  <a:moveTo>
                    <a:pt x="2516640" y="310"/>
                  </a:moveTo>
                  <a:cubicBezTo>
                    <a:pt x="2649630" y="5138"/>
                    <a:pt x="2774356" y="66738"/>
                    <a:pt x="2863914" y="208184"/>
                  </a:cubicBezTo>
                  <a:lnTo>
                    <a:pt x="2868304" y="216610"/>
                  </a:lnTo>
                  <a:lnTo>
                    <a:pt x="2891899" y="237488"/>
                  </a:lnTo>
                  <a:cubicBezTo>
                    <a:pt x="2973938" y="325832"/>
                    <a:pt x="3036913" y="462324"/>
                    <a:pt x="3067051" y="658777"/>
                  </a:cubicBezTo>
                  <a:cubicBezTo>
                    <a:pt x="3174205" y="1357276"/>
                    <a:pt x="2759866" y="2488368"/>
                    <a:pt x="2247901" y="2639975"/>
                  </a:cubicBezTo>
                  <a:cubicBezTo>
                    <a:pt x="1799926" y="2772631"/>
                    <a:pt x="1584101" y="2826283"/>
                    <a:pt x="1295730" y="2904625"/>
                  </a:cubicBezTo>
                  <a:lnTo>
                    <a:pt x="1206914" y="2929005"/>
                  </a:lnTo>
                  <a:lnTo>
                    <a:pt x="1200149" y="3120989"/>
                  </a:lnTo>
                  <a:lnTo>
                    <a:pt x="495299" y="2849526"/>
                  </a:lnTo>
                  <a:lnTo>
                    <a:pt x="409575" y="2744751"/>
                  </a:lnTo>
                  <a:lnTo>
                    <a:pt x="1152526" y="1935126"/>
                  </a:lnTo>
                  <a:lnTo>
                    <a:pt x="1222056" y="2057548"/>
                  </a:lnTo>
                  <a:lnTo>
                    <a:pt x="1238249" y="2039901"/>
                  </a:lnTo>
                  <a:cubicBezTo>
                    <a:pt x="1238138" y="2043041"/>
                    <a:pt x="1238028" y="2046180"/>
                    <a:pt x="1237917" y="2049320"/>
                  </a:cubicBezTo>
                  <a:lnTo>
                    <a:pt x="1464919" y="1932028"/>
                  </a:lnTo>
                  <a:cubicBezTo>
                    <a:pt x="1705876" y="1807729"/>
                    <a:pt x="1943992" y="1684796"/>
                    <a:pt x="2000250" y="1649375"/>
                  </a:cubicBezTo>
                  <a:cubicBezTo>
                    <a:pt x="2085974" y="1595400"/>
                    <a:pt x="2193925" y="1469987"/>
                    <a:pt x="2200274" y="1230275"/>
                  </a:cubicBezTo>
                  <a:cubicBezTo>
                    <a:pt x="2201068" y="1200311"/>
                    <a:pt x="2199852" y="1173547"/>
                    <a:pt x="2196990" y="1149759"/>
                  </a:cubicBezTo>
                  <a:lnTo>
                    <a:pt x="2185837" y="1096665"/>
                  </a:lnTo>
                  <a:lnTo>
                    <a:pt x="2161653" y="1093056"/>
                  </a:lnTo>
                  <a:cubicBezTo>
                    <a:pt x="2141140" y="1093849"/>
                    <a:pt x="2121296" y="1102085"/>
                    <a:pt x="2105024" y="1115975"/>
                  </a:cubicBezTo>
                  <a:cubicBezTo>
                    <a:pt x="2039936" y="1171538"/>
                    <a:pt x="758824" y="2058950"/>
                    <a:pt x="85724" y="2530438"/>
                  </a:cubicBezTo>
                  <a:lnTo>
                    <a:pt x="0" y="2425663"/>
                  </a:lnTo>
                  <a:lnTo>
                    <a:pt x="42863" y="2044663"/>
                  </a:lnTo>
                  <a:lnTo>
                    <a:pt x="2033587" y="201576"/>
                  </a:lnTo>
                  <a:cubicBezTo>
                    <a:pt x="2172841" y="76213"/>
                    <a:pt x="2351140" y="-5698"/>
                    <a:pt x="2516640" y="31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2A23A5C8-40EB-DCAC-D2EA-3021EA24E204}"/>
                </a:ext>
              </a:extLst>
            </p:cNvPr>
            <p:cNvSpPr/>
            <p:nvPr/>
          </p:nvSpPr>
          <p:spPr bwMode="auto">
            <a:xfrm>
              <a:off x="7253684" y="2805537"/>
              <a:ext cx="1701444" cy="1711591"/>
            </a:xfrm>
            <a:custGeom>
              <a:avLst/>
              <a:gdLst>
                <a:gd name="connsiteX0" fmla="*/ 2516641 w 2998331"/>
                <a:gd name="connsiteY0" fmla="*/ 310 h 3016214"/>
                <a:gd name="connsiteX1" fmla="*/ 2981327 w 2998331"/>
                <a:gd name="connsiteY1" fmla="*/ 554002 h 3016214"/>
                <a:gd name="connsiteX2" fmla="*/ 2162177 w 2998331"/>
                <a:gd name="connsiteY2" fmla="*/ 2535200 h 3016214"/>
                <a:gd name="connsiteX3" fmla="*/ 1210006 w 2998331"/>
                <a:gd name="connsiteY3" fmla="*/ 2799850 h 3016214"/>
                <a:gd name="connsiteX4" fmla="*/ 1121190 w 2998331"/>
                <a:gd name="connsiteY4" fmla="*/ 2824230 h 3016214"/>
                <a:gd name="connsiteX5" fmla="*/ 1114425 w 2998331"/>
                <a:gd name="connsiteY5" fmla="*/ 3016214 h 3016214"/>
                <a:gd name="connsiteX6" fmla="*/ 409575 w 2998331"/>
                <a:gd name="connsiteY6" fmla="*/ 2744751 h 3016214"/>
                <a:gd name="connsiteX7" fmla="*/ 1152525 w 2998331"/>
                <a:gd name="connsiteY7" fmla="*/ 1935126 h 3016214"/>
                <a:gd name="connsiteX8" fmla="*/ 1146829 w 2998331"/>
                <a:gd name="connsiteY8" fmla="*/ 2096738 h 3016214"/>
                <a:gd name="connsiteX9" fmla="*/ 1229646 w 2998331"/>
                <a:gd name="connsiteY9" fmla="*/ 2053593 h 3016214"/>
                <a:gd name="connsiteX10" fmla="*/ 2000251 w 2998331"/>
                <a:gd name="connsiteY10" fmla="*/ 1649375 h 3016214"/>
                <a:gd name="connsiteX11" fmla="*/ 2200275 w 2998331"/>
                <a:gd name="connsiteY11" fmla="*/ 1230275 h 3016214"/>
                <a:gd name="connsiteX12" fmla="*/ 2019300 w 2998331"/>
                <a:gd name="connsiteY12" fmla="*/ 1011200 h 3016214"/>
                <a:gd name="connsiteX13" fmla="*/ 0 w 2998331"/>
                <a:gd name="connsiteY13" fmla="*/ 2425663 h 3016214"/>
                <a:gd name="connsiteX14" fmla="*/ 42863 w 2998331"/>
                <a:gd name="connsiteY14" fmla="*/ 2044663 h 3016214"/>
                <a:gd name="connsiteX15" fmla="*/ 2033588 w 2998331"/>
                <a:gd name="connsiteY15" fmla="*/ 201576 h 3016214"/>
                <a:gd name="connsiteX16" fmla="*/ 2516641 w 2998331"/>
                <a:gd name="connsiteY16" fmla="*/ 310 h 30162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998331" h="3016214">
                  <a:moveTo>
                    <a:pt x="2516641" y="310"/>
                  </a:moveTo>
                  <a:cubicBezTo>
                    <a:pt x="2729426" y="8035"/>
                    <a:pt x="2921052" y="161096"/>
                    <a:pt x="2981327" y="554002"/>
                  </a:cubicBezTo>
                  <a:cubicBezTo>
                    <a:pt x="3088481" y="1252501"/>
                    <a:pt x="2674142" y="2383593"/>
                    <a:pt x="2162177" y="2535200"/>
                  </a:cubicBezTo>
                  <a:cubicBezTo>
                    <a:pt x="1714202" y="2667856"/>
                    <a:pt x="1498377" y="2721508"/>
                    <a:pt x="1210006" y="2799850"/>
                  </a:cubicBezTo>
                  <a:lnTo>
                    <a:pt x="1121190" y="2824230"/>
                  </a:lnTo>
                  <a:lnTo>
                    <a:pt x="1114425" y="3016214"/>
                  </a:lnTo>
                  <a:lnTo>
                    <a:pt x="409575" y="2744751"/>
                  </a:lnTo>
                  <a:lnTo>
                    <a:pt x="1152525" y="1935126"/>
                  </a:lnTo>
                  <a:lnTo>
                    <a:pt x="1146829" y="2096738"/>
                  </a:lnTo>
                  <a:lnTo>
                    <a:pt x="1229646" y="2053593"/>
                  </a:lnTo>
                  <a:cubicBezTo>
                    <a:pt x="1526926" y="1899407"/>
                    <a:pt x="1925241" y="1696603"/>
                    <a:pt x="2000251" y="1649375"/>
                  </a:cubicBezTo>
                  <a:cubicBezTo>
                    <a:pt x="2085975" y="1595400"/>
                    <a:pt x="2193926" y="1469987"/>
                    <a:pt x="2200275" y="1230275"/>
                  </a:cubicBezTo>
                  <a:cubicBezTo>
                    <a:pt x="2206625" y="990563"/>
                    <a:pt x="2084389" y="955637"/>
                    <a:pt x="2019300" y="1011200"/>
                  </a:cubicBezTo>
                  <a:cubicBezTo>
                    <a:pt x="1954212" y="1066763"/>
                    <a:pt x="673100" y="1954175"/>
                    <a:pt x="0" y="2425663"/>
                  </a:cubicBezTo>
                  <a:lnTo>
                    <a:pt x="42863" y="2044663"/>
                  </a:lnTo>
                  <a:lnTo>
                    <a:pt x="2033588" y="201576"/>
                  </a:lnTo>
                  <a:cubicBezTo>
                    <a:pt x="2172842" y="76213"/>
                    <a:pt x="2351141" y="-5698"/>
                    <a:pt x="2516641" y="31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B0E85396-AFB3-CEF8-B14E-29A95B8EBAB5}"/>
              </a:ext>
            </a:extLst>
          </p:cNvPr>
          <p:cNvGrpSpPr/>
          <p:nvPr/>
        </p:nvGrpSpPr>
        <p:grpSpPr>
          <a:xfrm>
            <a:off x="2864569" y="4920343"/>
            <a:ext cx="1823621" cy="1510272"/>
            <a:chOff x="2864570" y="4741887"/>
            <a:chExt cx="1576802" cy="1305863"/>
          </a:xfrm>
        </p:grpSpPr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43A392C9-674E-2C19-2A72-411348FE9B37}"/>
                </a:ext>
              </a:extLst>
            </p:cNvPr>
            <p:cNvSpPr/>
            <p:nvPr/>
          </p:nvSpPr>
          <p:spPr bwMode="auto">
            <a:xfrm>
              <a:off x="2864570" y="4741887"/>
              <a:ext cx="1576802" cy="1305863"/>
            </a:xfrm>
            <a:custGeom>
              <a:avLst/>
              <a:gdLst>
                <a:gd name="connsiteX0" fmla="*/ 2922662 w 3892550"/>
                <a:gd name="connsiteY0" fmla="*/ 319 h 3223700"/>
                <a:gd name="connsiteX1" fmla="*/ 3060700 w 3892550"/>
                <a:gd name="connsiteY1" fmla="*/ 4250 h 3223700"/>
                <a:gd name="connsiteX2" fmla="*/ 3766703 w 3892550"/>
                <a:gd name="connsiteY2" fmla="*/ 368042 h 3223700"/>
                <a:gd name="connsiteX3" fmla="*/ 3766485 w 3892550"/>
                <a:gd name="connsiteY3" fmla="*/ 373708 h 3223700"/>
                <a:gd name="connsiteX4" fmla="*/ 3767760 w 3892550"/>
                <a:gd name="connsiteY4" fmla="*/ 376786 h 3223700"/>
                <a:gd name="connsiteX5" fmla="*/ 3767760 w 3892550"/>
                <a:gd name="connsiteY5" fmla="*/ 558522 h 3223700"/>
                <a:gd name="connsiteX6" fmla="*/ 3764368 w 3892550"/>
                <a:gd name="connsiteY6" fmla="*/ 566712 h 3223700"/>
                <a:gd name="connsiteX7" fmla="*/ 3765550 w 3892550"/>
                <a:gd name="connsiteY7" fmla="*/ 575750 h 3223700"/>
                <a:gd name="connsiteX8" fmla="*/ 3573163 w 3892550"/>
                <a:gd name="connsiteY8" fmla="*/ 1519039 h 3223700"/>
                <a:gd name="connsiteX9" fmla="*/ 3564897 w 3892550"/>
                <a:gd name="connsiteY9" fmla="*/ 1559544 h 3223700"/>
                <a:gd name="connsiteX10" fmla="*/ 3892550 w 3892550"/>
                <a:gd name="connsiteY10" fmla="*/ 1629850 h 3223700"/>
                <a:gd name="connsiteX11" fmla="*/ 3892550 w 3892550"/>
                <a:gd name="connsiteY11" fmla="*/ 1807650 h 3223700"/>
                <a:gd name="connsiteX12" fmla="*/ 2482850 w 3892550"/>
                <a:gd name="connsiteY12" fmla="*/ 3223700 h 3223700"/>
                <a:gd name="connsiteX13" fmla="*/ 2324100 w 3892550"/>
                <a:gd name="connsiteY13" fmla="*/ 1471100 h 3223700"/>
                <a:gd name="connsiteX14" fmla="*/ 2324100 w 3892550"/>
                <a:gd name="connsiteY14" fmla="*/ 1293300 h 3223700"/>
                <a:gd name="connsiteX15" fmla="*/ 2611695 w 3892550"/>
                <a:gd name="connsiteY15" fmla="*/ 1355011 h 3223700"/>
                <a:gd name="connsiteX16" fmla="*/ 3086374 w 3892550"/>
                <a:gd name="connsiteY16" fmla="*/ 438770 h 3223700"/>
                <a:gd name="connsiteX17" fmla="*/ 3055206 w 3892550"/>
                <a:gd name="connsiteY17" fmla="*/ 421540 h 3223700"/>
                <a:gd name="connsiteX18" fmla="*/ 2901950 w 3892550"/>
                <a:gd name="connsiteY18" fmla="*/ 378900 h 3223700"/>
                <a:gd name="connsiteX19" fmla="*/ 2552700 w 3892550"/>
                <a:gd name="connsiteY19" fmla="*/ 480500 h 3223700"/>
                <a:gd name="connsiteX20" fmla="*/ 812800 w 3892550"/>
                <a:gd name="connsiteY20" fmla="*/ 2576000 h 3223700"/>
                <a:gd name="connsiteX21" fmla="*/ 0 w 3892550"/>
                <a:gd name="connsiteY21" fmla="*/ 2239450 h 3223700"/>
                <a:gd name="connsiteX22" fmla="*/ 0 w 3892550"/>
                <a:gd name="connsiteY22" fmla="*/ 2061650 h 3223700"/>
                <a:gd name="connsiteX23" fmla="*/ 2082800 w 3892550"/>
                <a:gd name="connsiteY23" fmla="*/ 213800 h 3223700"/>
                <a:gd name="connsiteX24" fmla="*/ 2922662 w 3892550"/>
                <a:gd name="connsiteY24" fmla="*/ 319 h 3223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892550" h="3223700">
                  <a:moveTo>
                    <a:pt x="2922662" y="319"/>
                  </a:moveTo>
                  <a:cubicBezTo>
                    <a:pt x="2970643" y="-645"/>
                    <a:pt x="3017044" y="546"/>
                    <a:pt x="3060700" y="4250"/>
                  </a:cubicBezTo>
                  <a:cubicBezTo>
                    <a:pt x="3388122" y="32031"/>
                    <a:pt x="3749030" y="216082"/>
                    <a:pt x="3766703" y="368042"/>
                  </a:cubicBezTo>
                  <a:lnTo>
                    <a:pt x="3766485" y="373708"/>
                  </a:lnTo>
                  <a:lnTo>
                    <a:pt x="3767760" y="376786"/>
                  </a:lnTo>
                  <a:lnTo>
                    <a:pt x="3767760" y="558522"/>
                  </a:lnTo>
                  <a:lnTo>
                    <a:pt x="3764368" y="566712"/>
                  </a:lnTo>
                  <a:lnTo>
                    <a:pt x="3765550" y="575750"/>
                  </a:lnTo>
                  <a:cubicBezTo>
                    <a:pt x="3741242" y="695673"/>
                    <a:pt x="3652413" y="1130746"/>
                    <a:pt x="3573163" y="1519039"/>
                  </a:cubicBezTo>
                  <a:lnTo>
                    <a:pt x="3564897" y="1559544"/>
                  </a:lnTo>
                  <a:lnTo>
                    <a:pt x="3892550" y="1629850"/>
                  </a:lnTo>
                  <a:lnTo>
                    <a:pt x="3892550" y="1807650"/>
                  </a:lnTo>
                  <a:lnTo>
                    <a:pt x="2482850" y="3223700"/>
                  </a:lnTo>
                  <a:lnTo>
                    <a:pt x="2324100" y="1471100"/>
                  </a:lnTo>
                  <a:lnTo>
                    <a:pt x="2324100" y="1293300"/>
                  </a:lnTo>
                  <a:lnTo>
                    <a:pt x="2611695" y="1355011"/>
                  </a:lnTo>
                  <a:lnTo>
                    <a:pt x="3086374" y="438770"/>
                  </a:lnTo>
                  <a:lnTo>
                    <a:pt x="3055206" y="421540"/>
                  </a:lnTo>
                  <a:cubicBezTo>
                    <a:pt x="3015952" y="403308"/>
                    <a:pt x="2963862" y="388425"/>
                    <a:pt x="2901950" y="378900"/>
                  </a:cubicBezTo>
                  <a:cubicBezTo>
                    <a:pt x="2736850" y="353500"/>
                    <a:pt x="2605617" y="421233"/>
                    <a:pt x="2552700" y="480500"/>
                  </a:cubicBezTo>
                  <a:cubicBezTo>
                    <a:pt x="2499783" y="539767"/>
                    <a:pt x="1392767" y="1877500"/>
                    <a:pt x="812800" y="2576000"/>
                  </a:cubicBezTo>
                  <a:lnTo>
                    <a:pt x="0" y="2239450"/>
                  </a:lnTo>
                  <a:lnTo>
                    <a:pt x="0" y="2061650"/>
                  </a:lnTo>
                  <a:lnTo>
                    <a:pt x="2082800" y="213800"/>
                  </a:lnTo>
                  <a:cubicBezTo>
                    <a:pt x="2173553" y="119344"/>
                    <a:pt x="2586799" y="7062"/>
                    <a:pt x="2922662" y="319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B33C0CE8-5AE5-D994-C958-BE16F1B596CC}"/>
                </a:ext>
              </a:extLst>
            </p:cNvPr>
            <p:cNvSpPr/>
            <p:nvPr/>
          </p:nvSpPr>
          <p:spPr bwMode="auto">
            <a:xfrm>
              <a:off x="2864570" y="4741887"/>
              <a:ext cx="1576802" cy="1233840"/>
            </a:xfrm>
            <a:custGeom>
              <a:avLst/>
              <a:gdLst>
                <a:gd name="connsiteX0" fmla="*/ 2922662 w 3892550"/>
                <a:gd name="connsiteY0" fmla="*/ 320 h 3045901"/>
                <a:gd name="connsiteX1" fmla="*/ 3060700 w 3892550"/>
                <a:gd name="connsiteY1" fmla="*/ 4251 h 3045901"/>
                <a:gd name="connsiteX2" fmla="*/ 3765550 w 3892550"/>
                <a:gd name="connsiteY2" fmla="*/ 397951 h 3045901"/>
                <a:gd name="connsiteX3" fmla="*/ 3540001 w 3892550"/>
                <a:gd name="connsiteY3" fmla="*/ 1503732 h 3045901"/>
                <a:gd name="connsiteX4" fmla="*/ 3530135 w 3892550"/>
                <a:gd name="connsiteY4" fmla="*/ 1552086 h 3045901"/>
                <a:gd name="connsiteX5" fmla="*/ 3892550 w 3892550"/>
                <a:gd name="connsiteY5" fmla="*/ 1629851 h 3045901"/>
                <a:gd name="connsiteX6" fmla="*/ 2482850 w 3892550"/>
                <a:gd name="connsiteY6" fmla="*/ 3045901 h 3045901"/>
                <a:gd name="connsiteX7" fmla="*/ 2324100 w 3892550"/>
                <a:gd name="connsiteY7" fmla="*/ 1293301 h 3045901"/>
                <a:gd name="connsiteX8" fmla="*/ 2611695 w 3892550"/>
                <a:gd name="connsiteY8" fmla="*/ 1355012 h 3045901"/>
                <a:gd name="connsiteX9" fmla="*/ 3130550 w 3892550"/>
                <a:gd name="connsiteY9" fmla="*/ 353501 h 3045901"/>
                <a:gd name="connsiteX10" fmla="*/ 2901950 w 3892550"/>
                <a:gd name="connsiteY10" fmla="*/ 201101 h 3045901"/>
                <a:gd name="connsiteX11" fmla="*/ 2552700 w 3892550"/>
                <a:gd name="connsiteY11" fmla="*/ 302701 h 3045901"/>
                <a:gd name="connsiteX12" fmla="*/ 812800 w 3892550"/>
                <a:gd name="connsiteY12" fmla="*/ 2398201 h 3045901"/>
                <a:gd name="connsiteX13" fmla="*/ 0 w 3892550"/>
                <a:gd name="connsiteY13" fmla="*/ 2061651 h 3045901"/>
                <a:gd name="connsiteX14" fmla="*/ 2082800 w 3892550"/>
                <a:gd name="connsiteY14" fmla="*/ 213801 h 3045901"/>
                <a:gd name="connsiteX15" fmla="*/ 2922662 w 3892550"/>
                <a:gd name="connsiteY15" fmla="*/ 320 h 3045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892550" h="3045901">
                  <a:moveTo>
                    <a:pt x="2922662" y="320"/>
                  </a:moveTo>
                  <a:cubicBezTo>
                    <a:pt x="2970643" y="-644"/>
                    <a:pt x="3017044" y="547"/>
                    <a:pt x="3060700" y="4251"/>
                  </a:cubicBezTo>
                  <a:cubicBezTo>
                    <a:pt x="3409950" y="33884"/>
                    <a:pt x="3797300" y="241318"/>
                    <a:pt x="3765550" y="397951"/>
                  </a:cubicBezTo>
                  <a:cubicBezTo>
                    <a:pt x="3737769" y="535005"/>
                    <a:pt x="3625717" y="1083685"/>
                    <a:pt x="3540001" y="1503732"/>
                  </a:cubicBezTo>
                  <a:lnTo>
                    <a:pt x="3530135" y="1552086"/>
                  </a:lnTo>
                  <a:lnTo>
                    <a:pt x="3892550" y="1629851"/>
                  </a:lnTo>
                  <a:lnTo>
                    <a:pt x="2482850" y="3045901"/>
                  </a:lnTo>
                  <a:lnTo>
                    <a:pt x="2324100" y="1293301"/>
                  </a:lnTo>
                  <a:lnTo>
                    <a:pt x="2611695" y="1355012"/>
                  </a:lnTo>
                  <a:lnTo>
                    <a:pt x="3130550" y="353501"/>
                  </a:lnTo>
                  <a:cubicBezTo>
                    <a:pt x="3162300" y="290001"/>
                    <a:pt x="3067050" y="226501"/>
                    <a:pt x="2901950" y="201101"/>
                  </a:cubicBezTo>
                  <a:cubicBezTo>
                    <a:pt x="2736850" y="175701"/>
                    <a:pt x="2605617" y="243434"/>
                    <a:pt x="2552700" y="302701"/>
                  </a:cubicBezTo>
                  <a:cubicBezTo>
                    <a:pt x="2499783" y="361968"/>
                    <a:pt x="1392767" y="1699701"/>
                    <a:pt x="812800" y="2398201"/>
                  </a:cubicBezTo>
                  <a:lnTo>
                    <a:pt x="0" y="2061651"/>
                  </a:lnTo>
                  <a:lnTo>
                    <a:pt x="2082800" y="213801"/>
                  </a:lnTo>
                  <a:cubicBezTo>
                    <a:pt x="2173553" y="119345"/>
                    <a:pt x="2586799" y="7063"/>
                    <a:pt x="2922662" y="3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id="{AD0C965D-B543-8821-30BF-53814DA971C5}"/>
              </a:ext>
            </a:extLst>
          </p:cNvPr>
          <p:cNvGrpSpPr/>
          <p:nvPr/>
        </p:nvGrpSpPr>
        <p:grpSpPr>
          <a:xfrm>
            <a:off x="771526" y="5447624"/>
            <a:ext cx="1841746" cy="528103"/>
            <a:chOff x="771526" y="5447624"/>
            <a:chExt cx="1841746" cy="528103"/>
          </a:xfrm>
        </p:grpSpPr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C5A9999A-C308-DDEE-62E0-675FBAE76428}"/>
                </a:ext>
              </a:extLst>
            </p:cNvPr>
            <p:cNvSpPr/>
            <p:nvPr/>
          </p:nvSpPr>
          <p:spPr bwMode="auto">
            <a:xfrm>
              <a:off x="771526" y="5447624"/>
              <a:ext cx="1841746" cy="528103"/>
            </a:xfrm>
            <a:custGeom>
              <a:avLst/>
              <a:gdLst>
                <a:gd name="connsiteX0" fmla="*/ 2792369 w 4546600"/>
                <a:gd name="connsiteY0" fmla="*/ 20 h 1303693"/>
                <a:gd name="connsiteX1" fmla="*/ 3321050 w 4546600"/>
                <a:gd name="connsiteY1" fmla="*/ 33692 h 1303693"/>
                <a:gd name="connsiteX2" fmla="*/ 4114800 w 4546600"/>
                <a:gd name="connsiteY2" fmla="*/ 230542 h 1303693"/>
                <a:gd name="connsiteX3" fmla="*/ 4162425 w 4546600"/>
                <a:gd name="connsiteY3" fmla="*/ 521054 h 1303693"/>
                <a:gd name="connsiteX4" fmla="*/ 4168874 w 4546600"/>
                <a:gd name="connsiteY4" fmla="*/ 565549 h 1303693"/>
                <a:gd name="connsiteX5" fmla="*/ 4546600 w 4546600"/>
                <a:gd name="connsiteY5" fmla="*/ 617893 h 1303693"/>
                <a:gd name="connsiteX6" fmla="*/ 4546600 w 4546600"/>
                <a:gd name="connsiteY6" fmla="*/ 795693 h 1303693"/>
                <a:gd name="connsiteX7" fmla="*/ 3346450 w 4546600"/>
                <a:gd name="connsiteY7" fmla="*/ 1303693 h 1303693"/>
                <a:gd name="connsiteX8" fmla="*/ 2851150 w 4546600"/>
                <a:gd name="connsiteY8" fmla="*/ 560743 h 1303693"/>
                <a:gd name="connsiteX9" fmla="*/ 2851150 w 4546600"/>
                <a:gd name="connsiteY9" fmla="*/ 382943 h 1303693"/>
                <a:gd name="connsiteX10" fmla="*/ 3181574 w 4546600"/>
                <a:gd name="connsiteY10" fmla="*/ 428732 h 1303693"/>
                <a:gd name="connsiteX11" fmla="*/ 3308350 w 4546600"/>
                <a:gd name="connsiteY11" fmla="*/ 319442 h 1303693"/>
                <a:gd name="connsiteX12" fmla="*/ 3370030 w 4546600"/>
                <a:gd name="connsiteY12" fmla="*/ 266121 h 1303693"/>
                <a:gd name="connsiteX13" fmla="*/ 3344714 w 4546600"/>
                <a:gd name="connsiteY13" fmla="*/ 261548 h 1303693"/>
                <a:gd name="connsiteX14" fmla="*/ 3257550 w 4546600"/>
                <a:gd name="connsiteY14" fmla="*/ 249592 h 1303693"/>
                <a:gd name="connsiteX15" fmla="*/ 2921000 w 4546600"/>
                <a:gd name="connsiteY15" fmla="*/ 262292 h 1303693"/>
                <a:gd name="connsiteX16" fmla="*/ 1123950 w 4546600"/>
                <a:gd name="connsiteY16" fmla="*/ 890942 h 1303693"/>
                <a:gd name="connsiteX17" fmla="*/ 0 w 4546600"/>
                <a:gd name="connsiteY17" fmla="*/ 687742 h 1303693"/>
                <a:gd name="connsiteX18" fmla="*/ 0 w 4546600"/>
                <a:gd name="connsiteY18" fmla="*/ 509942 h 1303693"/>
                <a:gd name="connsiteX19" fmla="*/ 2533650 w 4546600"/>
                <a:gd name="connsiteY19" fmla="*/ 14642 h 1303693"/>
                <a:gd name="connsiteX20" fmla="*/ 2792369 w 4546600"/>
                <a:gd name="connsiteY20" fmla="*/ 20 h 1303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546600" h="1303693">
                  <a:moveTo>
                    <a:pt x="2792369" y="20"/>
                  </a:moveTo>
                  <a:cubicBezTo>
                    <a:pt x="2960225" y="-538"/>
                    <a:pt x="3156347" y="11203"/>
                    <a:pt x="3321050" y="33692"/>
                  </a:cubicBezTo>
                  <a:cubicBezTo>
                    <a:pt x="3584575" y="69675"/>
                    <a:pt x="4087283" y="126825"/>
                    <a:pt x="4114800" y="230542"/>
                  </a:cubicBezTo>
                  <a:cubicBezTo>
                    <a:pt x="4135438" y="308330"/>
                    <a:pt x="4147741" y="412311"/>
                    <a:pt x="4162425" y="521054"/>
                  </a:cubicBezTo>
                  <a:lnTo>
                    <a:pt x="4168874" y="565549"/>
                  </a:lnTo>
                  <a:lnTo>
                    <a:pt x="4546600" y="617893"/>
                  </a:lnTo>
                  <a:lnTo>
                    <a:pt x="4546600" y="795693"/>
                  </a:lnTo>
                  <a:lnTo>
                    <a:pt x="3346450" y="1303693"/>
                  </a:lnTo>
                  <a:lnTo>
                    <a:pt x="2851150" y="560743"/>
                  </a:lnTo>
                  <a:lnTo>
                    <a:pt x="2851150" y="382943"/>
                  </a:lnTo>
                  <a:lnTo>
                    <a:pt x="3181574" y="428732"/>
                  </a:lnTo>
                  <a:lnTo>
                    <a:pt x="3308350" y="319442"/>
                  </a:lnTo>
                  <a:lnTo>
                    <a:pt x="3370030" y="266121"/>
                  </a:lnTo>
                  <a:lnTo>
                    <a:pt x="3344714" y="261548"/>
                  </a:lnTo>
                  <a:cubicBezTo>
                    <a:pt x="3312054" y="257133"/>
                    <a:pt x="3280569" y="253561"/>
                    <a:pt x="3257550" y="249592"/>
                  </a:cubicBezTo>
                  <a:cubicBezTo>
                    <a:pt x="3165475" y="233717"/>
                    <a:pt x="2976033" y="234775"/>
                    <a:pt x="2921000" y="262292"/>
                  </a:cubicBezTo>
                  <a:cubicBezTo>
                    <a:pt x="2865967" y="289809"/>
                    <a:pt x="1735667" y="679275"/>
                    <a:pt x="1123950" y="890942"/>
                  </a:cubicBezTo>
                  <a:lnTo>
                    <a:pt x="0" y="687742"/>
                  </a:lnTo>
                  <a:lnTo>
                    <a:pt x="0" y="509942"/>
                  </a:lnTo>
                  <a:lnTo>
                    <a:pt x="2533650" y="14642"/>
                  </a:lnTo>
                  <a:cubicBezTo>
                    <a:pt x="2601119" y="5117"/>
                    <a:pt x="2691656" y="355"/>
                    <a:pt x="2792369" y="2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44C55ECC-783F-BA85-47C2-08787D958D0D}"/>
                </a:ext>
              </a:extLst>
            </p:cNvPr>
            <p:cNvSpPr/>
            <p:nvPr/>
          </p:nvSpPr>
          <p:spPr bwMode="auto">
            <a:xfrm>
              <a:off x="771526" y="5447624"/>
              <a:ext cx="1841746" cy="456079"/>
            </a:xfrm>
            <a:custGeom>
              <a:avLst/>
              <a:gdLst>
                <a:gd name="connsiteX0" fmla="*/ 2792369 w 4546600"/>
                <a:gd name="connsiteY0" fmla="*/ 20 h 1125893"/>
                <a:gd name="connsiteX1" fmla="*/ 3321050 w 4546600"/>
                <a:gd name="connsiteY1" fmla="*/ 33692 h 1125893"/>
                <a:gd name="connsiteX2" fmla="*/ 4114800 w 4546600"/>
                <a:gd name="connsiteY2" fmla="*/ 230542 h 1125893"/>
                <a:gd name="connsiteX3" fmla="*/ 4162425 w 4546600"/>
                <a:gd name="connsiteY3" fmla="*/ 521054 h 1125893"/>
                <a:gd name="connsiteX4" fmla="*/ 4168874 w 4546600"/>
                <a:gd name="connsiteY4" fmla="*/ 565549 h 1125893"/>
                <a:gd name="connsiteX5" fmla="*/ 4546600 w 4546600"/>
                <a:gd name="connsiteY5" fmla="*/ 617893 h 1125893"/>
                <a:gd name="connsiteX6" fmla="*/ 3346450 w 4546600"/>
                <a:gd name="connsiteY6" fmla="*/ 1125893 h 1125893"/>
                <a:gd name="connsiteX7" fmla="*/ 2851150 w 4546600"/>
                <a:gd name="connsiteY7" fmla="*/ 382943 h 1125893"/>
                <a:gd name="connsiteX8" fmla="*/ 3181574 w 4546600"/>
                <a:gd name="connsiteY8" fmla="*/ 428732 h 1125893"/>
                <a:gd name="connsiteX9" fmla="*/ 3308350 w 4546600"/>
                <a:gd name="connsiteY9" fmla="*/ 319442 h 1125893"/>
                <a:gd name="connsiteX10" fmla="*/ 3473450 w 4546600"/>
                <a:gd name="connsiteY10" fmla="*/ 179742 h 1125893"/>
                <a:gd name="connsiteX11" fmla="*/ 3257550 w 4546600"/>
                <a:gd name="connsiteY11" fmla="*/ 71792 h 1125893"/>
                <a:gd name="connsiteX12" fmla="*/ 2921000 w 4546600"/>
                <a:gd name="connsiteY12" fmla="*/ 84492 h 1125893"/>
                <a:gd name="connsiteX13" fmla="*/ 1123950 w 4546600"/>
                <a:gd name="connsiteY13" fmla="*/ 713142 h 1125893"/>
                <a:gd name="connsiteX14" fmla="*/ 0 w 4546600"/>
                <a:gd name="connsiteY14" fmla="*/ 509942 h 1125893"/>
                <a:gd name="connsiteX15" fmla="*/ 2533650 w 4546600"/>
                <a:gd name="connsiteY15" fmla="*/ 14642 h 1125893"/>
                <a:gd name="connsiteX16" fmla="*/ 2792369 w 4546600"/>
                <a:gd name="connsiteY16" fmla="*/ 20 h 1125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546600" h="1125893">
                  <a:moveTo>
                    <a:pt x="2792369" y="20"/>
                  </a:moveTo>
                  <a:cubicBezTo>
                    <a:pt x="2960225" y="-538"/>
                    <a:pt x="3156347" y="11203"/>
                    <a:pt x="3321050" y="33692"/>
                  </a:cubicBezTo>
                  <a:cubicBezTo>
                    <a:pt x="3584575" y="69675"/>
                    <a:pt x="4087283" y="126825"/>
                    <a:pt x="4114800" y="230542"/>
                  </a:cubicBezTo>
                  <a:cubicBezTo>
                    <a:pt x="4135438" y="308330"/>
                    <a:pt x="4147741" y="412311"/>
                    <a:pt x="4162425" y="521054"/>
                  </a:cubicBezTo>
                  <a:lnTo>
                    <a:pt x="4168874" y="565549"/>
                  </a:lnTo>
                  <a:lnTo>
                    <a:pt x="4546600" y="617893"/>
                  </a:lnTo>
                  <a:lnTo>
                    <a:pt x="3346450" y="1125893"/>
                  </a:lnTo>
                  <a:lnTo>
                    <a:pt x="2851150" y="382943"/>
                  </a:lnTo>
                  <a:lnTo>
                    <a:pt x="3181574" y="428732"/>
                  </a:lnTo>
                  <a:lnTo>
                    <a:pt x="3308350" y="319442"/>
                  </a:lnTo>
                  <a:cubicBezTo>
                    <a:pt x="3366558" y="268642"/>
                    <a:pt x="3421591" y="221017"/>
                    <a:pt x="3473450" y="179742"/>
                  </a:cubicBezTo>
                  <a:cubicBezTo>
                    <a:pt x="3577167" y="97192"/>
                    <a:pt x="3349625" y="87667"/>
                    <a:pt x="3257550" y="71792"/>
                  </a:cubicBezTo>
                  <a:cubicBezTo>
                    <a:pt x="3165475" y="55917"/>
                    <a:pt x="2976033" y="56975"/>
                    <a:pt x="2921000" y="84492"/>
                  </a:cubicBezTo>
                  <a:cubicBezTo>
                    <a:pt x="2865967" y="112009"/>
                    <a:pt x="1735667" y="501475"/>
                    <a:pt x="1123950" y="713142"/>
                  </a:cubicBezTo>
                  <a:lnTo>
                    <a:pt x="0" y="509942"/>
                  </a:lnTo>
                  <a:lnTo>
                    <a:pt x="2533650" y="14642"/>
                  </a:lnTo>
                  <a:cubicBezTo>
                    <a:pt x="2601119" y="5117"/>
                    <a:pt x="2691656" y="355"/>
                    <a:pt x="279236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1C9379ED-CA5F-E4F4-1839-F317365FCBDE}"/>
              </a:ext>
            </a:extLst>
          </p:cNvPr>
          <p:cNvGrpSpPr/>
          <p:nvPr/>
        </p:nvGrpSpPr>
        <p:grpSpPr>
          <a:xfrm>
            <a:off x="7198079" y="5358950"/>
            <a:ext cx="1805124" cy="698915"/>
            <a:chOff x="7198079" y="5358950"/>
            <a:chExt cx="1805124" cy="698915"/>
          </a:xfrm>
        </p:grpSpPr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984A782D-0FB5-1FC5-27A0-B885ED043FA9}"/>
                </a:ext>
              </a:extLst>
            </p:cNvPr>
            <p:cNvSpPr/>
            <p:nvPr/>
          </p:nvSpPr>
          <p:spPr bwMode="auto">
            <a:xfrm>
              <a:off x="7198079" y="5358950"/>
              <a:ext cx="1805124" cy="698915"/>
            </a:xfrm>
            <a:custGeom>
              <a:avLst/>
              <a:gdLst>
                <a:gd name="connsiteX0" fmla="*/ 2077272 w 3199433"/>
                <a:gd name="connsiteY0" fmla="*/ 23 h 1238769"/>
                <a:gd name="connsiteX1" fmla="*/ 2631607 w 3199433"/>
                <a:gd name="connsiteY1" fmla="*/ 32269 h 1238769"/>
                <a:gd name="connsiteX2" fmla="*/ 3193582 w 3199433"/>
                <a:gd name="connsiteY2" fmla="*/ 279919 h 1238769"/>
                <a:gd name="connsiteX3" fmla="*/ 3192838 w 3199433"/>
                <a:gd name="connsiteY3" fmla="*/ 286930 h 1238769"/>
                <a:gd name="connsiteX4" fmla="*/ 3199433 w 3199433"/>
                <a:gd name="connsiteY4" fmla="*/ 286930 h 1238769"/>
                <a:gd name="connsiteX5" fmla="*/ 3199433 w 3199433"/>
                <a:gd name="connsiteY5" fmla="*/ 485590 h 1238769"/>
                <a:gd name="connsiteX6" fmla="*/ 3190624 w 3199433"/>
                <a:gd name="connsiteY6" fmla="*/ 485590 h 1238769"/>
                <a:gd name="connsiteX7" fmla="*/ 3188612 w 3199433"/>
                <a:gd name="connsiteY7" fmla="*/ 504550 h 1238769"/>
                <a:gd name="connsiteX8" fmla="*/ 2793532 w 3199433"/>
                <a:gd name="connsiteY8" fmla="*/ 787919 h 1238769"/>
                <a:gd name="connsiteX9" fmla="*/ 2134096 w 3199433"/>
                <a:gd name="connsiteY9" fmla="*/ 1003080 h 1238769"/>
                <a:gd name="connsiteX10" fmla="*/ 1956420 w 3199433"/>
                <a:gd name="connsiteY10" fmla="*/ 1060100 h 1238769"/>
                <a:gd name="connsiteX11" fmla="*/ 1956420 w 3199433"/>
                <a:gd name="connsiteY11" fmla="*/ 1119005 h 1238769"/>
                <a:gd name="connsiteX12" fmla="*/ 1923926 w 3199433"/>
                <a:gd name="connsiteY12" fmla="*/ 1119005 h 1238769"/>
                <a:gd name="connsiteX13" fmla="*/ 1263182 w 3199433"/>
                <a:gd name="connsiteY13" fmla="*/ 1226070 h 1238769"/>
                <a:gd name="connsiteX14" fmla="*/ 1079032 w 3199433"/>
                <a:gd name="connsiteY14" fmla="*/ 1118120 h 1238769"/>
                <a:gd name="connsiteX15" fmla="*/ 1079032 w 3199433"/>
                <a:gd name="connsiteY15" fmla="*/ 940320 h 1238769"/>
                <a:gd name="connsiteX16" fmla="*/ 1282953 w 3199433"/>
                <a:gd name="connsiteY16" fmla="*/ 939575 h 1238769"/>
                <a:gd name="connsiteX17" fmla="*/ 1884497 w 3199433"/>
                <a:gd name="connsiteY17" fmla="*/ 663543 h 1238769"/>
                <a:gd name="connsiteX18" fmla="*/ 1802833 w 3199433"/>
                <a:gd name="connsiteY18" fmla="*/ 650600 h 1238769"/>
                <a:gd name="connsiteX19" fmla="*/ 1682282 w 3199433"/>
                <a:gd name="connsiteY19" fmla="*/ 645044 h 1238769"/>
                <a:gd name="connsiteX20" fmla="*/ 1120307 w 3199433"/>
                <a:gd name="connsiteY20" fmla="*/ 743469 h 1238769"/>
                <a:gd name="connsiteX21" fmla="*/ 577383 w 3199433"/>
                <a:gd name="connsiteY21" fmla="*/ 1238769 h 1238769"/>
                <a:gd name="connsiteX22" fmla="*/ 63033 w 3199433"/>
                <a:gd name="connsiteY22" fmla="*/ 1238769 h 1238769"/>
                <a:gd name="connsiteX23" fmla="*/ 9058 w 3199433"/>
                <a:gd name="connsiteY23" fmla="*/ 816494 h 1238769"/>
                <a:gd name="connsiteX24" fmla="*/ 6710 w 3199433"/>
                <a:gd name="connsiteY24" fmla="*/ 771342 h 1238769"/>
                <a:gd name="connsiteX25" fmla="*/ 0 w 3199433"/>
                <a:gd name="connsiteY25" fmla="*/ 771342 h 1238769"/>
                <a:gd name="connsiteX26" fmla="*/ 0 w 3199433"/>
                <a:gd name="connsiteY26" fmla="*/ 582205 h 1238769"/>
                <a:gd name="connsiteX27" fmla="*/ 6120 w 3199433"/>
                <a:gd name="connsiteY27" fmla="*/ 582205 h 1238769"/>
                <a:gd name="connsiteX28" fmla="*/ 5486 w 3199433"/>
                <a:gd name="connsiteY28" fmla="*/ 570010 h 1238769"/>
                <a:gd name="connsiteX29" fmla="*/ 223370 w 3199433"/>
                <a:gd name="connsiteY29" fmla="*/ 329132 h 1238769"/>
                <a:gd name="connsiteX30" fmla="*/ 1428282 w 3199433"/>
                <a:gd name="connsiteY30" fmla="*/ 29094 h 1238769"/>
                <a:gd name="connsiteX31" fmla="*/ 2077272 w 3199433"/>
                <a:gd name="connsiteY31" fmla="*/ 23 h 1238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199433" h="1238769">
                  <a:moveTo>
                    <a:pt x="2077272" y="23"/>
                  </a:moveTo>
                  <a:cubicBezTo>
                    <a:pt x="2288773" y="585"/>
                    <a:pt x="2484499" y="11367"/>
                    <a:pt x="2631607" y="32269"/>
                  </a:cubicBezTo>
                  <a:cubicBezTo>
                    <a:pt x="2925824" y="74073"/>
                    <a:pt x="3173474" y="158211"/>
                    <a:pt x="3193582" y="279919"/>
                  </a:cubicBezTo>
                  <a:lnTo>
                    <a:pt x="3192838" y="286930"/>
                  </a:lnTo>
                  <a:lnTo>
                    <a:pt x="3199433" y="286930"/>
                  </a:lnTo>
                  <a:lnTo>
                    <a:pt x="3199433" y="485590"/>
                  </a:lnTo>
                  <a:lnTo>
                    <a:pt x="3190624" y="485590"/>
                  </a:lnTo>
                  <a:lnTo>
                    <a:pt x="3188612" y="504550"/>
                  </a:lnTo>
                  <a:cubicBezTo>
                    <a:pt x="3149595" y="616022"/>
                    <a:pt x="2931049" y="738839"/>
                    <a:pt x="2793532" y="787919"/>
                  </a:cubicBezTo>
                  <a:cubicBezTo>
                    <a:pt x="2690394" y="824729"/>
                    <a:pt x="2413602" y="913499"/>
                    <a:pt x="2134096" y="1003080"/>
                  </a:cubicBezTo>
                  <a:lnTo>
                    <a:pt x="1956420" y="1060100"/>
                  </a:lnTo>
                  <a:lnTo>
                    <a:pt x="1956420" y="1119005"/>
                  </a:lnTo>
                  <a:lnTo>
                    <a:pt x="1923926" y="1119005"/>
                  </a:lnTo>
                  <a:lnTo>
                    <a:pt x="1263182" y="1226070"/>
                  </a:lnTo>
                  <a:lnTo>
                    <a:pt x="1079032" y="1118120"/>
                  </a:lnTo>
                  <a:lnTo>
                    <a:pt x="1079032" y="940320"/>
                  </a:lnTo>
                  <a:lnTo>
                    <a:pt x="1282953" y="939575"/>
                  </a:lnTo>
                  <a:lnTo>
                    <a:pt x="1884497" y="663543"/>
                  </a:lnTo>
                  <a:lnTo>
                    <a:pt x="1802833" y="650600"/>
                  </a:lnTo>
                  <a:cubicBezTo>
                    <a:pt x="1762451" y="646367"/>
                    <a:pt x="1721176" y="644250"/>
                    <a:pt x="1682282" y="645044"/>
                  </a:cubicBezTo>
                  <a:cubicBezTo>
                    <a:pt x="1526707" y="648219"/>
                    <a:pt x="1186982" y="688436"/>
                    <a:pt x="1120307" y="743469"/>
                  </a:cubicBezTo>
                  <a:cubicBezTo>
                    <a:pt x="1053632" y="798502"/>
                    <a:pt x="758357" y="1073669"/>
                    <a:pt x="577383" y="1238769"/>
                  </a:cubicBezTo>
                  <a:lnTo>
                    <a:pt x="63033" y="1238769"/>
                  </a:lnTo>
                  <a:cubicBezTo>
                    <a:pt x="46100" y="1073669"/>
                    <a:pt x="20170" y="897456"/>
                    <a:pt x="9058" y="816494"/>
                  </a:cubicBezTo>
                  <a:lnTo>
                    <a:pt x="6710" y="771342"/>
                  </a:lnTo>
                  <a:lnTo>
                    <a:pt x="0" y="771342"/>
                  </a:lnTo>
                  <a:lnTo>
                    <a:pt x="0" y="582205"/>
                  </a:lnTo>
                  <a:lnTo>
                    <a:pt x="6120" y="582205"/>
                  </a:lnTo>
                  <a:lnTo>
                    <a:pt x="5486" y="570010"/>
                  </a:lnTo>
                  <a:cubicBezTo>
                    <a:pt x="10248" y="494629"/>
                    <a:pt x="50730" y="402951"/>
                    <a:pt x="223370" y="329132"/>
                  </a:cubicBezTo>
                  <a:cubicBezTo>
                    <a:pt x="453557" y="230707"/>
                    <a:pt x="1007859" y="69046"/>
                    <a:pt x="1428282" y="29094"/>
                  </a:cubicBezTo>
                  <a:cubicBezTo>
                    <a:pt x="1638494" y="9118"/>
                    <a:pt x="1865771" y="-540"/>
                    <a:pt x="2077272" y="23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D0DEEEC4-BA93-AD7B-FD33-85AD1DD76C59}"/>
                </a:ext>
              </a:extLst>
            </p:cNvPr>
            <p:cNvSpPr/>
            <p:nvPr/>
          </p:nvSpPr>
          <p:spPr bwMode="auto">
            <a:xfrm>
              <a:off x="7200886" y="5358950"/>
              <a:ext cx="1799630" cy="598601"/>
            </a:xfrm>
            <a:custGeom>
              <a:avLst/>
              <a:gdLst>
                <a:gd name="connsiteX0" fmla="*/ 2072296 w 3189695"/>
                <a:gd name="connsiteY0" fmla="*/ 24 h 1060970"/>
                <a:gd name="connsiteX1" fmla="*/ 2626631 w 3189695"/>
                <a:gd name="connsiteY1" fmla="*/ 32270 h 1060970"/>
                <a:gd name="connsiteX2" fmla="*/ 3188606 w 3189695"/>
                <a:gd name="connsiteY2" fmla="*/ 279920 h 1060970"/>
                <a:gd name="connsiteX3" fmla="*/ 2788556 w 3189695"/>
                <a:gd name="connsiteY3" fmla="*/ 610120 h 1060970"/>
                <a:gd name="connsiteX4" fmla="*/ 1855041 w 3189695"/>
                <a:gd name="connsiteY4" fmla="*/ 913239 h 1060970"/>
                <a:gd name="connsiteX5" fmla="*/ 1779169 w 3189695"/>
                <a:gd name="connsiteY5" fmla="*/ 937747 h 1060970"/>
                <a:gd name="connsiteX6" fmla="*/ 1944006 w 3189695"/>
                <a:gd name="connsiteY6" fmla="*/ 937146 h 1060970"/>
                <a:gd name="connsiteX7" fmla="*/ 1258206 w 3189695"/>
                <a:gd name="connsiteY7" fmla="*/ 1048271 h 1060970"/>
                <a:gd name="connsiteX8" fmla="*/ 1074056 w 3189695"/>
                <a:gd name="connsiteY8" fmla="*/ 940321 h 1060970"/>
                <a:gd name="connsiteX9" fmla="*/ 1277977 w 3189695"/>
                <a:gd name="connsiteY9" fmla="*/ 939576 h 1060970"/>
                <a:gd name="connsiteX10" fmla="*/ 1982106 w 3189695"/>
                <a:gd name="connsiteY10" fmla="*/ 616470 h 1060970"/>
                <a:gd name="connsiteX11" fmla="*/ 2048781 w 3189695"/>
                <a:gd name="connsiteY11" fmla="*/ 546620 h 1060970"/>
                <a:gd name="connsiteX12" fmla="*/ 1677306 w 3189695"/>
                <a:gd name="connsiteY12" fmla="*/ 467245 h 1060970"/>
                <a:gd name="connsiteX13" fmla="*/ 1115331 w 3189695"/>
                <a:gd name="connsiteY13" fmla="*/ 565670 h 1060970"/>
                <a:gd name="connsiteX14" fmla="*/ 572407 w 3189695"/>
                <a:gd name="connsiteY14" fmla="*/ 1060970 h 1060970"/>
                <a:gd name="connsiteX15" fmla="*/ 58057 w 3189695"/>
                <a:gd name="connsiteY15" fmla="*/ 1060970 h 1060970"/>
                <a:gd name="connsiteX16" fmla="*/ 4082 w 3189695"/>
                <a:gd name="connsiteY16" fmla="*/ 638695 h 1060970"/>
                <a:gd name="connsiteX17" fmla="*/ 218394 w 3189695"/>
                <a:gd name="connsiteY17" fmla="*/ 329133 h 1060970"/>
                <a:gd name="connsiteX18" fmla="*/ 1423306 w 3189695"/>
                <a:gd name="connsiteY18" fmla="*/ 29095 h 1060970"/>
                <a:gd name="connsiteX19" fmla="*/ 2072296 w 3189695"/>
                <a:gd name="connsiteY19" fmla="*/ 24 h 106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189695" h="1060970">
                  <a:moveTo>
                    <a:pt x="2072296" y="24"/>
                  </a:moveTo>
                  <a:cubicBezTo>
                    <a:pt x="2283797" y="586"/>
                    <a:pt x="2479523" y="11368"/>
                    <a:pt x="2626631" y="32270"/>
                  </a:cubicBezTo>
                  <a:cubicBezTo>
                    <a:pt x="2920848" y="74074"/>
                    <a:pt x="3168498" y="158212"/>
                    <a:pt x="3188606" y="279920"/>
                  </a:cubicBezTo>
                  <a:cubicBezTo>
                    <a:pt x="3208714" y="401628"/>
                    <a:pt x="2945718" y="554028"/>
                    <a:pt x="2788556" y="610120"/>
                  </a:cubicBezTo>
                  <a:cubicBezTo>
                    <a:pt x="2651039" y="659200"/>
                    <a:pt x="2204803" y="800653"/>
                    <a:pt x="1855041" y="913239"/>
                  </a:cubicBezTo>
                  <a:lnTo>
                    <a:pt x="1779169" y="937747"/>
                  </a:lnTo>
                  <a:lnTo>
                    <a:pt x="1944006" y="937146"/>
                  </a:lnTo>
                  <a:lnTo>
                    <a:pt x="1258206" y="1048271"/>
                  </a:lnTo>
                  <a:lnTo>
                    <a:pt x="1074056" y="940321"/>
                  </a:lnTo>
                  <a:lnTo>
                    <a:pt x="1277977" y="939576"/>
                  </a:lnTo>
                  <a:lnTo>
                    <a:pt x="1982106" y="616470"/>
                  </a:lnTo>
                  <a:cubicBezTo>
                    <a:pt x="2004331" y="593187"/>
                    <a:pt x="2071006" y="585778"/>
                    <a:pt x="2048781" y="546620"/>
                  </a:cubicBezTo>
                  <a:cubicBezTo>
                    <a:pt x="2026556" y="507462"/>
                    <a:pt x="1832881" y="464070"/>
                    <a:pt x="1677306" y="467245"/>
                  </a:cubicBezTo>
                  <a:cubicBezTo>
                    <a:pt x="1521731" y="470420"/>
                    <a:pt x="1182006" y="510637"/>
                    <a:pt x="1115331" y="565670"/>
                  </a:cubicBezTo>
                  <a:cubicBezTo>
                    <a:pt x="1048656" y="620703"/>
                    <a:pt x="753381" y="895870"/>
                    <a:pt x="572407" y="1060970"/>
                  </a:cubicBezTo>
                  <a:lnTo>
                    <a:pt x="58057" y="1060970"/>
                  </a:lnTo>
                  <a:cubicBezTo>
                    <a:pt x="41124" y="895870"/>
                    <a:pt x="15194" y="719657"/>
                    <a:pt x="4082" y="638695"/>
                  </a:cubicBezTo>
                  <a:cubicBezTo>
                    <a:pt x="-7031" y="557733"/>
                    <a:pt x="-11793" y="427558"/>
                    <a:pt x="218394" y="329133"/>
                  </a:cubicBezTo>
                  <a:cubicBezTo>
                    <a:pt x="448581" y="230708"/>
                    <a:pt x="1002883" y="69047"/>
                    <a:pt x="1423306" y="29095"/>
                  </a:cubicBezTo>
                  <a:cubicBezTo>
                    <a:pt x="1633518" y="9119"/>
                    <a:pt x="1860795" y="-539"/>
                    <a:pt x="2072296" y="24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10770E69-EA0F-2B9D-3EC8-5802D40B1650}"/>
              </a:ext>
            </a:extLst>
          </p:cNvPr>
          <p:cNvGrpSpPr/>
          <p:nvPr/>
        </p:nvGrpSpPr>
        <p:grpSpPr>
          <a:xfrm>
            <a:off x="5040631" y="5358950"/>
            <a:ext cx="1814528" cy="645068"/>
            <a:chOff x="5040631" y="5358950"/>
            <a:chExt cx="1814528" cy="645068"/>
          </a:xfrm>
        </p:grpSpPr>
        <p:sp>
          <p:nvSpPr>
            <p:cNvPr id="87" name="フリーフォーム: 図形 86">
              <a:extLst>
                <a:ext uri="{FF2B5EF4-FFF2-40B4-BE49-F238E27FC236}">
                  <a16:creationId xmlns:a16="http://schemas.microsoft.com/office/drawing/2014/main" id="{87CBF011-A2E5-DAED-ED3C-515429197ABA}"/>
                </a:ext>
              </a:extLst>
            </p:cNvPr>
            <p:cNvSpPr/>
            <p:nvPr/>
          </p:nvSpPr>
          <p:spPr bwMode="auto">
            <a:xfrm>
              <a:off x="5040631" y="5358950"/>
              <a:ext cx="1814528" cy="645068"/>
            </a:xfrm>
            <a:custGeom>
              <a:avLst/>
              <a:gdLst>
                <a:gd name="connsiteX0" fmla="*/ 58317 w 3216101"/>
                <a:gd name="connsiteY0" fmla="*/ 0 h 1143329"/>
                <a:gd name="connsiteX1" fmla="*/ 579017 w 3216101"/>
                <a:gd name="connsiteY1" fmla="*/ 0 h 1143329"/>
                <a:gd name="connsiteX2" fmla="*/ 1102892 w 3216101"/>
                <a:gd name="connsiteY2" fmla="*/ 431801 h 1143329"/>
                <a:gd name="connsiteX3" fmla="*/ 1693442 w 3216101"/>
                <a:gd name="connsiteY3" fmla="*/ 530226 h 1143329"/>
                <a:gd name="connsiteX4" fmla="*/ 1811017 w 3216101"/>
                <a:gd name="connsiteY4" fmla="*/ 527993 h 1143329"/>
                <a:gd name="connsiteX5" fmla="*/ 1856397 w 3216101"/>
                <a:gd name="connsiteY5" fmla="*/ 523676 h 1143329"/>
                <a:gd name="connsiteX6" fmla="*/ 1309139 w 3216101"/>
                <a:gd name="connsiteY6" fmla="*/ 295274 h 1143329"/>
                <a:gd name="connsiteX7" fmla="*/ 1083842 w 3216101"/>
                <a:gd name="connsiteY7" fmla="*/ 295274 h 1143329"/>
                <a:gd name="connsiteX8" fmla="*/ 1083842 w 3216101"/>
                <a:gd name="connsiteY8" fmla="*/ 117474 h 1143329"/>
                <a:gd name="connsiteX9" fmla="*/ 1248942 w 3216101"/>
                <a:gd name="connsiteY9" fmla="*/ 6349 h 1143329"/>
                <a:gd name="connsiteX10" fmla="*/ 1934742 w 3216101"/>
                <a:gd name="connsiteY10" fmla="*/ 117474 h 1143329"/>
                <a:gd name="connsiteX11" fmla="*/ 1935240 w 3216101"/>
                <a:gd name="connsiteY11" fmla="*/ 119093 h 1143329"/>
                <a:gd name="connsiteX12" fmla="*/ 1935240 w 3216101"/>
                <a:gd name="connsiteY12" fmla="*/ 154062 h 1143329"/>
                <a:gd name="connsiteX13" fmla="*/ 2162752 w 3216101"/>
                <a:gd name="connsiteY13" fmla="*/ 217815 h 1143329"/>
                <a:gd name="connsiteX14" fmla="*/ 2858667 w 3216101"/>
                <a:gd name="connsiteY14" fmla="*/ 431801 h 1143329"/>
                <a:gd name="connsiteX15" fmla="*/ 3211092 w 3216101"/>
                <a:gd name="connsiteY15" fmla="*/ 692151 h 1143329"/>
                <a:gd name="connsiteX16" fmla="*/ 3211084 w 3216101"/>
                <a:gd name="connsiteY16" fmla="*/ 692182 h 1143329"/>
                <a:gd name="connsiteX17" fmla="*/ 3216101 w 3216101"/>
                <a:gd name="connsiteY17" fmla="*/ 692182 h 1143329"/>
                <a:gd name="connsiteX18" fmla="*/ 3216101 w 3216101"/>
                <a:gd name="connsiteY18" fmla="*/ 881319 h 1143329"/>
                <a:gd name="connsiteX19" fmla="*/ 3208143 w 3216101"/>
                <a:gd name="connsiteY19" fmla="*/ 881319 h 1143329"/>
                <a:gd name="connsiteX20" fmla="*/ 3199837 w 3216101"/>
                <a:gd name="connsiteY20" fmla="*/ 913331 h 1143329"/>
                <a:gd name="connsiteX21" fmla="*/ 2493542 w 3216101"/>
                <a:gd name="connsiteY21" fmla="*/ 1133475 h 1143329"/>
                <a:gd name="connsiteX22" fmla="*/ 991767 w 3216101"/>
                <a:gd name="connsiteY22" fmla="*/ 1047750 h 1143329"/>
                <a:gd name="connsiteX23" fmla="*/ 178967 w 3216101"/>
                <a:gd name="connsiteY23" fmla="*/ 812800 h 1143329"/>
                <a:gd name="connsiteX24" fmla="*/ 4168 w 3216101"/>
                <a:gd name="connsiteY24" fmla="*/ 640085 h 1143329"/>
                <a:gd name="connsiteX25" fmla="*/ 4317 w 3216101"/>
                <a:gd name="connsiteY25" fmla="*/ 624143 h 1143329"/>
                <a:gd name="connsiteX26" fmla="*/ 0 w 3216101"/>
                <a:gd name="connsiteY26" fmla="*/ 624143 h 1143329"/>
                <a:gd name="connsiteX27" fmla="*/ 0 w 3216101"/>
                <a:gd name="connsiteY27" fmla="*/ 435006 h 1143329"/>
                <a:gd name="connsiteX28" fmla="*/ 4424 w 3216101"/>
                <a:gd name="connsiteY28" fmla="*/ 435006 h 1143329"/>
                <a:gd name="connsiteX29" fmla="*/ 4531 w 3216101"/>
                <a:gd name="connsiteY29" fmla="*/ 423494 h 1143329"/>
                <a:gd name="connsiteX30" fmla="*/ 10692 w 3216101"/>
                <a:gd name="connsiteY30" fmla="*/ 377826 h 1143329"/>
                <a:gd name="connsiteX31" fmla="*/ 58317 w 3216101"/>
                <a:gd name="connsiteY31" fmla="*/ 0 h 1143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216101" h="1143329">
                  <a:moveTo>
                    <a:pt x="58317" y="0"/>
                  </a:moveTo>
                  <a:lnTo>
                    <a:pt x="579017" y="0"/>
                  </a:lnTo>
                  <a:cubicBezTo>
                    <a:pt x="753642" y="143934"/>
                    <a:pt x="1029867" y="379943"/>
                    <a:pt x="1102892" y="431801"/>
                  </a:cubicBezTo>
                  <a:cubicBezTo>
                    <a:pt x="1175917" y="483659"/>
                    <a:pt x="1544217" y="527051"/>
                    <a:pt x="1693442" y="530226"/>
                  </a:cubicBezTo>
                  <a:cubicBezTo>
                    <a:pt x="1730749" y="531020"/>
                    <a:pt x="1771164" y="530226"/>
                    <a:pt x="1811017" y="527993"/>
                  </a:cubicBezTo>
                  <a:lnTo>
                    <a:pt x="1856397" y="523676"/>
                  </a:lnTo>
                  <a:lnTo>
                    <a:pt x="1309139" y="295274"/>
                  </a:lnTo>
                  <a:lnTo>
                    <a:pt x="1083842" y="295274"/>
                  </a:lnTo>
                  <a:lnTo>
                    <a:pt x="1083842" y="117474"/>
                  </a:lnTo>
                  <a:lnTo>
                    <a:pt x="1248942" y="6349"/>
                  </a:lnTo>
                  <a:lnTo>
                    <a:pt x="1934742" y="117474"/>
                  </a:lnTo>
                  <a:lnTo>
                    <a:pt x="1935240" y="119093"/>
                  </a:lnTo>
                  <a:lnTo>
                    <a:pt x="1935240" y="154062"/>
                  </a:lnTo>
                  <a:lnTo>
                    <a:pt x="2162752" y="217815"/>
                  </a:lnTo>
                  <a:cubicBezTo>
                    <a:pt x="2431856" y="292591"/>
                    <a:pt x="2699273" y="367210"/>
                    <a:pt x="2858667" y="431801"/>
                  </a:cubicBezTo>
                  <a:cubicBezTo>
                    <a:pt x="3101554" y="530226"/>
                    <a:pt x="3195746" y="576263"/>
                    <a:pt x="3211092" y="692151"/>
                  </a:cubicBezTo>
                  <a:lnTo>
                    <a:pt x="3211084" y="692182"/>
                  </a:lnTo>
                  <a:lnTo>
                    <a:pt x="3216101" y="692182"/>
                  </a:lnTo>
                  <a:lnTo>
                    <a:pt x="3216101" y="881319"/>
                  </a:lnTo>
                  <a:lnTo>
                    <a:pt x="3208143" y="881319"/>
                  </a:lnTo>
                  <a:lnTo>
                    <a:pt x="3199837" y="913331"/>
                  </a:lnTo>
                  <a:cubicBezTo>
                    <a:pt x="3135579" y="1013958"/>
                    <a:pt x="2817193" y="1107546"/>
                    <a:pt x="2493542" y="1133475"/>
                  </a:cubicBezTo>
                  <a:cubicBezTo>
                    <a:pt x="2123655" y="1163109"/>
                    <a:pt x="1380704" y="1123421"/>
                    <a:pt x="991767" y="1047750"/>
                  </a:cubicBezTo>
                  <a:cubicBezTo>
                    <a:pt x="602830" y="972079"/>
                    <a:pt x="342479" y="894821"/>
                    <a:pt x="178967" y="812800"/>
                  </a:cubicBezTo>
                  <a:cubicBezTo>
                    <a:pt x="56333" y="751284"/>
                    <a:pt x="9898" y="711796"/>
                    <a:pt x="4168" y="640085"/>
                  </a:cubicBezTo>
                  <a:lnTo>
                    <a:pt x="4317" y="624143"/>
                  </a:lnTo>
                  <a:lnTo>
                    <a:pt x="0" y="624143"/>
                  </a:lnTo>
                  <a:lnTo>
                    <a:pt x="0" y="435006"/>
                  </a:lnTo>
                  <a:lnTo>
                    <a:pt x="4424" y="435006"/>
                  </a:lnTo>
                  <a:lnTo>
                    <a:pt x="4531" y="423494"/>
                  </a:lnTo>
                  <a:cubicBezTo>
                    <a:pt x="5673" y="409501"/>
                    <a:pt x="7782" y="394362"/>
                    <a:pt x="10692" y="377826"/>
                  </a:cubicBezTo>
                  <a:cubicBezTo>
                    <a:pt x="33975" y="245534"/>
                    <a:pt x="42442" y="142875"/>
                    <a:pt x="58317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C5B8F8F8-32AC-D1E9-0D6F-ED8AC8C0890C}"/>
                </a:ext>
              </a:extLst>
            </p:cNvPr>
            <p:cNvSpPr/>
            <p:nvPr/>
          </p:nvSpPr>
          <p:spPr bwMode="auto">
            <a:xfrm>
              <a:off x="5042634" y="5358950"/>
              <a:ext cx="1809964" cy="544753"/>
            </a:xfrm>
            <a:custGeom>
              <a:avLst/>
              <a:gdLst>
                <a:gd name="connsiteX0" fmla="*/ 54767 w 3208011"/>
                <a:gd name="connsiteY0" fmla="*/ 0 h 965529"/>
                <a:gd name="connsiteX1" fmla="*/ 575467 w 3208011"/>
                <a:gd name="connsiteY1" fmla="*/ 0 h 965529"/>
                <a:gd name="connsiteX2" fmla="*/ 1099342 w 3208011"/>
                <a:gd name="connsiteY2" fmla="*/ 431801 h 965529"/>
                <a:gd name="connsiteX3" fmla="*/ 1689892 w 3208011"/>
                <a:gd name="connsiteY3" fmla="*/ 530226 h 965529"/>
                <a:gd name="connsiteX4" fmla="*/ 2051842 w 3208011"/>
                <a:gd name="connsiteY4" fmla="*/ 473076 h 965529"/>
                <a:gd name="connsiteX5" fmla="*/ 1997867 w 3208011"/>
                <a:gd name="connsiteY5" fmla="*/ 406401 h 965529"/>
                <a:gd name="connsiteX6" fmla="*/ 1305589 w 3208011"/>
                <a:gd name="connsiteY6" fmla="*/ 117474 h 965529"/>
                <a:gd name="connsiteX7" fmla="*/ 1080292 w 3208011"/>
                <a:gd name="connsiteY7" fmla="*/ 117474 h 965529"/>
                <a:gd name="connsiteX8" fmla="*/ 1245392 w 3208011"/>
                <a:gd name="connsiteY8" fmla="*/ 6349 h 965529"/>
                <a:gd name="connsiteX9" fmla="*/ 1931192 w 3208011"/>
                <a:gd name="connsiteY9" fmla="*/ 117474 h 965529"/>
                <a:gd name="connsiteX10" fmla="*/ 1804682 w 3208011"/>
                <a:gd name="connsiteY10" fmla="*/ 117474 h 965529"/>
                <a:gd name="connsiteX11" fmla="*/ 1893474 w 3208011"/>
                <a:gd name="connsiteY11" fmla="*/ 143353 h 965529"/>
                <a:gd name="connsiteX12" fmla="*/ 2855117 w 3208011"/>
                <a:gd name="connsiteY12" fmla="*/ 431801 h 965529"/>
                <a:gd name="connsiteX13" fmla="*/ 3207542 w 3208011"/>
                <a:gd name="connsiteY13" fmla="*/ 692151 h 965529"/>
                <a:gd name="connsiteX14" fmla="*/ 2489992 w 3208011"/>
                <a:gd name="connsiteY14" fmla="*/ 955675 h 965529"/>
                <a:gd name="connsiteX15" fmla="*/ 988217 w 3208011"/>
                <a:gd name="connsiteY15" fmla="*/ 869950 h 965529"/>
                <a:gd name="connsiteX16" fmla="*/ 175417 w 3208011"/>
                <a:gd name="connsiteY16" fmla="*/ 635000 h 965529"/>
                <a:gd name="connsiteX17" fmla="*/ 7142 w 3208011"/>
                <a:gd name="connsiteY17" fmla="*/ 377826 h 965529"/>
                <a:gd name="connsiteX18" fmla="*/ 54767 w 3208011"/>
                <a:gd name="connsiteY18" fmla="*/ 0 h 965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08011" h="965529">
                  <a:moveTo>
                    <a:pt x="54767" y="0"/>
                  </a:moveTo>
                  <a:lnTo>
                    <a:pt x="575467" y="0"/>
                  </a:lnTo>
                  <a:cubicBezTo>
                    <a:pt x="750092" y="143934"/>
                    <a:pt x="1026317" y="379943"/>
                    <a:pt x="1099342" y="431801"/>
                  </a:cubicBezTo>
                  <a:cubicBezTo>
                    <a:pt x="1172367" y="483659"/>
                    <a:pt x="1540667" y="527051"/>
                    <a:pt x="1689892" y="530226"/>
                  </a:cubicBezTo>
                  <a:cubicBezTo>
                    <a:pt x="1839117" y="533400"/>
                    <a:pt x="2038084" y="511176"/>
                    <a:pt x="2051842" y="473076"/>
                  </a:cubicBezTo>
                  <a:cubicBezTo>
                    <a:pt x="2065600" y="434975"/>
                    <a:pt x="2015859" y="428626"/>
                    <a:pt x="1997867" y="406401"/>
                  </a:cubicBezTo>
                  <a:lnTo>
                    <a:pt x="1305589" y="117474"/>
                  </a:lnTo>
                  <a:lnTo>
                    <a:pt x="1080292" y="117474"/>
                  </a:lnTo>
                  <a:lnTo>
                    <a:pt x="1245392" y="6349"/>
                  </a:lnTo>
                  <a:lnTo>
                    <a:pt x="1931192" y="117474"/>
                  </a:lnTo>
                  <a:lnTo>
                    <a:pt x="1804682" y="117474"/>
                  </a:lnTo>
                  <a:lnTo>
                    <a:pt x="1893474" y="143353"/>
                  </a:lnTo>
                  <a:cubicBezTo>
                    <a:pt x="2238026" y="241731"/>
                    <a:pt x="2642591" y="345679"/>
                    <a:pt x="2855117" y="431801"/>
                  </a:cubicBezTo>
                  <a:cubicBezTo>
                    <a:pt x="3098004" y="530226"/>
                    <a:pt x="3192196" y="576263"/>
                    <a:pt x="3207542" y="692151"/>
                  </a:cubicBezTo>
                  <a:cubicBezTo>
                    <a:pt x="3222888" y="808038"/>
                    <a:pt x="2859879" y="926042"/>
                    <a:pt x="2489992" y="955675"/>
                  </a:cubicBezTo>
                  <a:cubicBezTo>
                    <a:pt x="2120105" y="985309"/>
                    <a:pt x="1377154" y="945621"/>
                    <a:pt x="988217" y="869950"/>
                  </a:cubicBezTo>
                  <a:cubicBezTo>
                    <a:pt x="599280" y="794279"/>
                    <a:pt x="338929" y="717021"/>
                    <a:pt x="175417" y="635000"/>
                  </a:cubicBezTo>
                  <a:cubicBezTo>
                    <a:pt x="11905" y="552979"/>
                    <a:pt x="-16141" y="510117"/>
                    <a:pt x="7142" y="377826"/>
                  </a:cubicBezTo>
                  <a:cubicBezTo>
                    <a:pt x="30425" y="245534"/>
                    <a:pt x="38892" y="142875"/>
                    <a:pt x="54767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543802E9-9790-645F-3273-B280DDF10AA0}"/>
              </a:ext>
            </a:extLst>
          </p:cNvPr>
          <p:cNvGrpSpPr/>
          <p:nvPr/>
        </p:nvGrpSpPr>
        <p:grpSpPr>
          <a:xfrm>
            <a:off x="737357" y="1344133"/>
            <a:ext cx="1882018" cy="787774"/>
            <a:chOff x="549291" y="1265413"/>
            <a:chExt cx="2258150" cy="945214"/>
          </a:xfrm>
        </p:grpSpPr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98485B5F-0063-FBE6-60A4-800D5DC93419}"/>
                </a:ext>
              </a:extLst>
            </p:cNvPr>
            <p:cNvSpPr/>
            <p:nvPr/>
          </p:nvSpPr>
          <p:spPr bwMode="auto">
            <a:xfrm>
              <a:off x="549292" y="1265413"/>
              <a:ext cx="2258149" cy="945214"/>
            </a:xfrm>
            <a:custGeom>
              <a:avLst/>
              <a:gdLst>
                <a:gd name="connsiteX0" fmla="*/ 1938311 w 3169743"/>
                <a:gd name="connsiteY0" fmla="*/ 169 h 1326788"/>
                <a:gd name="connsiteX1" fmla="*/ 2628362 w 3169743"/>
                <a:gd name="connsiteY1" fmla="*/ 112372 h 1326788"/>
                <a:gd name="connsiteX2" fmla="*/ 2732895 w 3169743"/>
                <a:gd name="connsiteY2" fmla="*/ 233209 h 1326788"/>
                <a:gd name="connsiteX3" fmla="*/ 2751859 w 3169743"/>
                <a:gd name="connsiteY3" fmla="*/ 255431 h 1326788"/>
                <a:gd name="connsiteX4" fmla="*/ 2962166 w 3169743"/>
                <a:gd name="connsiteY4" fmla="*/ 255431 h 1326788"/>
                <a:gd name="connsiteX5" fmla="*/ 3169743 w 3169743"/>
                <a:gd name="connsiteY5" fmla="*/ 1178303 h 1326788"/>
                <a:gd name="connsiteX6" fmla="*/ 3129263 w 3169743"/>
                <a:gd name="connsiteY6" fmla="*/ 1141206 h 1326788"/>
                <a:gd name="connsiteX7" fmla="*/ 3169743 w 3169743"/>
                <a:gd name="connsiteY7" fmla="*/ 1321178 h 1326788"/>
                <a:gd name="connsiteX8" fmla="*/ 2162719 w 3169743"/>
                <a:gd name="connsiteY8" fmla="*/ 398306 h 1326788"/>
                <a:gd name="connsiteX9" fmla="*/ 2318622 w 3169743"/>
                <a:gd name="connsiteY9" fmla="*/ 398306 h 1326788"/>
                <a:gd name="connsiteX10" fmla="*/ 2162719 w 3169743"/>
                <a:gd name="connsiteY10" fmla="*/ 255431 h 1326788"/>
                <a:gd name="connsiteX11" fmla="*/ 2302557 w 3169743"/>
                <a:gd name="connsiteY11" fmla="*/ 255431 h 1326788"/>
                <a:gd name="connsiteX12" fmla="*/ 2270013 w 3169743"/>
                <a:gd name="connsiteY12" fmla="*/ 235436 h 1326788"/>
                <a:gd name="connsiteX13" fmla="*/ 1943922 w 3169743"/>
                <a:gd name="connsiteY13" fmla="*/ 190730 h 1326788"/>
                <a:gd name="connsiteX14" fmla="*/ 1528770 w 3169743"/>
                <a:gd name="connsiteY14" fmla="*/ 255247 h 1326788"/>
                <a:gd name="connsiteX15" fmla="*/ 799450 w 3169743"/>
                <a:gd name="connsiteY15" fmla="*/ 1326788 h 1326788"/>
                <a:gd name="connsiteX16" fmla="*/ 1 w 3169743"/>
                <a:gd name="connsiteY16" fmla="*/ 1326788 h 1326788"/>
                <a:gd name="connsiteX17" fmla="*/ 162915 w 3169743"/>
                <a:gd name="connsiteY17" fmla="*/ 1183913 h 1326788"/>
                <a:gd name="connsiteX18" fmla="*/ 0 w 3169743"/>
                <a:gd name="connsiteY18" fmla="*/ 1183913 h 1326788"/>
                <a:gd name="connsiteX19" fmla="*/ 1231431 w 3169743"/>
                <a:gd name="connsiteY19" fmla="*/ 103957 h 1326788"/>
                <a:gd name="connsiteX20" fmla="*/ 1938311 w 3169743"/>
                <a:gd name="connsiteY20" fmla="*/ 169 h 1326788"/>
                <a:gd name="connsiteX0" fmla="*/ 1938311 w 3169743"/>
                <a:gd name="connsiteY0" fmla="*/ 169 h 1326788"/>
                <a:gd name="connsiteX1" fmla="*/ 2628362 w 3169743"/>
                <a:gd name="connsiteY1" fmla="*/ 112372 h 1326788"/>
                <a:gd name="connsiteX2" fmla="*/ 2732895 w 3169743"/>
                <a:gd name="connsiteY2" fmla="*/ 233209 h 1326788"/>
                <a:gd name="connsiteX3" fmla="*/ 2751859 w 3169743"/>
                <a:gd name="connsiteY3" fmla="*/ 255431 h 1326788"/>
                <a:gd name="connsiteX4" fmla="*/ 2962166 w 3169743"/>
                <a:gd name="connsiteY4" fmla="*/ 255431 h 1326788"/>
                <a:gd name="connsiteX5" fmla="*/ 3169743 w 3169743"/>
                <a:gd name="connsiteY5" fmla="*/ 1178303 h 1326788"/>
                <a:gd name="connsiteX6" fmla="*/ 3129263 w 3169743"/>
                <a:gd name="connsiteY6" fmla="*/ 1141206 h 1326788"/>
                <a:gd name="connsiteX7" fmla="*/ 3169743 w 3169743"/>
                <a:gd name="connsiteY7" fmla="*/ 1321178 h 1326788"/>
                <a:gd name="connsiteX8" fmla="*/ 2162719 w 3169743"/>
                <a:gd name="connsiteY8" fmla="*/ 398306 h 1326788"/>
                <a:gd name="connsiteX9" fmla="*/ 2318622 w 3169743"/>
                <a:gd name="connsiteY9" fmla="*/ 398306 h 1326788"/>
                <a:gd name="connsiteX10" fmla="*/ 2162719 w 3169743"/>
                <a:gd name="connsiteY10" fmla="*/ 255431 h 1326788"/>
                <a:gd name="connsiteX11" fmla="*/ 2302557 w 3169743"/>
                <a:gd name="connsiteY11" fmla="*/ 255431 h 1326788"/>
                <a:gd name="connsiteX12" fmla="*/ 2270013 w 3169743"/>
                <a:gd name="connsiteY12" fmla="*/ 235436 h 1326788"/>
                <a:gd name="connsiteX13" fmla="*/ 1943922 w 3169743"/>
                <a:gd name="connsiteY13" fmla="*/ 190730 h 1326788"/>
                <a:gd name="connsiteX14" fmla="*/ 1528770 w 3169743"/>
                <a:gd name="connsiteY14" fmla="*/ 255247 h 1326788"/>
                <a:gd name="connsiteX15" fmla="*/ 799450 w 3169743"/>
                <a:gd name="connsiteY15" fmla="*/ 1326788 h 1326788"/>
                <a:gd name="connsiteX16" fmla="*/ 1 w 3169743"/>
                <a:gd name="connsiteY16" fmla="*/ 1326788 h 1326788"/>
                <a:gd name="connsiteX17" fmla="*/ 0 w 3169743"/>
                <a:gd name="connsiteY17" fmla="*/ 1183913 h 1326788"/>
                <a:gd name="connsiteX18" fmla="*/ 1231431 w 3169743"/>
                <a:gd name="connsiteY18" fmla="*/ 103957 h 1326788"/>
                <a:gd name="connsiteX19" fmla="*/ 1938311 w 3169743"/>
                <a:gd name="connsiteY19" fmla="*/ 169 h 1326788"/>
                <a:gd name="connsiteX0" fmla="*/ 1938311 w 3169743"/>
                <a:gd name="connsiteY0" fmla="*/ 169 h 1326788"/>
                <a:gd name="connsiteX1" fmla="*/ 2628362 w 3169743"/>
                <a:gd name="connsiteY1" fmla="*/ 112372 h 1326788"/>
                <a:gd name="connsiteX2" fmla="*/ 2732895 w 3169743"/>
                <a:gd name="connsiteY2" fmla="*/ 233209 h 1326788"/>
                <a:gd name="connsiteX3" fmla="*/ 2751859 w 3169743"/>
                <a:gd name="connsiteY3" fmla="*/ 255431 h 1326788"/>
                <a:gd name="connsiteX4" fmla="*/ 2962166 w 3169743"/>
                <a:gd name="connsiteY4" fmla="*/ 255431 h 1326788"/>
                <a:gd name="connsiteX5" fmla="*/ 3169743 w 3169743"/>
                <a:gd name="connsiteY5" fmla="*/ 1178303 h 1326788"/>
                <a:gd name="connsiteX6" fmla="*/ 3129263 w 3169743"/>
                <a:gd name="connsiteY6" fmla="*/ 1141206 h 1326788"/>
                <a:gd name="connsiteX7" fmla="*/ 3169743 w 3169743"/>
                <a:gd name="connsiteY7" fmla="*/ 1321178 h 1326788"/>
                <a:gd name="connsiteX8" fmla="*/ 2162719 w 3169743"/>
                <a:gd name="connsiteY8" fmla="*/ 398306 h 1326788"/>
                <a:gd name="connsiteX9" fmla="*/ 2162719 w 3169743"/>
                <a:gd name="connsiteY9" fmla="*/ 255431 h 1326788"/>
                <a:gd name="connsiteX10" fmla="*/ 2302557 w 3169743"/>
                <a:gd name="connsiteY10" fmla="*/ 255431 h 1326788"/>
                <a:gd name="connsiteX11" fmla="*/ 2270013 w 3169743"/>
                <a:gd name="connsiteY11" fmla="*/ 235436 h 1326788"/>
                <a:gd name="connsiteX12" fmla="*/ 1943922 w 3169743"/>
                <a:gd name="connsiteY12" fmla="*/ 190730 h 1326788"/>
                <a:gd name="connsiteX13" fmla="*/ 1528770 w 3169743"/>
                <a:gd name="connsiteY13" fmla="*/ 255247 h 1326788"/>
                <a:gd name="connsiteX14" fmla="*/ 799450 w 3169743"/>
                <a:gd name="connsiteY14" fmla="*/ 1326788 h 1326788"/>
                <a:gd name="connsiteX15" fmla="*/ 1 w 3169743"/>
                <a:gd name="connsiteY15" fmla="*/ 1326788 h 1326788"/>
                <a:gd name="connsiteX16" fmla="*/ 0 w 3169743"/>
                <a:gd name="connsiteY16" fmla="*/ 1183913 h 1326788"/>
                <a:gd name="connsiteX17" fmla="*/ 1231431 w 3169743"/>
                <a:gd name="connsiteY17" fmla="*/ 103957 h 1326788"/>
                <a:gd name="connsiteX18" fmla="*/ 1938311 w 3169743"/>
                <a:gd name="connsiteY18" fmla="*/ 169 h 1326788"/>
                <a:gd name="connsiteX0" fmla="*/ 1938311 w 3169743"/>
                <a:gd name="connsiteY0" fmla="*/ 169 h 1326788"/>
                <a:gd name="connsiteX1" fmla="*/ 2628362 w 3169743"/>
                <a:gd name="connsiteY1" fmla="*/ 112372 h 1326788"/>
                <a:gd name="connsiteX2" fmla="*/ 2732895 w 3169743"/>
                <a:gd name="connsiteY2" fmla="*/ 233209 h 1326788"/>
                <a:gd name="connsiteX3" fmla="*/ 2751859 w 3169743"/>
                <a:gd name="connsiteY3" fmla="*/ 255431 h 1326788"/>
                <a:gd name="connsiteX4" fmla="*/ 2962166 w 3169743"/>
                <a:gd name="connsiteY4" fmla="*/ 255431 h 1326788"/>
                <a:gd name="connsiteX5" fmla="*/ 3169743 w 3169743"/>
                <a:gd name="connsiteY5" fmla="*/ 1178303 h 1326788"/>
                <a:gd name="connsiteX6" fmla="*/ 3169743 w 3169743"/>
                <a:gd name="connsiteY6" fmla="*/ 1321178 h 1326788"/>
                <a:gd name="connsiteX7" fmla="*/ 2162719 w 3169743"/>
                <a:gd name="connsiteY7" fmla="*/ 398306 h 1326788"/>
                <a:gd name="connsiteX8" fmla="*/ 2162719 w 3169743"/>
                <a:gd name="connsiteY8" fmla="*/ 255431 h 1326788"/>
                <a:gd name="connsiteX9" fmla="*/ 2302557 w 3169743"/>
                <a:gd name="connsiteY9" fmla="*/ 255431 h 1326788"/>
                <a:gd name="connsiteX10" fmla="*/ 2270013 w 3169743"/>
                <a:gd name="connsiteY10" fmla="*/ 235436 h 1326788"/>
                <a:gd name="connsiteX11" fmla="*/ 1943922 w 3169743"/>
                <a:gd name="connsiteY11" fmla="*/ 190730 h 1326788"/>
                <a:gd name="connsiteX12" fmla="*/ 1528770 w 3169743"/>
                <a:gd name="connsiteY12" fmla="*/ 255247 h 1326788"/>
                <a:gd name="connsiteX13" fmla="*/ 799450 w 3169743"/>
                <a:gd name="connsiteY13" fmla="*/ 1326788 h 1326788"/>
                <a:gd name="connsiteX14" fmla="*/ 1 w 3169743"/>
                <a:gd name="connsiteY14" fmla="*/ 1326788 h 1326788"/>
                <a:gd name="connsiteX15" fmla="*/ 0 w 3169743"/>
                <a:gd name="connsiteY15" fmla="*/ 1183913 h 1326788"/>
                <a:gd name="connsiteX16" fmla="*/ 1231431 w 3169743"/>
                <a:gd name="connsiteY16" fmla="*/ 103957 h 1326788"/>
                <a:gd name="connsiteX17" fmla="*/ 1938311 w 3169743"/>
                <a:gd name="connsiteY17" fmla="*/ 169 h 1326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169743" h="1326788">
                  <a:moveTo>
                    <a:pt x="1938311" y="169"/>
                  </a:moveTo>
                  <a:cubicBezTo>
                    <a:pt x="2387126" y="3909"/>
                    <a:pt x="2586285" y="66555"/>
                    <a:pt x="2628362" y="112372"/>
                  </a:cubicBezTo>
                  <a:cubicBezTo>
                    <a:pt x="2659919" y="146734"/>
                    <a:pt x="2696736" y="190564"/>
                    <a:pt x="2732895" y="233209"/>
                  </a:cubicBezTo>
                  <a:lnTo>
                    <a:pt x="2751859" y="255431"/>
                  </a:lnTo>
                  <a:lnTo>
                    <a:pt x="2962166" y="255431"/>
                  </a:lnTo>
                  <a:lnTo>
                    <a:pt x="3169743" y="1178303"/>
                  </a:lnTo>
                  <a:lnTo>
                    <a:pt x="3169743" y="1321178"/>
                  </a:lnTo>
                  <a:lnTo>
                    <a:pt x="2162719" y="398306"/>
                  </a:lnTo>
                  <a:lnTo>
                    <a:pt x="2162719" y="255431"/>
                  </a:lnTo>
                  <a:lnTo>
                    <a:pt x="2302557" y="255431"/>
                  </a:lnTo>
                  <a:lnTo>
                    <a:pt x="2270013" y="235436"/>
                  </a:lnTo>
                  <a:cubicBezTo>
                    <a:pt x="2205497" y="211067"/>
                    <a:pt x="2077865" y="191431"/>
                    <a:pt x="1943922" y="190730"/>
                  </a:cubicBezTo>
                  <a:cubicBezTo>
                    <a:pt x="1765332" y="189795"/>
                    <a:pt x="1554951" y="216911"/>
                    <a:pt x="1528770" y="255247"/>
                  </a:cubicBezTo>
                  <a:lnTo>
                    <a:pt x="799450" y="1326788"/>
                  </a:lnTo>
                  <a:lnTo>
                    <a:pt x="1" y="1326788"/>
                  </a:lnTo>
                  <a:cubicBezTo>
                    <a:pt x="1" y="1279163"/>
                    <a:pt x="0" y="1231538"/>
                    <a:pt x="0" y="1183913"/>
                  </a:cubicBezTo>
                  <a:lnTo>
                    <a:pt x="1231431" y="103957"/>
                  </a:lnTo>
                  <a:cubicBezTo>
                    <a:pt x="1295948" y="55335"/>
                    <a:pt x="1489499" y="-3572"/>
                    <a:pt x="1938311" y="169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8" name="フリーフォーム: 図形 137">
              <a:extLst>
                <a:ext uri="{FF2B5EF4-FFF2-40B4-BE49-F238E27FC236}">
                  <a16:creationId xmlns:a16="http://schemas.microsoft.com/office/drawing/2014/main" id="{263E0120-CD50-CEB0-B543-5ADDA6861EBB}"/>
                </a:ext>
              </a:extLst>
            </p:cNvPr>
            <p:cNvSpPr/>
            <p:nvPr/>
          </p:nvSpPr>
          <p:spPr bwMode="auto">
            <a:xfrm>
              <a:off x="549291" y="1265413"/>
              <a:ext cx="2258149" cy="843430"/>
            </a:xfrm>
            <a:custGeom>
              <a:avLst/>
              <a:gdLst>
                <a:gd name="connsiteX0" fmla="*/ 5265420 w 8610600"/>
                <a:gd name="connsiteY0" fmla="*/ 461 h 3216101"/>
                <a:gd name="connsiteX1" fmla="*/ 7139940 w 8610600"/>
                <a:gd name="connsiteY1" fmla="*/ 305261 h 3216101"/>
                <a:gd name="connsiteX2" fmla="*/ 7423904 w 8610600"/>
                <a:gd name="connsiteY2" fmla="*/ 633516 h 3216101"/>
                <a:gd name="connsiteX3" fmla="*/ 7475421 w 8610600"/>
                <a:gd name="connsiteY3" fmla="*/ 693882 h 3216101"/>
                <a:gd name="connsiteX4" fmla="*/ 8046720 w 8610600"/>
                <a:gd name="connsiteY4" fmla="*/ 693882 h 3216101"/>
                <a:gd name="connsiteX5" fmla="*/ 8610600 w 8610600"/>
                <a:gd name="connsiteY5" fmla="*/ 3200862 h 3216101"/>
                <a:gd name="connsiteX6" fmla="*/ 5875020 w 8610600"/>
                <a:gd name="connsiteY6" fmla="*/ 693882 h 3216101"/>
                <a:gd name="connsiteX7" fmla="*/ 6433543 w 8610600"/>
                <a:gd name="connsiteY7" fmla="*/ 693882 h 3216101"/>
                <a:gd name="connsiteX8" fmla="*/ 6410325 w 8610600"/>
                <a:gd name="connsiteY8" fmla="*/ 633755 h 3216101"/>
                <a:gd name="connsiteX9" fmla="*/ 6278880 w 8610600"/>
                <a:gd name="connsiteY9" fmla="*/ 320501 h 3216101"/>
                <a:gd name="connsiteX10" fmla="*/ 5280660 w 8610600"/>
                <a:gd name="connsiteY10" fmla="*/ 130001 h 3216101"/>
                <a:gd name="connsiteX11" fmla="*/ 4152900 w 8610600"/>
                <a:gd name="connsiteY11" fmla="*/ 305261 h 3216101"/>
                <a:gd name="connsiteX12" fmla="*/ 2171700 w 8610600"/>
                <a:gd name="connsiteY12" fmla="*/ 3216101 h 3216101"/>
                <a:gd name="connsiteX13" fmla="*/ 0 w 8610600"/>
                <a:gd name="connsiteY13" fmla="*/ 3216101 h 3216101"/>
                <a:gd name="connsiteX14" fmla="*/ 3345180 w 8610600"/>
                <a:gd name="connsiteY14" fmla="*/ 282401 h 3216101"/>
                <a:gd name="connsiteX15" fmla="*/ 5265420 w 8610600"/>
                <a:gd name="connsiteY15" fmla="*/ 461 h 3216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610600" h="3216101">
                  <a:moveTo>
                    <a:pt x="5265420" y="461"/>
                  </a:moveTo>
                  <a:cubicBezTo>
                    <a:pt x="6484620" y="10621"/>
                    <a:pt x="7025640" y="180801"/>
                    <a:pt x="7139940" y="305261"/>
                  </a:cubicBezTo>
                  <a:cubicBezTo>
                    <a:pt x="7225665" y="398606"/>
                    <a:pt x="7325678" y="517669"/>
                    <a:pt x="7423904" y="633516"/>
                  </a:cubicBezTo>
                  <a:lnTo>
                    <a:pt x="7475421" y="693882"/>
                  </a:lnTo>
                  <a:lnTo>
                    <a:pt x="8046720" y="693882"/>
                  </a:lnTo>
                  <a:lnTo>
                    <a:pt x="8610600" y="3200862"/>
                  </a:lnTo>
                  <a:lnTo>
                    <a:pt x="5875020" y="693882"/>
                  </a:lnTo>
                  <a:lnTo>
                    <a:pt x="6433543" y="693882"/>
                  </a:lnTo>
                  <a:lnTo>
                    <a:pt x="6410325" y="633755"/>
                  </a:lnTo>
                  <a:cubicBezTo>
                    <a:pt x="6366510" y="515764"/>
                    <a:pt x="6322695" y="390986"/>
                    <a:pt x="6278880" y="320501"/>
                  </a:cubicBezTo>
                  <a:cubicBezTo>
                    <a:pt x="6220460" y="226521"/>
                    <a:pt x="5765800" y="132541"/>
                    <a:pt x="5280660" y="130001"/>
                  </a:cubicBezTo>
                  <a:cubicBezTo>
                    <a:pt x="4795520" y="127461"/>
                    <a:pt x="4224020" y="201121"/>
                    <a:pt x="4152900" y="305261"/>
                  </a:cubicBezTo>
                  <a:lnTo>
                    <a:pt x="2171700" y="3216101"/>
                  </a:lnTo>
                  <a:lnTo>
                    <a:pt x="0" y="3216101"/>
                  </a:lnTo>
                  <a:lnTo>
                    <a:pt x="3345180" y="282401"/>
                  </a:lnTo>
                  <a:cubicBezTo>
                    <a:pt x="3520440" y="150321"/>
                    <a:pt x="4046220" y="-9699"/>
                    <a:pt x="5265420" y="461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23A81C29-4F03-E96F-C7EC-CDB343C898E3}"/>
              </a:ext>
            </a:extLst>
          </p:cNvPr>
          <p:cNvGrpSpPr/>
          <p:nvPr/>
        </p:nvGrpSpPr>
        <p:grpSpPr>
          <a:xfrm>
            <a:off x="2955374" y="1291094"/>
            <a:ext cx="1784335" cy="993105"/>
            <a:chOff x="3028972" y="1688701"/>
            <a:chExt cx="1784335" cy="993105"/>
          </a:xfrm>
        </p:grpSpPr>
        <p:sp>
          <p:nvSpPr>
            <p:cNvPr id="128" name="フリーフォーム: 図形 127">
              <a:extLst>
                <a:ext uri="{FF2B5EF4-FFF2-40B4-BE49-F238E27FC236}">
                  <a16:creationId xmlns:a16="http://schemas.microsoft.com/office/drawing/2014/main" id="{998C8A10-A2B8-B3CA-2E36-7CD8D38F87F7}"/>
                </a:ext>
              </a:extLst>
            </p:cNvPr>
            <p:cNvSpPr/>
            <p:nvPr/>
          </p:nvSpPr>
          <p:spPr bwMode="auto">
            <a:xfrm>
              <a:off x="3028972" y="1688701"/>
              <a:ext cx="1784134" cy="993105"/>
            </a:xfrm>
            <a:custGeom>
              <a:avLst/>
              <a:gdLst>
                <a:gd name="connsiteX0" fmla="*/ 705309 w 2504372"/>
                <a:gd name="connsiteY0" fmla="*/ 0 h 1394012"/>
                <a:gd name="connsiteX1" fmla="*/ 921300 w 2504372"/>
                <a:gd name="connsiteY1" fmla="*/ 350636 h 1394012"/>
                <a:gd name="connsiteX2" fmla="*/ 921301 w 2504372"/>
                <a:gd name="connsiteY2" fmla="*/ 493511 h 1394012"/>
                <a:gd name="connsiteX3" fmla="*/ 691606 w 2504372"/>
                <a:gd name="connsiteY3" fmla="*/ 493511 h 1394012"/>
                <a:gd name="connsiteX4" fmla="*/ 670597 w 2504372"/>
                <a:gd name="connsiteY4" fmla="*/ 544485 h 1394012"/>
                <a:gd name="connsiteX5" fmla="*/ 604474 w 2504372"/>
                <a:gd name="connsiteY5" fmla="*/ 705198 h 1394012"/>
                <a:gd name="connsiteX6" fmla="*/ 600014 w 2504372"/>
                <a:gd name="connsiteY6" fmla="*/ 716300 h 1394012"/>
                <a:gd name="connsiteX7" fmla="*/ 649443 w 2504372"/>
                <a:gd name="connsiteY7" fmla="*/ 758994 h 1394012"/>
                <a:gd name="connsiteX8" fmla="*/ 1235469 w 2504372"/>
                <a:gd name="connsiteY8" fmla="*/ 892017 h 1394012"/>
                <a:gd name="connsiteX9" fmla="*/ 1838205 w 2504372"/>
                <a:gd name="connsiteY9" fmla="*/ 762063 h 1394012"/>
                <a:gd name="connsiteX10" fmla="*/ 1869556 w 2504372"/>
                <a:gd name="connsiteY10" fmla="*/ 730317 h 1394012"/>
                <a:gd name="connsiteX11" fmla="*/ 1847384 w 2504372"/>
                <a:gd name="connsiteY11" fmla="*/ 698348 h 1394012"/>
                <a:gd name="connsiteX12" fmla="*/ 1485123 w 2504372"/>
                <a:gd name="connsiteY12" fmla="*/ 142876 h 1394012"/>
                <a:gd name="connsiteX13" fmla="*/ 1485122 w 2504372"/>
                <a:gd name="connsiteY13" fmla="*/ 1 h 1394012"/>
                <a:gd name="connsiteX14" fmla="*/ 1748800 w 2504372"/>
                <a:gd name="connsiteY14" fmla="*/ 1 h 1394012"/>
                <a:gd name="connsiteX15" fmla="*/ 2402383 w 2504372"/>
                <a:gd name="connsiteY15" fmla="*/ 605898 h 1394012"/>
                <a:gd name="connsiteX16" fmla="*/ 2504372 w 2504372"/>
                <a:gd name="connsiteY16" fmla="*/ 785052 h 1394012"/>
                <a:gd name="connsiteX17" fmla="*/ 2503565 w 2504372"/>
                <a:gd name="connsiteY17" fmla="*/ 792399 h 1394012"/>
                <a:gd name="connsiteX18" fmla="*/ 2503565 w 2504372"/>
                <a:gd name="connsiteY18" fmla="*/ 919675 h 1394012"/>
                <a:gd name="connsiteX19" fmla="*/ 2503805 w 2504372"/>
                <a:gd name="connsiteY19" fmla="*/ 920652 h 1394012"/>
                <a:gd name="connsiteX20" fmla="*/ 2503565 w 2504372"/>
                <a:gd name="connsiteY20" fmla="*/ 925757 h 1394012"/>
                <a:gd name="connsiteX21" fmla="*/ 2503565 w 2504372"/>
                <a:gd name="connsiteY21" fmla="*/ 947571 h 1394012"/>
                <a:gd name="connsiteX22" fmla="*/ 2502539 w 2504372"/>
                <a:gd name="connsiteY22" fmla="*/ 947571 h 1394012"/>
                <a:gd name="connsiteX23" fmla="*/ 2501434 w 2504372"/>
                <a:gd name="connsiteY23" fmla="*/ 971056 h 1394012"/>
                <a:gd name="connsiteX24" fmla="*/ 1243884 w 2504372"/>
                <a:gd name="connsiteY24" fmla="*/ 1393942 h 1394012"/>
                <a:gd name="connsiteX25" fmla="*/ 18116 w 2504372"/>
                <a:gd name="connsiteY25" fmla="*/ 963521 h 1394012"/>
                <a:gd name="connsiteX26" fmla="*/ 4968 w 2504372"/>
                <a:gd name="connsiteY26" fmla="*/ 893596 h 1394012"/>
                <a:gd name="connsiteX27" fmla="*/ 0 w 2504372"/>
                <a:gd name="connsiteY27" fmla="*/ 893596 h 1394012"/>
                <a:gd name="connsiteX28" fmla="*/ 0 w 2504372"/>
                <a:gd name="connsiteY28" fmla="*/ 727761 h 1394012"/>
                <a:gd name="connsiteX29" fmla="*/ 3003 w 2504372"/>
                <a:gd name="connsiteY29" fmla="*/ 727761 h 1394012"/>
                <a:gd name="connsiteX30" fmla="*/ 12276 w 2504372"/>
                <a:gd name="connsiteY30" fmla="*/ 686402 h 1394012"/>
                <a:gd name="connsiteX31" fmla="*/ 37699 w 2504372"/>
                <a:gd name="connsiteY31" fmla="*/ 642364 h 1394012"/>
                <a:gd name="connsiteX32" fmla="*/ 129388 w 2504372"/>
                <a:gd name="connsiteY32" fmla="*/ 525566 h 1394012"/>
                <a:gd name="connsiteX33" fmla="*/ 154916 w 2504372"/>
                <a:gd name="connsiteY33" fmla="*/ 493511 h 1394012"/>
                <a:gd name="connsiteX34" fmla="*/ 51726 w 2504372"/>
                <a:gd name="connsiteY34" fmla="*/ 493511 h 1394012"/>
                <a:gd name="connsiteX35" fmla="*/ 51725 w 2504372"/>
                <a:gd name="connsiteY35" fmla="*/ 350636 h 1394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2504372" h="1394012">
                  <a:moveTo>
                    <a:pt x="705309" y="0"/>
                  </a:moveTo>
                  <a:lnTo>
                    <a:pt x="921300" y="350636"/>
                  </a:lnTo>
                  <a:cubicBezTo>
                    <a:pt x="921300" y="398261"/>
                    <a:pt x="921301" y="445886"/>
                    <a:pt x="921301" y="493511"/>
                  </a:cubicBezTo>
                  <a:lnTo>
                    <a:pt x="691606" y="493511"/>
                  </a:lnTo>
                  <a:lnTo>
                    <a:pt x="670597" y="544485"/>
                  </a:lnTo>
                  <a:cubicBezTo>
                    <a:pt x="649295" y="595930"/>
                    <a:pt x="628586" y="645673"/>
                    <a:pt x="604474" y="705198"/>
                  </a:cubicBezTo>
                  <a:lnTo>
                    <a:pt x="600014" y="716300"/>
                  </a:lnTo>
                  <a:lnTo>
                    <a:pt x="649443" y="758994"/>
                  </a:lnTo>
                  <a:cubicBezTo>
                    <a:pt x="753565" y="828537"/>
                    <a:pt x="959636" y="883835"/>
                    <a:pt x="1235469" y="892017"/>
                  </a:cubicBezTo>
                  <a:cubicBezTo>
                    <a:pt x="1511302" y="900198"/>
                    <a:pt x="1733444" y="840444"/>
                    <a:pt x="1838205" y="762063"/>
                  </a:cubicBezTo>
                  <a:lnTo>
                    <a:pt x="1869556" y="730317"/>
                  </a:lnTo>
                  <a:lnTo>
                    <a:pt x="1847384" y="698348"/>
                  </a:lnTo>
                  <a:cubicBezTo>
                    <a:pt x="1749180" y="553996"/>
                    <a:pt x="1602117" y="321232"/>
                    <a:pt x="1485123" y="142876"/>
                  </a:cubicBezTo>
                  <a:cubicBezTo>
                    <a:pt x="1485123" y="95251"/>
                    <a:pt x="1485122" y="47626"/>
                    <a:pt x="1485122" y="1"/>
                  </a:cubicBezTo>
                  <a:lnTo>
                    <a:pt x="1748800" y="1"/>
                  </a:lnTo>
                  <a:cubicBezTo>
                    <a:pt x="1966660" y="201967"/>
                    <a:pt x="2049878" y="282379"/>
                    <a:pt x="2402383" y="605898"/>
                  </a:cubicBezTo>
                  <a:cubicBezTo>
                    <a:pt x="2468478" y="666558"/>
                    <a:pt x="2501059" y="726938"/>
                    <a:pt x="2504372" y="785052"/>
                  </a:cubicBezTo>
                  <a:lnTo>
                    <a:pt x="2503565" y="792399"/>
                  </a:lnTo>
                  <a:lnTo>
                    <a:pt x="2503565" y="919675"/>
                  </a:lnTo>
                  <a:lnTo>
                    <a:pt x="2503805" y="920652"/>
                  </a:lnTo>
                  <a:lnTo>
                    <a:pt x="2503565" y="925757"/>
                  </a:lnTo>
                  <a:lnTo>
                    <a:pt x="2503565" y="947571"/>
                  </a:lnTo>
                  <a:lnTo>
                    <a:pt x="2502539" y="947571"/>
                  </a:lnTo>
                  <a:lnTo>
                    <a:pt x="2501434" y="971056"/>
                  </a:lnTo>
                  <a:cubicBezTo>
                    <a:pt x="2456284" y="1203216"/>
                    <a:pt x="1940794" y="1389289"/>
                    <a:pt x="1243884" y="1393942"/>
                  </a:cubicBezTo>
                  <a:cubicBezTo>
                    <a:pt x="546975" y="1398596"/>
                    <a:pt x="107123" y="1171405"/>
                    <a:pt x="18116" y="963521"/>
                  </a:cubicBezTo>
                  <a:lnTo>
                    <a:pt x="4968" y="893596"/>
                  </a:lnTo>
                  <a:lnTo>
                    <a:pt x="0" y="893596"/>
                  </a:lnTo>
                  <a:lnTo>
                    <a:pt x="0" y="727761"/>
                  </a:lnTo>
                  <a:lnTo>
                    <a:pt x="3003" y="727761"/>
                  </a:lnTo>
                  <a:lnTo>
                    <a:pt x="12276" y="686402"/>
                  </a:lnTo>
                  <a:cubicBezTo>
                    <a:pt x="18255" y="671173"/>
                    <a:pt x="26712" y="656448"/>
                    <a:pt x="37699" y="642364"/>
                  </a:cubicBezTo>
                  <a:lnTo>
                    <a:pt x="129388" y="525566"/>
                  </a:lnTo>
                  <a:lnTo>
                    <a:pt x="154916" y="493511"/>
                  </a:lnTo>
                  <a:lnTo>
                    <a:pt x="51726" y="493511"/>
                  </a:lnTo>
                  <a:cubicBezTo>
                    <a:pt x="51726" y="445886"/>
                    <a:pt x="51725" y="398261"/>
                    <a:pt x="51725" y="350636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39" name="フリーフォーム: 図形 138">
              <a:extLst>
                <a:ext uri="{FF2B5EF4-FFF2-40B4-BE49-F238E27FC236}">
                  <a16:creationId xmlns:a16="http://schemas.microsoft.com/office/drawing/2014/main" id="{BF4EFAAA-4422-F4C1-7DC2-DB870AE9531D}"/>
                </a:ext>
              </a:extLst>
            </p:cNvPr>
            <p:cNvSpPr/>
            <p:nvPr/>
          </p:nvSpPr>
          <p:spPr bwMode="auto">
            <a:xfrm>
              <a:off x="3029947" y="1688701"/>
              <a:ext cx="1783360" cy="891320"/>
            </a:xfrm>
            <a:custGeom>
              <a:avLst/>
              <a:gdLst>
                <a:gd name="connsiteX0" fmla="*/ 1912257 w 6800173"/>
                <a:gd name="connsiteY0" fmla="*/ 0 h 3398711"/>
                <a:gd name="connsiteX1" fmla="*/ 2498997 w 6800173"/>
                <a:gd name="connsiteY1" fmla="*/ 952500 h 3398711"/>
                <a:gd name="connsiteX2" fmla="*/ 1875032 w 6800173"/>
                <a:gd name="connsiteY2" fmla="*/ 952500 h 3398711"/>
                <a:gd name="connsiteX3" fmla="*/ 1817959 w 6800173"/>
                <a:gd name="connsiteY3" fmla="*/ 1090971 h 3398711"/>
                <a:gd name="connsiteX4" fmla="*/ 1569356 w 6800173"/>
                <a:gd name="connsiteY4" fmla="*/ 1699261 h 3398711"/>
                <a:gd name="connsiteX5" fmla="*/ 3352436 w 6800173"/>
                <a:gd name="connsiteY5" fmla="*/ 2423161 h 3398711"/>
                <a:gd name="connsiteX6" fmla="*/ 5120276 w 6800173"/>
                <a:gd name="connsiteY6" fmla="*/ 1661161 h 3398711"/>
                <a:gd name="connsiteX7" fmla="*/ 4030616 w 6800173"/>
                <a:gd name="connsiteY7" fmla="*/ 1 h 3398711"/>
                <a:gd name="connsiteX8" fmla="*/ 4746896 w 6800173"/>
                <a:gd name="connsiteY8" fmla="*/ 1 h 3398711"/>
                <a:gd name="connsiteX9" fmla="*/ 6522356 w 6800173"/>
                <a:gd name="connsiteY9" fmla="*/ 1645921 h 3398711"/>
                <a:gd name="connsiteX10" fmla="*/ 3375296 w 6800173"/>
                <a:gd name="connsiteY10" fmla="*/ 3398521 h 3398711"/>
                <a:gd name="connsiteX11" fmla="*/ 98696 w 6800173"/>
                <a:gd name="connsiteY11" fmla="*/ 1744981 h 3398711"/>
                <a:gd name="connsiteX12" fmla="*/ 702417 w 6800173"/>
                <a:gd name="connsiteY12" fmla="*/ 991345 h 3398711"/>
                <a:gd name="connsiteX13" fmla="*/ 733925 w 6800173"/>
                <a:gd name="connsiteY13" fmla="*/ 952500 h 3398711"/>
                <a:gd name="connsiteX14" fmla="*/ 136797 w 6800173"/>
                <a:gd name="connsiteY14" fmla="*/ 952500 h 339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6800173" h="3398711">
                  <a:moveTo>
                    <a:pt x="1912257" y="0"/>
                  </a:moveTo>
                  <a:lnTo>
                    <a:pt x="2498997" y="952500"/>
                  </a:lnTo>
                  <a:lnTo>
                    <a:pt x="1875032" y="952500"/>
                  </a:lnTo>
                  <a:lnTo>
                    <a:pt x="1817959" y="1090971"/>
                  </a:lnTo>
                  <a:cubicBezTo>
                    <a:pt x="1740806" y="1277304"/>
                    <a:pt x="1666511" y="1455421"/>
                    <a:pt x="1569356" y="1699261"/>
                  </a:cubicBezTo>
                  <a:cubicBezTo>
                    <a:pt x="1439816" y="2024381"/>
                    <a:pt x="2153556" y="2387601"/>
                    <a:pt x="3352436" y="2423161"/>
                  </a:cubicBezTo>
                  <a:cubicBezTo>
                    <a:pt x="4551316" y="2458721"/>
                    <a:pt x="5376816" y="2021841"/>
                    <a:pt x="5120276" y="1661161"/>
                  </a:cubicBezTo>
                  <a:cubicBezTo>
                    <a:pt x="4863736" y="1300481"/>
                    <a:pt x="4393836" y="553721"/>
                    <a:pt x="4030616" y="1"/>
                  </a:cubicBezTo>
                  <a:lnTo>
                    <a:pt x="4746896" y="1"/>
                  </a:lnTo>
                  <a:cubicBezTo>
                    <a:pt x="5338716" y="548641"/>
                    <a:pt x="5564776" y="767081"/>
                    <a:pt x="6522356" y="1645921"/>
                  </a:cubicBezTo>
                  <a:cubicBezTo>
                    <a:pt x="7479936" y="2524761"/>
                    <a:pt x="5847986" y="3382011"/>
                    <a:pt x="3375296" y="3398521"/>
                  </a:cubicBezTo>
                  <a:cubicBezTo>
                    <a:pt x="902606" y="3415031"/>
                    <a:pt x="-378824" y="2357121"/>
                    <a:pt x="98696" y="1744981"/>
                  </a:cubicBezTo>
                  <a:cubicBezTo>
                    <a:pt x="516526" y="1209359"/>
                    <a:pt x="549308" y="1179355"/>
                    <a:pt x="702417" y="991345"/>
                  </a:cubicBezTo>
                  <a:lnTo>
                    <a:pt x="733925" y="952500"/>
                  </a:lnTo>
                  <a:lnTo>
                    <a:pt x="136797" y="95250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4ED937A4-B7B4-2F3E-B6A3-87ADD8FAB1F2}"/>
              </a:ext>
            </a:extLst>
          </p:cNvPr>
          <p:cNvGrpSpPr/>
          <p:nvPr/>
        </p:nvGrpSpPr>
        <p:grpSpPr>
          <a:xfrm>
            <a:off x="5040631" y="961186"/>
            <a:ext cx="1850523" cy="1340377"/>
            <a:chOff x="5306342" y="1067714"/>
            <a:chExt cx="1850523" cy="1340377"/>
          </a:xfrm>
        </p:grpSpPr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2CE01862-EDA4-C39C-E839-73BD2A1BE496}"/>
                </a:ext>
              </a:extLst>
            </p:cNvPr>
            <p:cNvSpPr/>
            <p:nvPr/>
          </p:nvSpPr>
          <p:spPr bwMode="auto">
            <a:xfrm>
              <a:off x="5306342" y="1067714"/>
              <a:ext cx="1850523" cy="1340377"/>
            </a:xfrm>
            <a:custGeom>
              <a:avLst/>
              <a:gdLst>
                <a:gd name="connsiteX0" fmla="*/ 1516614 w 2597562"/>
                <a:gd name="connsiteY0" fmla="*/ 42 h 1881474"/>
                <a:gd name="connsiteX1" fmla="*/ 1849530 w 2597562"/>
                <a:gd name="connsiteY1" fmla="*/ 64775 h 1881474"/>
                <a:gd name="connsiteX2" fmla="*/ 2364060 w 2597562"/>
                <a:gd name="connsiteY2" fmla="*/ 1002629 h 1881474"/>
                <a:gd name="connsiteX3" fmla="*/ 2377735 w 2597562"/>
                <a:gd name="connsiteY3" fmla="*/ 1027559 h 1881474"/>
                <a:gd name="connsiteX4" fmla="*/ 2597562 w 2597562"/>
                <a:gd name="connsiteY4" fmla="*/ 1027559 h 1881474"/>
                <a:gd name="connsiteX5" fmla="*/ 2539385 w 2597562"/>
                <a:gd name="connsiteY5" fmla="*/ 1170434 h 1881474"/>
                <a:gd name="connsiteX6" fmla="*/ 2597562 w 2597562"/>
                <a:gd name="connsiteY6" fmla="*/ 1170434 h 1881474"/>
                <a:gd name="connsiteX7" fmla="*/ 2318077 w 2597562"/>
                <a:gd name="connsiteY7" fmla="*/ 1856814 h 1881474"/>
                <a:gd name="connsiteX8" fmla="*/ 1549495 w 2597562"/>
                <a:gd name="connsiteY8" fmla="*/ 1170434 h 1881474"/>
                <a:gd name="connsiteX9" fmla="*/ 1709481 w 2597562"/>
                <a:gd name="connsiteY9" fmla="*/ 1170434 h 1881474"/>
                <a:gd name="connsiteX10" fmla="*/ 1549495 w 2597562"/>
                <a:gd name="connsiteY10" fmla="*/ 1027559 h 1881474"/>
                <a:gd name="connsiteX11" fmla="*/ 1760751 w 2597562"/>
                <a:gd name="connsiteY11" fmla="*/ 1027559 h 1881474"/>
                <a:gd name="connsiteX12" fmla="*/ 1757713 w 2597562"/>
                <a:gd name="connsiteY12" fmla="*/ 1006925 h 1881474"/>
                <a:gd name="connsiteX13" fmla="*/ 1639916 w 2597562"/>
                <a:gd name="connsiteY13" fmla="*/ 212788 h 1881474"/>
                <a:gd name="connsiteX14" fmla="*/ 1516101 w 2597562"/>
                <a:gd name="connsiteY14" fmla="*/ 181963 h 1881474"/>
                <a:gd name="connsiteX15" fmla="*/ 1397422 w 2597562"/>
                <a:gd name="connsiteY15" fmla="*/ 208678 h 1881474"/>
                <a:gd name="connsiteX16" fmla="*/ 895994 w 2597562"/>
                <a:gd name="connsiteY16" fmla="*/ 1881474 h 1881474"/>
                <a:gd name="connsiteX17" fmla="*/ 0 w 2597562"/>
                <a:gd name="connsiteY17" fmla="*/ 1881474 h 1881474"/>
                <a:gd name="connsiteX18" fmla="*/ 101702 w 2597562"/>
                <a:gd name="connsiteY18" fmla="*/ 1738599 h 1881474"/>
                <a:gd name="connsiteX19" fmla="*/ 0 w 2597562"/>
                <a:gd name="connsiteY19" fmla="*/ 1738599 h 1881474"/>
                <a:gd name="connsiteX20" fmla="*/ 1187809 w 2597562"/>
                <a:gd name="connsiteY20" fmla="*/ 69913 h 1881474"/>
                <a:gd name="connsiteX21" fmla="*/ 1516614 w 2597562"/>
                <a:gd name="connsiteY21" fmla="*/ 42 h 1881474"/>
                <a:gd name="connsiteX0" fmla="*/ 1516614 w 2597562"/>
                <a:gd name="connsiteY0" fmla="*/ 42 h 1881474"/>
                <a:gd name="connsiteX1" fmla="*/ 1849530 w 2597562"/>
                <a:gd name="connsiteY1" fmla="*/ 64775 h 1881474"/>
                <a:gd name="connsiteX2" fmla="*/ 2364060 w 2597562"/>
                <a:gd name="connsiteY2" fmla="*/ 1002629 h 1881474"/>
                <a:gd name="connsiteX3" fmla="*/ 2377735 w 2597562"/>
                <a:gd name="connsiteY3" fmla="*/ 1027559 h 1881474"/>
                <a:gd name="connsiteX4" fmla="*/ 2597562 w 2597562"/>
                <a:gd name="connsiteY4" fmla="*/ 1027559 h 1881474"/>
                <a:gd name="connsiteX5" fmla="*/ 2539385 w 2597562"/>
                <a:gd name="connsiteY5" fmla="*/ 1170434 h 1881474"/>
                <a:gd name="connsiteX6" fmla="*/ 2597562 w 2597562"/>
                <a:gd name="connsiteY6" fmla="*/ 1170434 h 1881474"/>
                <a:gd name="connsiteX7" fmla="*/ 2318077 w 2597562"/>
                <a:gd name="connsiteY7" fmla="*/ 1856814 h 1881474"/>
                <a:gd name="connsiteX8" fmla="*/ 1549495 w 2597562"/>
                <a:gd name="connsiteY8" fmla="*/ 1170434 h 1881474"/>
                <a:gd name="connsiteX9" fmla="*/ 1709481 w 2597562"/>
                <a:gd name="connsiteY9" fmla="*/ 1170434 h 1881474"/>
                <a:gd name="connsiteX10" fmla="*/ 1549495 w 2597562"/>
                <a:gd name="connsiteY10" fmla="*/ 1027559 h 1881474"/>
                <a:gd name="connsiteX11" fmla="*/ 1760751 w 2597562"/>
                <a:gd name="connsiteY11" fmla="*/ 1027559 h 1881474"/>
                <a:gd name="connsiteX12" fmla="*/ 1757713 w 2597562"/>
                <a:gd name="connsiteY12" fmla="*/ 1006925 h 1881474"/>
                <a:gd name="connsiteX13" fmla="*/ 1639916 w 2597562"/>
                <a:gd name="connsiteY13" fmla="*/ 212788 h 1881474"/>
                <a:gd name="connsiteX14" fmla="*/ 1516101 w 2597562"/>
                <a:gd name="connsiteY14" fmla="*/ 181963 h 1881474"/>
                <a:gd name="connsiteX15" fmla="*/ 1397422 w 2597562"/>
                <a:gd name="connsiteY15" fmla="*/ 208678 h 1881474"/>
                <a:gd name="connsiteX16" fmla="*/ 895994 w 2597562"/>
                <a:gd name="connsiteY16" fmla="*/ 1881474 h 1881474"/>
                <a:gd name="connsiteX17" fmla="*/ 0 w 2597562"/>
                <a:gd name="connsiteY17" fmla="*/ 1881474 h 1881474"/>
                <a:gd name="connsiteX18" fmla="*/ 0 w 2597562"/>
                <a:gd name="connsiteY18" fmla="*/ 1738599 h 1881474"/>
                <a:gd name="connsiteX19" fmla="*/ 1187809 w 2597562"/>
                <a:gd name="connsiteY19" fmla="*/ 69913 h 1881474"/>
                <a:gd name="connsiteX20" fmla="*/ 1516614 w 2597562"/>
                <a:gd name="connsiteY20" fmla="*/ 42 h 1881474"/>
                <a:gd name="connsiteX0" fmla="*/ 1516614 w 2597562"/>
                <a:gd name="connsiteY0" fmla="*/ 42 h 1881474"/>
                <a:gd name="connsiteX1" fmla="*/ 1849530 w 2597562"/>
                <a:gd name="connsiteY1" fmla="*/ 64775 h 1881474"/>
                <a:gd name="connsiteX2" fmla="*/ 2364060 w 2597562"/>
                <a:gd name="connsiteY2" fmla="*/ 1002629 h 1881474"/>
                <a:gd name="connsiteX3" fmla="*/ 2377735 w 2597562"/>
                <a:gd name="connsiteY3" fmla="*/ 1027559 h 1881474"/>
                <a:gd name="connsiteX4" fmla="*/ 2597562 w 2597562"/>
                <a:gd name="connsiteY4" fmla="*/ 1027559 h 1881474"/>
                <a:gd name="connsiteX5" fmla="*/ 2539385 w 2597562"/>
                <a:gd name="connsiteY5" fmla="*/ 1170434 h 1881474"/>
                <a:gd name="connsiteX6" fmla="*/ 2597562 w 2597562"/>
                <a:gd name="connsiteY6" fmla="*/ 1170434 h 1881474"/>
                <a:gd name="connsiteX7" fmla="*/ 2318077 w 2597562"/>
                <a:gd name="connsiteY7" fmla="*/ 1856814 h 1881474"/>
                <a:gd name="connsiteX8" fmla="*/ 1549495 w 2597562"/>
                <a:gd name="connsiteY8" fmla="*/ 1170434 h 1881474"/>
                <a:gd name="connsiteX9" fmla="*/ 1549495 w 2597562"/>
                <a:gd name="connsiteY9" fmla="*/ 1027559 h 1881474"/>
                <a:gd name="connsiteX10" fmla="*/ 1760751 w 2597562"/>
                <a:gd name="connsiteY10" fmla="*/ 1027559 h 1881474"/>
                <a:gd name="connsiteX11" fmla="*/ 1757713 w 2597562"/>
                <a:gd name="connsiteY11" fmla="*/ 1006925 h 1881474"/>
                <a:gd name="connsiteX12" fmla="*/ 1639916 w 2597562"/>
                <a:gd name="connsiteY12" fmla="*/ 212788 h 1881474"/>
                <a:gd name="connsiteX13" fmla="*/ 1516101 w 2597562"/>
                <a:gd name="connsiteY13" fmla="*/ 181963 h 1881474"/>
                <a:gd name="connsiteX14" fmla="*/ 1397422 w 2597562"/>
                <a:gd name="connsiteY14" fmla="*/ 208678 h 1881474"/>
                <a:gd name="connsiteX15" fmla="*/ 895994 w 2597562"/>
                <a:gd name="connsiteY15" fmla="*/ 1881474 h 1881474"/>
                <a:gd name="connsiteX16" fmla="*/ 0 w 2597562"/>
                <a:gd name="connsiteY16" fmla="*/ 1881474 h 1881474"/>
                <a:gd name="connsiteX17" fmla="*/ 0 w 2597562"/>
                <a:gd name="connsiteY17" fmla="*/ 1738599 h 1881474"/>
                <a:gd name="connsiteX18" fmla="*/ 1187809 w 2597562"/>
                <a:gd name="connsiteY18" fmla="*/ 69913 h 1881474"/>
                <a:gd name="connsiteX19" fmla="*/ 1516614 w 2597562"/>
                <a:gd name="connsiteY19" fmla="*/ 42 h 1881474"/>
                <a:gd name="connsiteX0" fmla="*/ 1516614 w 2597562"/>
                <a:gd name="connsiteY0" fmla="*/ 42 h 1881474"/>
                <a:gd name="connsiteX1" fmla="*/ 1849530 w 2597562"/>
                <a:gd name="connsiteY1" fmla="*/ 64775 h 1881474"/>
                <a:gd name="connsiteX2" fmla="*/ 2364060 w 2597562"/>
                <a:gd name="connsiteY2" fmla="*/ 1002629 h 1881474"/>
                <a:gd name="connsiteX3" fmla="*/ 2377735 w 2597562"/>
                <a:gd name="connsiteY3" fmla="*/ 1027559 h 1881474"/>
                <a:gd name="connsiteX4" fmla="*/ 2597562 w 2597562"/>
                <a:gd name="connsiteY4" fmla="*/ 1027559 h 1881474"/>
                <a:gd name="connsiteX5" fmla="*/ 2597562 w 2597562"/>
                <a:gd name="connsiteY5" fmla="*/ 1170434 h 1881474"/>
                <a:gd name="connsiteX6" fmla="*/ 2318077 w 2597562"/>
                <a:gd name="connsiteY6" fmla="*/ 1856814 h 1881474"/>
                <a:gd name="connsiteX7" fmla="*/ 1549495 w 2597562"/>
                <a:gd name="connsiteY7" fmla="*/ 1170434 h 1881474"/>
                <a:gd name="connsiteX8" fmla="*/ 1549495 w 2597562"/>
                <a:gd name="connsiteY8" fmla="*/ 1027559 h 1881474"/>
                <a:gd name="connsiteX9" fmla="*/ 1760751 w 2597562"/>
                <a:gd name="connsiteY9" fmla="*/ 1027559 h 1881474"/>
                <a:gd name="connsiteX10" fmla="*/ 1757713 w 2597562"/>
                <a:gd name="connsiteY10" fmla="*/ 1006925 h 1881474"/>
                <a:gd name="connsiteX11" fmla="*/ 1639916 w 2597562"/>
                <a:gd name="connsiteY11" fmla="*/ 212788 h 1881474"/>
                <a:gd name="connsiteX12" fmla="*/ 1516101 w 2597562"/>
                <a:gd name="connsiteY12" fmla="*/ 181963 h 1881474"/>
                <a:gd name="connsiteX13" fmla="*/ 1397422 w 2597562"/>
                <a:gd name="connsiteY13" fmla="*/ 208678 h 1881474"/>
                <a:gd name="connsiteX14" fmla="*/ 895994 w 2597562"/>
                <a:gd name="connsiteY14" fmla="*/ 1881474 h 1881474"/>
                <a:gd name="connsiteX15" fmla="*/ 0 w 2597562"/>
                <a:gd name="connsiteY15" fmla="*/ 1881474 h 1881474"/>
                <a:gd name="connsiteX16" fmla="*/ 0 w 2597562"/>
                <a:gd name="connsiteY16" fmla="*/ 1738599 h 1881474"/>
                <a:gd name="connsiteX17" fmla="*/ 1187809 w 2597562"/>
                <a:gd name="connsiteY17" fmla="*/ 69913 h 1881474"/>
                <a:gd name="connsiteX18" fmla="*/ 1516614 w 2597562"/>
                <a:gd name="connsiteY18" fmla="*/ 42 h 1881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597562" h="1881474">
                  <a:moveTo>
                    <a:pt x="1516614" y="42"/>
                  </a:moveTo>
                  <a:cubicBezTo>
                    <a:pt x="1723145" y="1582"/>
                    <a:pt x="1829493" y="29326"/>
                    <a:pt x="1849530" y="64775"/>
                  </a:cubicBezTo>
                  <a:cubicBezTo>
                    <a:pt x="1868314" y="98008"/>
                    <a:pt x="2174582" y="657142"/>
                    <a:pt x="2364060" y="1002629"/>
                  </a:cubicBezTo>
                  <a:lnTo>
                    <a:pt x="2377735" y="1027559"/>
                  </a:lnTo>
                  <a:lnTo>
                    <a:pt x="2597562" y="1027559"/>
                  </a:lnTo>
                  <a:lnTo>
                    <a:pt x="2597562" y="1170434"/>
                  </a:lnTo>
                  <a:lnTo>
                    <a:pt x="2318077" y="1856814"/>
                  </a:lnTo>
                  <a:lnTo>
                    <a:pt x="1549495" y="1170434"/>
                  </a:lnTo>
                  <a:lnTo>
                    <a:pt x="1549495" y="1027559"/>
                  </a:lnTo>
                  <a:lnTo>
                    <a:pt x="1760751" y="1027559"/>
                  </a:lnTo>
                  <a:lnTo>
                    <a:pt x="1757713" y="1006925"/>
                  </a:lnTo>
                  <a:cubicBezTo>
                    <a:pt x="1707555" y="665681"/>
                    <a:pt x="1643428" y="226275"/>
                    <a:pt x="1639916" y="212788"/>
                  </a:cubicBezTo>
                  <a:cubicBezTo>
                    <a:pt x="1635635" y="196348"/>
                    <a:pt x="1589740" y="179908"/>
                    <a:pt x="1516101" y="181963"/>
                  </a:cubicBezTo>
                  <a:cubicBezTo>
                    <a:pt x="1442462" y="184018"/>
                    <a:pt x="1404615" y="192066"/>
                    <a:pt x="1397422" y="208678"/>
                  </a:cubicBezTo>
                  <a:cubicBezTo>
                    <a:pt x="1390230" y="225290"/>
                    <a:pt x="1063137" y="1323876"/>
                    <a:pt x="895994" y="1881474"/>
                  </a:cubicBezTo>
                  <a:lnTo>
                    <a:pt x="0" y="1881474"/>
                  </a:lnTo>
                  <a:lnTo>
                    <a:pt x="0" y="1738599"/>
                  </a:lnTo>
                  <a:lnTo>
                    <a:pt x="1187809" y="69913"/>
                  </a:lnTo>
                  <a:cubicBezTo>
                    <a:pt x="1208016" y="40457"/>
                    <a:pt x="1310084" y="-1499"/>
                    <a:pt x="1516614" y="42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0" name="フリーフォーム: 図形 139">
              <a:extLst>
                <a:ext uri="{FF2B5EF4-FFF2-40B4-BE49-F238E27FC236}">
                  <a16:creationId xmlns:a16="http://schemas.microsoft.com/office/drawing/2014/main" id="{5896D5CC-37D7-55E8-41B8-00E4B0C1A1EB}"/>
                </a:ext>
              </a:extLst>
            </p:cNvPr>
            <p:cNvSpPr/>
            <p:nvPr/>
          </p:nvSpPr>
          <p:spPr bwMode="auto">
            <a:xfrm>
              <a:off x="5306342" y="1067714"/>
              <a:ext cx="1850523" cy="1238591"/>
            </a:xfrm>
            <a:custGeom>
              <a:avLst/>
              <a:gdLst>
                <a:gd name="connsiteX0" fmla="*/ 2343150 w 4013200"/>
                <a:gd name="connsiteY0" fmla="*/ 63 h 2686113"/>
                <a:gd name="connsiteX1" fmla="*/ 2857500 w 4013200"/>
                <a:gd name="connsiteY1" fmla="*/ 100075 h 2686113"/>
                <a:gd name="connsiteX2" fmla="*/ 3652443 w 4013200"/>
                <a:gd name="connsiteY2" fmla="*/ 1549048 h 2686113"/>
                <a:gd name="connsiteX3" fmla="*/ 3673570 w 4013200"/>
                <a:gd name="connsiteY3" fmla="*/ 1587564 h 2686113"/>
                <a:gd name="connsiteX4" fmla="*/ 4013200 w 4013200"/>
                <a:gd name="connsiteY4" fmla="*/ 1587564 h 2686113"/>
                <a:gd name="connsiteX5" fmla="*/ 3581400 w 4013200"/>
                <a:gd name="connsiteY5" fmla="*/ 2648014 h 2686113"/>
                <a:gd name="connsiteX6" fmla="*/ 2393950 w 4013200"/>
                <a:gd name="connsiteY6" fmla="*/ 1587564 h 2686113"/>
                <a:gd name="connsiteX7" fmla="*/ 2752862 w 4013200"/>
                <a:gd name="connsiteY7" fmla="*/ 1587564 h 2686113"/>
                <a:gd name="connsiteX8" fmla="*/ 2747198 w 4013200"/>
                <a:gd name="connsiteY8" fmla="*/ 1549251 h 2686113"/>
                <a:gd name="connsiteX9" fmla="*/ 2533650 w 4013200"/>
                <a:gd name="connsiteY9" fmla="*/ 108013 h 2686113"/>
                <a:gd name="connsiteX10" fmla="*/ 2342357 w 4013200"/>
                <a:gd name="connsiteY10" fmla="*/ 60388 h 2686113"/>
                <a:gd name="connsiteX11" fmla="*/ 2159000 w 4013200"/>
                <a:gd name="connsiteY11" fmla="*/ 101663 h 2686113"/>
                <a:gd name="connsiteX12" fmla="*/ 1384300 w 4013200"/>
                <a:gd name="connsiteY12" fmla="*/ 2686113 h 2686113"/>
                <a:gd name="connsiteX13" fmla="*/ 0 w 4013200"/>
                <a:gd name="connsiteY13" fmla="*/ 2686113 h 2686113"/>
                <a:gd name="connsiteX14" fmla="*/ 1835150 w 4013200"/>
                <a:gd name="connsiteY14" fmla="*/ 108013 h 2686113"/>
                <a:gd name="connsiteX15" fmla="*/ 2343150 w 4013200"/>
                <a:gd name="connsiteY15" fmla="*/ 63 h 2686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013200" h="2686113">
                  <a:moveTo>
                    <a:pt x="2343150" y="63"/>
                  </a:moveTo>
                  <a:cubicBezTo>
                    <a:pt x="2662237" y="2443"/>
                    <a:pt x="2826543" y="45307"/>
                    <a:pt x="2857500" y="100075"/>
                  </a:cubicBezTo>
                  <a:cubicBezTo>
                    <a:pt x="2886522" y="151420"/>
                    <a:pt x="3359702" y="1015275"/>
                    <a:pt x="3652443" y="1549048"/>
                  </a:cubicBezTo>
                  <a:lnTo>
                    <a:pt x="3673570" y="1587564"/>
                  </a:lnTo>
                  <a:lnTo>
                    <a:pt x="4013200" y="1587564"/>
                  </a:lnTo>
                  <a:lnTo>
                    <a:pt x="3581400" y="2648014"/>
                  </a:lnTo>
                  <a:lnTo>
                    <a:pt x="2393950" y="1587564"/>
                  </a:lnTo>
                  <a:lnTo>
                    <a:pt x="2752862" y="1587564"/>
                  </a:lnTo>
                  <a:lnTo>
                    <a:pt x="2747198" y="1549251"/>
                  </a:lnTo>
                  <a:cubicBezTo>
                    <a:pt x="2668370" y="1015121"/>
                    <a:pt x="2539851" y="131826"/>
                    <a:pt x="2533650" y="108013"/>
                  </a:cubicBezTo>
                  <a:cubicBezTo>
                    <a:pt x="2527036" y="82613"/>
                    <a:pt x="2456128" y="57213"/>
                    <a:pt x="2342357" y="60388"/>
                  </a:cubicBezTo>
                  <a:cubicBezTo>
                    <a:pt x="2228586" y="63563"/>
                    <a:pt x="2170112" y="75998"/>
                    <a:pt x="2159000" y="101663"/>
                  </a:cubicBezTo>
                  <a:cubicBezTo>
                    <a:pt x="2147888" y="127328"/>
                    <a:pt x="1642533" y="1824630"/>
                    <a:pt x="1384300" y="2686113"/>
                  </a:cubicBezTo>
                  <a:lnTo>
                    <a:pt x="0" y="2686113"/>
                  </a:lnTo>
                  <a:lnTo>
                    <a:pt x="1835150" y="108013"/>
                  </a:lnTo>
                  <a:cubicBezTo>
                    <a:pt x="1866370" y="62505"/>
                    <a:pt x="2024063" y="-2317"/>
                    <a:pt x="2343150" y="63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80A04376-A22D-07F4-1569-17D676C4EEC1}"/>
              </a:ext>
            </a:extLst>
          </p:cNvPr>
          <p:cNvGrpSpPr/>
          <p:nvPr/>
        </p:nvGrpSpPr>
        <p:grpSpPr>
          <a:xfrm>
            <a:off x="7245739" y="895351"/>
            <a:ext cx="1669412" cy="1680766"/>
            <a:chOff x="7416939" y="1067714"/>
            <a:chExt cx="1327011" cy="1336039"/>
          </a:xfrm>
        </p:grpSpPr>
        <p:sp>
          <p:nvSpPr>
            <p:cNvPr id="129" name="フリーフォーム: 図形 128">
              <a:extLst>
                <a:ext uri="{FF2B5EF4-FFF2-40B4-BE49-F238E27FC236}">
                  <a16:creationId xmlns:a16="http://schemas.microsoft.com/office/drawing/2014/main" id="{9644094A-7878-02EC-053F-F9E61F37C266}"/>
                </a:ext>
              </a:extLst>
            </p:cNvPr>
            <p:cNvSpPr/>
            <p:nvPr/>
          </p:nvSpPr>
          <p:spPr bwMode="auto">
            <a:xfrm>
              <a:off x="7416939" y="1067714"/>
              <a:ext cx="1327011" cy="1336039"/>
            </a:xfrm>
            <a:custGeom>
              <a:avLst/>
              <a:gdLst>
                <a:gd name="connsiteX0" fmla="*/ 648303 w 1862713"/>
                <a:gd name="connsiteY0" fmla="*/ 0 h 1875385"/>
                <a:gd name="connsiteX1" fmla="*/ 812706 w 1862713"/>
                <a:gd name="connsiteY1" fmla="*/ 53431 h 1875385"/>
                <a:gd name="connsiteX2" fmla="*/ 812706 w 1862713"/>
                <a:gd name="connsiteY2" fmla="*/ 196306 h 1875385"/>
                <a:gd name="connsiteX3" fmla="*/ 739598 w 1862713"/>
                <a:gd name="connsiteY3" fmla="*/ 196306 h 1875385"/>
                <a:gd name="connsiteX4" fmla="*/ 721920 w 1862713"/>
                <a:gd name="connsiteY4" fmla="*/ 313566 h 1875385"/>
                <a:gd name="connsiteX5" fmla="*/ 623852 w 1862713"/>
                <a:gd name="connsiteY5" fmla="*/ 964351 h 1875385"/>
                <a:gd name="connsiteX6" fmla="*/ 622114 w 1862713"/>
                <a:gd name="connsiteY6" fmla="*/ 975814 h 1875385"/>
                <a:gd name="connsiteX7" fmla="*/ 629134 w 1862713"/>
                <a:gd name="connsiteY7" fmla="*/ 996945 h 1875385"/>
                <a:gd name="connsiteX8" fmla="*/ 937036 w 1862713"/>
                <a:gd name="connsiteY8" fmla="*/ 1125131 h 1875385"/>
                <a:gd name="connsiteX9" fmla="*/ 1159323 w 1862713"/>
                <a:gd name="connsiteY9" fmla="*/ 1076632 h 1875385"/>
                <a:gd name="connsiteX10" fmla="*/ 1214637 w 1862713"/>
                <a:gd name="connsiteY10" fmla="*/ 1022127 h 1875385"/>
                <a:gd name="connsiteX11" fmla="*/ 1212731 w 1862713"/>
                <a:gd name="connsiteY11" fmla="*/ 1015399 h 1875385"/>
                <a:gd name="connsiteX12" fmla="*/ 952448 w 1862713"/>
                <a:gd name="connsiteY12" fmla="*/ 149040 h 1875385"/>
                <a:gd name="connsiteX13" fmla="*/ 952448 w 1862713"/>
                <a:gd name="connsiteY13" fmla="*/ 6165 h 1875385"/>
                <a:gd name="connsiteX14" fmla="*/ 1140484 w 1862713"/>
                <a:gd name="connsiteY14" fmla="*/ 6165 h 1875385"/>
                <a:gd name="connsiteX15" fmla="*/ 1812480 w 1862713"/>
                <a:gd name="connsiteY15" fmla="*/ 974086 h 1875385"/>
                <a:gd name="connsiteX16" fmla="*/ 1853811 w 1862713"/>
                <a:gd name="connsiteY16" fmla="*/ 1073426 h 1875385"/>
                <a:gd name="connsiteX17" fmla="*/ 1858357 w 1862713"/>
                <a:gd name="connsiteY17" fmla="*/ 1105406 h 1875385"/>
                <a:gd name="connsiteX18" fmla="*/ 1859040 w 1862713"/>
                <a:gd name="connsiteY18" fmla="*/ 1105406 h 1875385"/>
                <a:gd name="connsiteX19" fmla="*/ 1859040 w 1862713"/>
                <a:gd name="connsiteY19" fmla="*/ 1110214 h 1875385"/>
                <a:gd name="connsiteX20" fmla="*/ 1861953 w 1862713"/>
                <a:gd name="connsiteY20" fmla="*/ 1130709 h 1875385"/>
                <a:gd name="connsiteX21" fmla="*/ 1861078 w 1862713"/>
                <a:gd name="connsiteY21" fmla="*/ 1191405 h 1875385"/>
                <a:gd name="connsiteX22" fmla="*/ 1861078 w 1862713"/>
                <a:gd name="connsiteY22" fmla="*/ 1334280 h 1875385"/>
                <a:gd name="connsiteX23" fmla="*/ 964779 w 1862713"/>
                <a:gd name="connsiteY23" fmla="*/ 1875267 h 1875385"/>
                <a:gd name="connsiteX24" fmla="*/ 6206 w 1862713"/>
                <a:gd name="connsiteY24" fmla="*/ 1310168 h 1875385"/>
                <a:gd name="connsiteX25" fmla="*/ 4101 w 1862713"/>
                <a:gd name="connsiteY25" fmla="*/ 1256954 h 1875385"/>
                <a:gd name="connsiteX26" fmla="*/ 0 w 1862713"/>
                <a:gd name="connsiteY26" fmla="*/ 1256954 h 1875385"/>
                <a:gd name="connsiteX27" fmla="*/ 0 w 1862713"/>
                <a:gd name="connsiteY27" fmla="*/ 1091119 h 1875385"/>
                <a:gd name="connsiteX28" fmla="*/ 1790 w 1862713"/>
                <a:gd name="connsiteY28" fmla="*/ 1091119 h 1875385"/>
                <a:gd name="connsiteX29" fmla="*/ 2289 w 1862713"/>
                <a:gd name="connsiteY29" fmla="*/ 1068242 h 1875385"/>
                <a:gd name="connsiteX30" fmla="*/ 30767 w 1862713"/>
                <a:gd name="connsiteY30" fmla="*/ 974086 h 1875385"/>
                <a:gd name="connsiteX31" fmla="*/ 462578 w 1862713"/>
                <a:gd name="connsiteY31" fmla="*/ 196306 h 1875385"/>
                <a:gd name="connsiteX32" fmla="*/ 451020 w 1862713"/>
                <a:gd name="connsiteY32" fmla="*/ 196306 h 1875385"/>
                <a:gd name="connsiteX33" fmla="*/ 451020 w 1862713"/>
                <a:gd name="connsiteY33" fmla="*/ 53431 h 1875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862713" h="1875385">
                  <a:moveTo>
                    <a:pt x="648303" y="0"/>
                  </a:moveTo>
                  <a:lnTo>
                    <a:pt x="812706" y="53431"/>
                  </a:lnTo>
                  <a:lnTo>
                    <a:pt x="812706" y="196306"/>
                  </a:lnTo>
                  <a:lnTo>
                    <a:pt x="739598" y="196306"/>
                  </a:lnTo>
                  <a:lnTo>
                    <a:pt x="721920" y="313566"/>
                  </a:lnTo>
                  <a:lnTo>
                    <a:pt x="623852" y="964351"/>
                  </a:lnTo>
                  <a:lnTo>
                    <a:pt x="622114" y="975814"/>
                  </a:lnTo>
                  <a:lnTo>
                    <a:pt x="629134" y="996945"/>
                  </a:lnTo>
                  <a:cubicBezTo>
                    <a:pt x="680071" y="1062465"/>
                    <a:pt x="809195" y="1121174"/>
                    <a:pt x="937036" y="1125131"/>
                  </a:cubicBezTo>
                  <a:cubicBezTo>
                    <a:pt x="1022263" y="1127768"/>
                    <a:pt x="1103437" y="1110044"/>
                    <a:pt x="1159323" y="1076632"/>
                  </a:cubicBezTo>
                  <a:lnTo>
                    <a:pt x="1214637" y="1022127"/>
                  </a:lnTo>
                  <a:lnTo>
                    <a:pt x="1212731" y="1015399"/>
                  </a:lnTo>
                  <a:cubicBezTo>
                    <a:pt x="1161372" y="836160"/>
                    <a:pt x="1036063" y="424158"/>
                    <a:pt x="952448" y="149040"/>
                  </a:cubicBezTo>
                  <a:lnTo>
                    <a:pt x="952448" y="6165"/>
                  </a:lnTo>
                  <a:lnTo>
                    <a:pt x="1140484" y="6165"/>
                  </a:lnTo>
                  <a:cubicBezTo>
                    <a:pt x="1364483" y="328805"/>
                    <a:pt x="1660407" y="742894"/>
                    <a:pt x="1812480" y="974086"/>
                  </a:cubicBezTo>
                  <a:cubicBezTo>
                    <a:pt x="1831489" y="1002985"/>
                    <a:pt x="1845489" y="1036652"/>
                    <a:pt x="1853811" y="1073426"/>
                  </a:cubicBezTo>
                  <a:lnTo>
                    <a:pt x="1858357" y="1105406"/>
                  </a:lnTo>
                  <a:lnTo>
                    <a:pt x="1859040" y="1105406"/>
                  </a:lnTo>
                  <a:lnTo>
                    <a:pt x="1859040" y="1110214"/>
                  </a:lnTo>
                  <a:lnTo>
                    <a:pt x="1861953" y="1130709"/>
                  </a:lnTo>
                  <a:cubicBezTo>
                    <a:pt x="1863192" y="1150441"/>
                    <a:pt x="1862928" y="1170743"/>
                    <a:pt x="1861078" y="1191405"/>
                  </a:cubicBezTo>
                  <a:lnTo>
                    <a:pt x="1861078" y="1334280"/>
                  </a:lnTo>
                  <a:cubicBezTo>
                    <a:pt x="1838874" y="1582233"/>
                    <a:pt x="1588224" y="1882203"/>
                    <a:pt x="964779" y="1875267"/>
                  </a:cubicBezTo>
                  <a:cubicBezTo>
                    <a:pt x="328344" y="1868188"/>
                    <a:pt x="48478" y="1553929"/>
                    <a:pt x="6206" y="1310168"/>
                  </a:cubicBezTo>
                  <a:lnTo>
                    <a:pt x="4101" y="1256954"/>
                  </a:lnTo>
                  <a:lnTo>
                    <a:pt x="0" y="1256954"/>
                  </a:lnTo>
                  <a:lnTo>
                    <a:pt x="0" y="1091119"/>
                  </a:lnTo>
                  <a:lnTo>
                    <a:pt x="1790" y="1091119"/>
                  </a:lnTo>
                  <a:lnTo>
                    <a:pt x="2289" y="1068242"/>
                  </a:lnTo>
                  <a:cubicBezTo>
                    <a:pt x="6074" y="1032991"/>
                    <a:pt x="15739" y="1001058"/>
                    <a:pt x="30767" y="974086"/>
                  </a:cubicBezTo>
                  <a:lnTo>
                    <a:pt x="462578" y="196306"/>
                  </a:lnTo>
                  <a:lnTo>
                    <a:pt x="451020" y="196306"/>
                  </a:lnTo>
                  <a:lnTo>
                    <a:pt x="451020" y="53431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41" name="フリーフォーム: 図形 140">
              <a:extLst>
                <a:ext uri="{FF2B5EF4-FFF2-40B4-BE49-F238E27FC236}">
                  <a16:creationId xmlns:a16="http://schemas.microsoft.com/office/drawing/2014/main" id="{9304B669-540A-6DF9-B609-1663900184D0}"/>
                </a:ext>
              </a:extLst>
            </p:cNvPr>
            <p:cNvSpPr/>
            <p:nvPr/>
          </p:nvSpPr>
          <p:spPr bwMode="auto">
            <a:xfrm>
              <a:off x="7417280" y="1067714"/>
              <a:ext cx="1326670" cy="1234254"/>
            </a:xfrm>
            <a:custGeom>
              <a:avLst/>
              <a:gdLst>
                <a:gd name="connsiteX0" fmla="*/ 1000880 w 2877129"/>
                <a:gd name="connsiteY0" fmla="*/ 0 h 2676707"/>
                <a:gd name="connsiteX1" fmla="*/ 1254880 w 2877129"/>
                <a:gd name="connsiteY1" fmla="*/ 82550 h 2676707"/>
                <a:gd name="connsiteX2" fmla="*/ 1141930 w 2877129"/>
                <a:gd name="connsiteY2" fmla="*/ 82550 h 2676707"/>
                <a:gd name="connsiteX3" fmla="*/ 1114617 w 2877129"/>
                <a:gd name="connsiteY3" fmla="*/ 263715 h 2676707"/>
                <a:gd name="connsiteX4" fmla="*/ 937381 w 2877129"/>
                <a:gd name="connsiteY4" fmla="*/ 1438275 h 2676707"/>
                <a:gd name="connsiteX5" fmla="*/ 1446969 w 2877129"/>
                <a:gd name="connsiteY5" fmla="*/ 1738313 h 2676707"/>
                <a:gd name="connsiteX6" fmla="*/ 1899407 w 2877129"/>
                <a:gd name="connsiteY6" fmla="*/ 1443038 h 2676707"/>
                <a:gd name="connsiteX7" fmla="*/ 1470781 w 2877129"/>
                <a:gd name="connsiteY7" fmla="*/ 9525 h 2676707"/>
                <a:gd name="connsiteX8" fmla="*/ 1761294 w 2877129"/>
                <a:gd name="connsiteY8" fmla="*/ 9525 h 2676707"/>
                <a:gd name="connsiteX9" fmla="*/ 2799519 w 2877129"/>
                <a:gd name="connsiteY9" fmla="*/ 1504950 h 2676707"/>
                <a:gd name="connsiteX10" fmla="*/ 1489831 w 2877129"/>
                <a:gd name="connsiteY10" fmla="*/ 2676525 h 2676707"/>
                <a:gd name="connsiteX11" fmla="*/ 46794 w 2877129"/>
                <a:gd name="connsiteY11" fmla="*/ 1504950 h 2676707"/>
                <a:gd name="connsiteX12" fmla="*/ 836488 w 2877129"/>
                <a:gd name="connsiteY12" fmla="*/ 82550 h 2676707"/>
                <a:gd name="connsiteX13" fmla="*/ 696080 w 2877129"/>
                <a:gd name="connsiteY13" fmla="*/ 82550 h 2676707"/>
                <a:gd name="connsiteX0" fmla="*/ 1000880 w 2877129"/>
                <a:gd name="connsiteY0" fmla="*/ 0 h 2676707"/>
                <a:gd name="connsiteX1" fmla="*/ 1254880 w 2877129"/>
                <a:gd name="connsiteY1" fmla="*/ 82550 h 2676707"/>
                <a:gd name="connsiteX2" fmla="*/ 1141930 w 2877129"/>
                <a:gd name="connsiteY2" fmla="*/ 82550 h 2676707"/>
                <a:gd name="connsiteX3" fmla="*/ 1114617 w 2877129"/>
                <a:gd name="connsiteY3" fmla="*/ 263715 h 2676707"/>
                <a:gd name="connsiteX4" fmla="*/ 937381 w 2877129"/>
                <a:gd name="connsiteY4" fmla="*/ 1438275 h 2676707"/>
                <a:gd name="connsiteX5" fmla="*/ 1446969 w 2877129"/>
                <a:gd name="connsiteY5" fmla="*/ 1738313 h 2676707"/>
                <a:gd name="connsiteX6" fmla="*/ 1899407 w 2877129"/>
                <a:gd name="connsiteY6" fmla="*/ 1443038 h 2676707"/>
                <a:gd name="connsiteX7" fmla="*/ 1470781 w 2877129"/>
                <a:gd name="connsiteY7" fmla="*/ 9525 h 2676707"/>
                <a:gd name="connsiteX8" fmla="*/ 1761294 w 2877129"/>
                <a:gd name="connsiteY8" fmla="*/ 9525 h 2676707"/>
                <a:gd name="connsiteX9" fmla="*/ 2799519 w 2877129"/>
                <a:gd name="connsiteY9" fmla="*/ 1504950 h 2676707"/>
                <a:gd name="connsiteX10" fmla="*/ 1489831 w 2877129"/>
                <a:gd name="connsiteY10" fmla="*/ 2676525 h 2676707"/>
                <a:gd name="connsiteX11" fmla="*/ 46794 w 2877129"/>
                <a:gd name="connsiteY11" fmla="*/ 1504950 h 2676707"/>
                <a:gd name="connsiteX12" fmla="*/ 836488 w 2877129"/>
                <a:gd name="connsiteY12" fmla="*/ 82550 h 2676707"/>
                <a:gd name="connsiteX13" fmla="*/ 696080 w 2877129"/>
                <a:gd name="connsiteY13" fmla="*/ 82550 h 2676707"/>
                <a:gd name="connsiteX14" fmla="*/ 1000880 w 2877129"/>
                <a:gd name="connsiteY14" fmla="*/ 0 h 26767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877129" h="2676707">
                  <a:moveTo>
                    <a:pt x="1000880" y="0"/>
                  </a:moveTo>
                  <a:lnTo>
                    <a:pt x="1254880" y="82550"/>
                  </a:lnTo>
                  <a:lnTo>
                    <a:pt x="1141930" y="82550"/>
                  </a:lnTo>
                  <a:lnTo>
                    <a:pt x="1114617" y="263715"/>
                  </a:lnTo>
                  <a:cubicBezTo>
                    <a:pt x="1046423" y="716310"/>
                    <a:pt x="955439" y="1321593"/>
                    <a:pt x="937381" y="1438275"/>
                  </a:cubicBezTo>
                  <a:cubicBezTo>
                    <a:pt x="916744" y="1571626"/>
                    <a:pt x="1183619" y="1730162"/>
                    <a:pt x="1446969" y="1738313"/>
                  </a:cubicBezTo>
                  <a:cubicBezTo>
                    <a:pt x="1710319" y="1746464"/>
                    <a:pt x="1948620" y="1628775"/>
                    <a:pt x="1899407" y="1443038"/>
                  </a:cubicBezTo>
                  <a:cubicBezTo>
                    <a:pt x="1850194" y="1257301"/>
                    <a:pt x="1618419" y="495300"/>
                    <a:pt x="1470781" y="9525"/>
                  </a:cubicBezTo>
                  <a:lnTo>
                    <a:pt x="1761294" y="9525"/>
                  </a:lnTo>
                  <a:cubicBezTo>
                    <a:pt x="2107369" y="508000"/>
                    <a:pt x="2564569" y="1147762"/>
                    <a:pt x="2799519" y="1504950"/>
                  </a:cubicBezTo>
                  <a:cubicBezTo>
                    <a:pt x="3034469" y="1862138"/>
                    <a:pt x="2774119" y="2690812"/>
                    <a:pt x="1489831" y="2676525"/>
                  </a:cubicBezTo>
                  <a:cubicBezTo>
                    <a:pt x="205543" y="2662238"/>
                    <a:pt x="-138945" y="1838325"/>
                    <a:pt x="46794" y="1504950"/>
                  </a:cubicBezTo>
                  <a:lnTo>
                    <a:pt x="836488" y="82550"/>
                  </a:lnTo>
                  <a:lnTo>
                    <a:pt x="696080" y="82550"/>
                  </a:lnTo>
                  <a:lnTo>
                    <a:pt x="100088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592430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140900-7B22-91D6-FB27-D187A7F6EC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1E8B02C-6023-EAA8-8555-B963CD387B03}"/>
              </a:ext>
            </a:extLst>
          </p:cNvPr>
          <p:cNvSpPr txBox="1"/>
          <p:nvPr/>
        </p:nvSpPr>
        <p:spPr>
          <a:xfrm>
            <a:off x="276046" y="232912"/>
            <a:ext cx="54168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奥行きのある矢印／Ｕターン（立体）</a:t>
            </a:r>
          </a:p>
        </p:txBody>
      </p:sp>
      <p:grpSp>
        <p:nvGrpSpPr>
          <p:cNvPr id="72" name="グループ化 71">
            <a:extLst>
              <a:ext uri="{FF2B5EF4-FFF2-40B4-BE49-F238E27FC236}">
                <a16:creationId xmlns:a16="http://schemas.microsoft.com/office/drawing/2014/main" id="{E028B5C3-57DC-A51B-2AC8-B232E79548CB}"/>
              </a:ext>
            </a:extLst>
          </p:cNvPr>
          <p:cNvGrpSpPr/>
          <p:nvPr/>
        </p:nvGrpSpPr>
        <p:grpSpPr>
          <a:xfrm>
            <a:off x="2906728" y="3125708"/>
            <a:ext cx="1848863" cy="1102014"/>
            <a:chOff x="2906728" y="3125708"/>
            <a:chExt cx="1848863" cy="1102014"/>
          </a:xfrm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C61A7691-B67E-75DE-42FF-6BFC3BFCFCF1}"/>
                </a:ext>
              </a:extLst>
            </p:cNvPr>
            <p:cNvSpPr/>
            <p:nvPr/>
          </p:nvSpPr>
          <p:spPr bwMode="auto">
            <a:xfrm>
              <a:off x="2906728" y="3125708"/>
              <a:ext cx="1848863" cy="1102014"/>
            </a:xfrm>
            <a:custGeom>
              <a:avLst/>
              <a:gdLst>
                <a:gd name="connsiteX0" fmla="*/ 2690284 w 3258118"/>
                <a:gd name="connsiteY0" fmla="*/ 308 h 1942000"/>
                <a:gd name="connsiteX1" fmla="*/ 3056642 w 3258118"/>
                <a:gd name="connsiteY1" fmla="*/ 205634 h 1942000"/>
                <a:gd name="connsiteX2" fmla="*/ 3066862 w 3258118"/>
                <a:gd name="connsiteY2" fmla="*/ 224763 h 1942000"/>
                <a:gd name="connsiteX3" fmla="*/ 3074520 w 3258118"/>
                <a:gd name="connsiteY3" fmla="*/ 230627 h 1942000"/>
                <a:gd name="connsiteX4" fmla="*/ 3257547 w 3258118"/>
                <a:gd name="connsiteY4" fmla="*/ 713165 h 1942000"/>
                <a:gd name="connsiteX5" fmla="*/ 2128835 w 3258118"/>
                <a:gd name="connsiteY5" fmla="*/ 1932365 h 1942000"/>
                <a:gd name="connsiteX6" fmla="*/ 616149 w 3258118"/>
                <a:gd name="connsiteY6" fmla="*/ 1631708 h 1942000"/>
                <a:gd name="connsiteX7" fmla="*/ 542923 w 3258118"/>
                <a:gd name="connsiteY7" fmla="*/ 1856166 h 1942000"/>
                <a:gd name="connsiteX8" fmla="*/ 478560 w 3258118"/>
                <a:gd name="connsiteY8" fmla="*/ 1685916 h 1942000"/>
                <a:gd name="connsiteX9" fmla="*/ 457199 w 3258118"/>
                <a:gd name="connsiteY9" fmla="*/ 1751392 h 1942000"/>
                <a:gd name="connsiteX10" fmla="*/ 309562 w 3258118"/>
                <a:gd name="connsiteY10" fmla="*/ 1360867 h 1942000"/>
                <a:gd name="connsiteX11" fmla="*/ 676274 w 3258118"/>
                <a:gd name="connsiteY11" fmla="*/ 1079879 h 1942000"/>
                <a:gd name="connsiteX12" fmla="*/ 607269 w 3258118"/>
                <a:gd name="connsiteY12" fmla="*/ 1291394 h 1942000"/>
                <a:gd name="connsiteX13" fmla="*/ 621048 w 3258118"/>
                <a:gd name="connsiteY13" fmla="*/ 1292654 h 1942000"/>
                <a:gd name="connsiteX14" fmla="*/ 761998 w 3258118"/>
                <a:gd name="connsiteY14" fmla="*/ 1184653 h 1942000"/>
                <a:gd name="connsiteX15" fmla="*/ 723700 w 3258118"/>
                <a:gd name="connsiteY15" fmla="*/ 1302043 h 1942000"/>
                <a:gd name="connsiteX16" fmla="*/ 2147885 w 3258118"/>
                <a:gd name="connsiteY16" fmla="*/ 1432304 h 1942000"/>
                <a:gd name="connsiteX17" fmla="*/ 2747960 w 3258118"/>
                <a:gd name="connsiteY17" fmla="*/ 760792 h 1942000"/>
                <a:gd name="connsiteX18" fmla="*/ 2733449 w 3258118"/>
                <a:gd name="connsiteY18" fmla="*/ 596635 h 1942000"/>
                <a:gd name="connsiteX19" fmla="*/ 2712473 w 3258118"/>
                <a:gd name="connsiteY19" fmla="*/ 544782 h 1942000"/>
                <a:gd name="connsiteX20" fmla="*/ 2712436 w 3258118"/>
                <a:gd name="connsiteY20" fmla="*/ 544749 h 1942000"/>
                <a:gd name="connsiteX21" fmla="*/ 2547934 w 3258118"/>
                <a:gd name="connsiteY21" fmla="*/ 503616 h 1942000"/>
                <a:gd name="connsiteX22" fmla="*/ 85724 w 3258118"/>
                <a:gd name="connsiteY22" fmla="*/ 908428 h 1942000"/>
                <a:gd name="connsiteX23" fmla="*/ 114582 w 3258118"/>
                <a:gd name="connsiteY23" fmla="*/ 784750 h 1942000"/>
                <a:gd name="connsiteX24" fmla="*/ 0 w 3258118"/>
                <a:gd name="connsiteY24" fmla="*/ 803654 h 1942000"/>
                <a:gd name="connsiteX25" fmla="*/ 33337 w 3258118"/>
                <a:gd name="connsiteY25" fmla="*/ 660779 h 1942000"/>
                <a:gd name="connsiteX26" fmla="*/ 2624134 w 3258118"/>
                <a:gd name="connsiteY26" fmla="*/ 3554 h 1942000"/>
                <a:gd name="connsiteX27" fmla="*/ 2690284 w 3258118"/>
                <a:gd name="connsiteY27" fmla="*/ 308 h 1942000"/>
                <a:gd name="connsiteX0" fmla="*/ 2690284 w 3258118"/>
                <a:gd name="connsiteY0" fmla="*/ 308 h 1942000"/>
                <a:gd name="connsiteX1" fmla="*/ 3056642 w 3258118"/>
                <a:gd name="connsiteY1" fmla="*/ 205634 h 1942000"/>
                <a:gd name="connsiteX2" fmla="*/ 3066862 w 3258118"/>
                <a:gd name="connsiteY2" fmla="*/ 224763 h 1942000"/>
                <a:gd name="connsiteX3" fmla="*/ 3074520 w 3258118"/>
                <a:gd name="connsiteY3" fmla="*/ 230627 h 1942000"/>
                <a:gd name="connsiteX4" fmla="*/ 3257547 w 3258118"/>
                <a:gd name="connsiteY4" fmla="*/ 713165 h 1942000"/>
                <a:gd name="connsiteX5" fmla="*/ 2128835 w 3258118"/>
                <a:gd name="connsiteY5" fmla="*/ 1932365 h 1942000"/>
                <a:gd name="connsiteX6" fmla="*/ 616149 w 3258118"/>
                <a:gd name="connsiteY6" fmla="*/ 1631708 h 1942000"/>
                <a:gd name="connsiteX7" fmla="*/ 542923 w 3258118"/>
                <a:gd name="connsiteY7" fmla="*/ 1856166 h 1942000"/>
                <a:gd name="connsiteX8" fmla="*/ 457199 w 3258118"/>
                <a:gd name="connsiteY8" fmla="*/ 1751392 h 1942000"/>
                <a:gd name="connsiteX9" fmla="*/ 309562 w 3258118"/>
                <a:gd name="connsiteY9" fmla="*/ 1360867 h 1942000"/>
                <a:gd name="connsiteX10" fmla="*/ 676274 w 3258118"/>
                <a:gd name="connsiteY10" fmla="*/ 1079879 h 1942000"/>
                <a:gd name="connsiteX11" fmla="*/ 607269 w 3258118"/>
                <a:gd name="connsiteY11" fmla="*/ 1291394 h 1942000"/>
                <a:gd name="connsiteX12" fmla="*/ 621048 w 3258118"/>
                <a:gd name="connsiteY12" fmla="*/ 1292654 h 1942000"/>
                <a:gd name="connsiteX13" fmla="*/ 761998 w 3258118"/>
                <a:gd name="connsiteY13" fmla="*/ 1184653 h 1942000"/>
                <a:gd name="connsiteX14" fmla="*/ 723700 w 3258118"/>
                <a:gd name="connsiteY14" fmla="*/ 1302043 h 1942000"/>
                <a:gd name="connsiteX15" fmla="*/ 2147885 w 3258118"/>
                <a:gd name="connsiteY15" fmla="*/ 1432304 h 1942000"/>
                <a:gd name="connsiteX16" fmla="*/ 2747960 w 3258118"/>
                <a:gd name="connsiteY16" fmla="*/ 760792 h 1942000"/>
                <a:gd name="connsiteX17" fmla="*/ 2733449 w 3258118"/>
                <a:gd name="connsiteY17" fmla="*/ 596635 h 1942000"/>
                <a:gd name="connsiteX18" fmla="*/ 2712473 w 3258118"/>
                <a:gd name="connsiteY18" fmla="*/ 544782 h 1942000"/>
                <a:gd name="connsiteX19" fmla="*/ 2712436 w 3258118"/>
                <a:gd name="connsiteY19" fmla="*/ 544749 h 1942000"/>
                <a:gd name="connsiteX20" fmla="*/ 2547934 w 3258118"/>
                <a:gd name="connsiteY20" fmla="*/ 503616 h 1942000"/>
                <a:gd name="connsiteX21" fmla="*/ 85724 w 3258118"/>
                <a:gd name="connsiteY21" fmla="*/ 908428 h 1942000"/>
                <a:gd name="connsiteX22" fmla="*/ 114582 w 3258118"/>
                <a:gd name="connsiteY22" fmla="*/ 784750 h 1942000"/>
                <a:gd name="connsiteX23" fmla="*/ 0 w 3258118"/>
                <a:gd name="connsiteY23" fmla="*/ 803654 h 1942000"/>
                <a:gd name="connsiteX24" fmla="*/ 33337 w 3258118"/>
                <a:gd name="connsiteY24" fmla="*/ 660779 h 1942000"/>
                <a:gd name="connsiteX25" fmla="*/ 2624134 w 3258118"/>
                <a:gd name="connsiteY25" fmla="*/ 3554 h 1942000"/>
                <a:gd name="connsiteX26" fmla="*/ 2690284 w 3258118"/>
                <a:gd name="connsiteY26" fmla="*/ 308 h 1942000"/>
                <a:gd name="connsiteX0" fmla="*/ 2690284 w 3258118"/>
                <a:gd name="connsiteY0" fmla="*/ 308 h 1942000"/>
                <a:gd name="connsiteX1" fmla="*/ 3056642 w 3258118"/>
                <a:gd name="connsiteY1" fmla="*/ 205634 h 1942000"/>
                <a:gd name="connsiteX2" fmla="*/ 3066862 w 3258118"/>
                <a:gd name="connsiteY2" fmla="*/ 224763 h 1942000"/>
                <a:gd name="connsiteX3" fmla="*/ 3074520 w 3258118"/>
                <a:gd name="connsiteY3" fmla="*/ 230627 h 1942000"/>
                <a:gd name="connsiteX4" fmla="*/ 3257547 w 3258118"/>
                <a:gd name="connsiteY4" fmla="*/ 713165 h 1942000"/>
                <a:gd name="connsiteX5" fmla="*/ 2128835 w 3258118"/>
                <a:gd name="connsiteY5" fmla="*/ 1932365 h 1942000"/>
                <a:gd name="connsiteX6" fmla="*/ 616149 w 3258118"/>
                <a:gd name="connsiteY6" fmla="*/ 1631708 h 1942000"/>
                <a:gd name="connsiteX7" fmla="*/ 542923 w 3258118"/>
                <a:gd name="connsiteY7" fmla="*/ 1856166 h 1942000"/>
                <a:gd name="connsiteX8" fmla="*/ 457199 w 3258118"/>
                <a:gd name="connsiteY8" fmla="*/ 1751392 h 1942000"/>
                <a:gd name="connsiteX9" fmla="*/ 309562 w 3258118"/>
                <a:gd name="connsiteY9" fmla="*/ 1360867 h 1942000"/>
                <a:gd name="connsiteX10" fmla="*/ 676274 w 3258118"/>
                <a:gd name="connsiteY10" fmla="*/ 1079879 h 1942000"/>
                <a:gd name="connsiteX11" fmla="*/ 607269 w 3258118"/>
                <a:gd name="connsiteY11" fmla="*/ 1291394 h 1942000"/>
                <a:gd name="connsiteX12" fmla="*/ 761998 w 3258118"/>
                <a:gd name="connsiteY12" fmla="*/ 1184653 h 1942000"/>
                <a:gd name="connsiteX13" fmla="*/ 723700 w 3258118"/>
                <a:gd name="connsiteY13" fmla="*/ 1302043 h 1942000"/>
                <a:gd name="connsiteX14" fmla="*/ 2147885 w 3258118"/>
                <a:gd name="connsiteY14" fmla="*/ 1432304 h 1942000"/>
                <a:gd name="connsiteX15" fmla="*/ 2747960 w 3258118"/>
                <a:gd name="connsiteY15" fmla="*/ 760792 h 1942000"/>
                <a:gd name="connsiteX16" fmla="*/ 2733449 w 3258118"/>
                <a:gd name="connsiteY16" fmla="*/ 596635 h 1942000"/>
                <a:gd name="connsiteX17" fmla="*/ 2712473 w 3258118"/>
                <a:gd name="connsiteY17" fmla="*/ 544782 h 1942000"/>
                <a:gd name="connsiteX18" fmla="*/ 2712436 w 3258118"/>
                <a:gd name="connsiteY18" fmla="*/ 544749 h 1942000"/>
                <a:gd name="connsiteX19" fmla="*/ 2547934 w 3258118"/>
                <a:gd name="connsiteY19" fmla="*/ 503616 h 1942000"/>
                <a:gd name="connsiteX20" fmla="*/ 85724 w 3258118"/>
                <a:gd name="connsiteY20" fmla="*/ 908428 h 1942000"/>
                <a:gd name="connsiteX21" fmla="*/ 114582 w 3258118"/>
                <a:gd name="connsiteY21" fmla="*/ 784750 h 1942000"/>
                <a:gd name="connsiteX22" fmla="*/ 0 w 3258118"/>
                <a:gd name="connsiteY22" fmla="*/ 803654 h 1942000"/>
                <a:gd name="connsiteX23" fmla="*/ 33337 w 3258118"/>
                <a:gd name="connsiteY23" fmla="*/ 660779 h 1942000"/>
                <a:gd name="connsiteX24" fmla="*/ 2624134 w 3258118"/>
                <a:gd name="connsiteY24" fmla="*/ 3554 h 1942000"/>
                <a:gd name="connsiteX25" fmla="*/ 2690284 w 3258118"/>
                <a:gd name="connsiteY25" fmla="*/ 308 h 1942000"/>
                <a:gd name="connsiteX0" fmla="*/ 2690284 w 3258118"/>
                <a:gd name="connsiteY0" fmla="*/ 308 h 1942000"/>
                <a:gd name="connsiteX1" fmla="*/ 3056642 w 3258118"/>
                <a:gd name="connsiteY1" fmla="*/ 205634 h 1942000"/>
                <a:gd name="connsiteX2" fmla="*/ 3066862 w 3258118"/>
                <a:gd name="connsiteY2" fmla="*/ 224763 h 1942000"/>
                <a:gd name="connsiteX3" fmla="*/ 3074520 w 3258118"/>
                <a:gd name="connsiteY3" fmla="*/ 230627 h 1942000"/>
                <a:gd name="connsiteX4" fmla="*/ 3257547 w 3258118"/>
                <a:gd name="connsiteY4" fmla="*/ 713165 h 1942000"/>
                <a:gd name="connsiteX5" fmla="*/ 2128835 w 3258118"/>
                <a:gd name="connsiteY5" fmla="*/ 1932365 h 1942000"/>
                <a:gd name="connsiteX6" fmla="*/ 616149 w 3258118"/>
                <a:gd name="connsiteY6" fmla="*/ 1631708 h 1942000"/>
                <a:gd name="connsiteX7" fmla="*/ 542923 w 3258118"/>
                <a:gd name="connsiteY7" fmla="*/ 1856166 h 1942000"/>
                <a:gd name="connsiteX8" fmla="*/ 457199 w 3258118"/>
                <a:gd name="connsiteY8" fmla="*/ 1751392 h 1942000"/>
                <a:gd name="connsiteX9" fmla="*/ 309562 w 3258118"/>
                <a:gd name="connsiteY9" fmla="*/ 1360867 h 1942000"/>
                <a:gd name="connsiteX10" fmla="*/ 676274 w 3258118"/>
                <a:gd name="connsiteY10" fmla="*/ 1079879 h 1942000"/>
                <a:gd name="connsiteX11" fmla="*/ 607269 w 3258118"/>
                <a:gd name="connsiteY11" fmla="*/ 1291394 h 1942000"/>
                <a:gd name="connsiteX12" fmla="*/ 761998 w 3258118"/>
                <a:gd name="connsiteY12" fmla="*/ 1184653 h 1942000"/>
                <a:gd name="connsiteX13" fmla="*/ 723700 w 3258118"/>
                <a:gd name="connsiteY13" fmla="*/ 1302043 h 1942000"/>
                <a:gd name="connsiteX14" fmla="*/ 2147885 w 3258118"/>
                <a:gd name="connsiteY14" fmla="*/ 1432304 h 1942000"/>
                <a:gd name="connsiteX15" fmla="*/ 2747960 w 3258118"/>
                <a:gd name="connsiteY15" fmla="*/ 760792 h 1942000"/>
                <a:gd name="connsiteX16" fmla="*/ 2733449 w 3258118"/>
                <a:gd name="connsiteY16" fmla="*/ 596635 h 1942000"/>
                <a:gd name="connsiteX17" fmla="*/ 2712473 w 3258118"/>
                <a:gd name="connsiteY17" fmla="*/ 544782 h 1942000"/>
                <a:gd name="connsiteX18" fmla="*/ 2712436 w 3258118"/>
                <a:gd name="connsiteY18" fmla="*/ 544749 h 1942000"/>
                <a:gd name="connsiteX19" fmla="*/ 2547934 w 3258118"/>
                <a:gd name="connsiteY19" fmla="*/ 503616 h 1942000"/>
                <a:gd name="connsiteX20" fmla="*/ 85724 w 3258118"/>
                <a:gd name="connsiteY20" fmla="*/ 908428 h 1942000"/>
                <a:gd name="connsiteX21" fmla="*/ 0 w 3258118"/>
                <a:gd name="connsiteY21" fmla="*/ 803654 h 1942000"/>
                <a:gd name="connsiteX22" fmla="*/ 33337 w 3258118"/>
                <a:gd name="connsiteY22" fmla="*/ 660779 h 1942000"/>
                <a:gd name="connsiteX23" fmla="*/ 2624134 w 3258118"/>
                <a:gd name="connsiteY23" fmla="*/ 3554 h 1942000"/>
                <a:gd name="connsiteX24" fmla="*/ 2690284 w 3258118"/>
                <a:gd name="connsiteY24" fmla="*/ 308 h 1942000"/>
                <a:gd name="connsiteX0" fmla="*/ 2690284 w 3258118"/>
                <a:gd name="connsiteY0" fmla="*/ 308 h 1942000"/>
                <a:gd name="connsiteX1" fmla="*/ 3056642 w 3258118"/>
                <a:gd name="connsiteY1" fmla="*/ 205634 h 1942000"/>
                <a:gd name="connsiteX2" fmla="*/ 3066862 w 3258118"/>
                <a:gd name="connsiteY2" fmla="*/ 224763 h 1942000"/>
                <a:gd name="connsiteX3" fmla="*/ 3074520 w 3258118"/>
                <a:gd name="connsiteY3" fmla="*/ 230627 h 1942000"/>
                <a:gd name="connsiteX4" fmla="*/ 3257547 w 3258118"/>
                <a:gd name="connsiteY4" fmla="*/ 713165 h 1942000"/>
                <a:gd name="connsiteX5" fmla="*/ 2128835 w 3258118"/>
                <a:gd name="connsiteY5" fmla="*/ 1932365 h 1942000"/>
                <a:gd name="connsiteX6" fmla="*/ 616149 w 3258118"/>
                <a:gd name="connsiteY6" fmla="*/ 1631708 h 1942000"/>
                <a:gd name="connsiteX7" fmla="*/ 542923 w 3258118"/>
                <a:gd name="connsiteY7" fmla="*/ 1856166 h 1942000"/>
                <a:gd name="connsiteX8" fmla="*/ 457199 w 3258118"/>
                <a:gd name="connsiteY8" fmla="*/ 1751392 h 1942000"/>
                <a:gd name="connsiteX9" fmla="*/ 309562 w 3258118"/>
                <a:gd name="connsiteY9" fmla="*/ 1360867 h 1942000"/>
                <a:gd name="connsiteX10" fmla="*/ 676274 w 3258118"/>
                <a:gd name="connsiteY10" fmla="*/ 1079879 h 1942000"/>
                <a:gd name="connsiteX11" fmla="*/ 761998 w 3258118"/>
                <a:gd name="connsiteY11" fmla="*/ 1184653 h 1942000"/>
                <a:gd name="connsiteX12" fmla="*/ 723700 w 3258118"/>
                <a:gd name="connsiteY12" fmla="*/ 1302043 h 1942000"/>
                <a:gd name="connsiteX13" fmla="*/ 2147885 w 3258118"/>
                <a:gd name="connsiteY13" fmla="*/ 1432304 h 1942000"/>
                <a:gd name="connsiteX14" fmla="*/ 2747960 w 3258118"/>
                <a:gd name="connsiteY14" fmla="*/ 760792 h 1942000"/>
                <a:gd name="connsiteX15" fmla="*/ 2733449 w 3258118"/>
                <a:gd name="connsiteY15" fmla="*/ 596635 h 1942000"/>
                <a:gd name="connsiteX16" fmla="*/ 2712473 w 3258118"/>
                <a:gd name="connsiteY16" fmla="*/ 544782 h 1942000"/>
                <a:gd name="connsiteX17" fmla="*/ 2712436 w 3258118"/>
                <a:gd name="connsiteY17" fmla="*/ 544749 h 1942000"/>
                <a:gd name="connsiteX18" fmla="*/ 2547934 w 3258118"/>
                <a:gd name="connsiteY18" fmla="*/ 503616 h 1942000"/>
                <a:gd name="connsiteX19" fmla="*/ 85724 w 3258118"/>
                <a:gd name="connsiteY19" fmla="*/ 908428 h 1942000"/>
                <a:gd name="connsiteX20" fmla="*/ 0 w 3258118"/>
                <a:gd name="connsiteY20" fmla="*/ 803654 h 1942000"/>
                <a:gd name="connsiteX21" fmla="*/ 33337 w 3258118"/>
                <a:gd name="connsiteY21" fmla="*/ 660779 h 1942000"/>
                <a:gd name="connsiteX22" fmla="*/ 2624134 w 3258118"/>
                <a:gd name="connsiteY22" fmla="*/ 3554 h 1942000"/>
                <a:gd name="connsiteX23" fmla="*/ 2690284 w 3258118"/>
                <a:gd name="connsiteY23" fmla="*/ 308 h 194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258118" h="1942000">
                  <a:moveTo>
                    <a:pt x="2690284" y="308"/>
                  </a:moveTo>
                  <a:cubicBezTo>
                    <a:pt x="2798675" y="4499"/>
                    <a:pt x="2952081" y="52430"/>
                    <a:pt x="3056642" y="205634"/>
                  </a:cubicBezTo>
                  <a:lnTo>
                    <a:pt x="3066862" y="224763"/>
                  </a:lnTo>
                  <a:lnTo>
                    <a:pt x="3074520" y="230627"/>
                  </a:lnTo>
                  <a:cubicBezTo>
                    <a:pt x="3170795" y="321472"/>
                    <a:pt x="3247823" y="471816"/>
                    <a:pt x="3257547" y="713165"/>
                  </a:cubicBezTo>
                  <a:cubicBezTo>
                    <a:pt x="3279774" y="1264821"/>
                    <a:pt x="2648740" y="2037140"/>
                    <a:pt x="2128835" y="1932365"/>
                  </a:cubicBezTo>
                  <a:lnTo>
                    <a:pt x="616149" y="1631708"/>
                  </a:lnTo>
                  <a:lnTo>
                    <a:pt x="542923" y="1856166"/>
                  </a:lnTo>
                  <a:lnTo>
                    <a:pt x="457199" y="1751392"/>
                  </a:lnTo>
                  <a:lnTo>
                    <a:pt x="309562" y="1360867"/>
                  </a:lnTo>
                  <a:lnTo>
                    <a:pt x="676274" y="1079879"/>
                  </a:lnTo>
                  <a:lnTo>
                    <a:pt x="761998" y="1184653"/>
                  </a:lnTo>
                  <a:lnTo>
                    <a:pt x="723700" y="1302043"/>
                  </a:lnTo>
                  <a:lnTo>
                    <a:pt x="2147885" y="1432304"/>
                  </a:lnTo>
                  <a:cubicBezTo>
                    <a:pt x="2424109" y="1451355"/>
                    <a:pt x="2728909" y="1010029"/>
                    <a:pt x="2747960" y="760792"/>
                  </a:cubicBezTo>
                  <a:cubicBezTo>
                    <a:pt x="2752722" y="698483"/>
                    <a:pt x="2747067" y="643615"/>
                    <a:pt x="2733449" y="596635"/>
                  </a:cubicBezTo>
                  <a:lnTo>
                    <a:pt x="2712473" y="544782"/>
                  </a:lnTo>
                  <a:cubicBezTo>
                    <a:pt x="2712461" y="544771"/>
                    <a:pt x="2712448" y="544760"/>
                    <a:pt x="2712436" y="544749"/>
                  </a:cubicBezTo>
                  <a:cubicBezTo>
                    <a:pt x="2664467" y="511281"/>
                    <a:pt x="2606870" y="497068"/>
                    <a:pt x="2547934" y="503616"/>
                  </a:cubicBezTo>
                  <a:cubicBezTo>
                    <a:pt x="2390772" y="521078"/>
                    <a:pt x="906460" y="773491"/>
                    <a:pt x="85724" y="908428"/>
                  </a:cubicBezTo>
                  <a:lnTo>
                    <a:pt x="0" y="803654"/>
                  </a:lnTo>
                  <a:lnTo>
                    <a:pt x="33337" y="660779"/>
                  </a:lnTo>
                  <a:lnTo>
                    <a:pt x="2624134" y="3554"/>
                  </a:lnTo>
                  <a:cubicBezTo>
                    <a:pt x="2643085" y="677"/>
                    <a:pt x="2665509" y="-650"/>
                    <a:pt x="2690284" y="308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5DCB2088-F1F3-304F-75FC-6A310DDC39A9}"/>
                </a:ext>
              </a:extLst>
            </p:cNvPr>
            <p:cNvSpPr/>
            <p:nvPr/>
          </p:nvSpPr>
          <p:spPr bwMode="auto">
            <a:xfrm>
              <a:off x="2906728" y="3125708"/>
              <a:ext cx="1800219" cy="1042559"/>
            </a:xfrm>
            <a:custGeom>
              <a:avLst/>
              <a:gdLst>
                <a:gd name="connsiteX0" fmla="*/ 2690286 w 3172395"/>
                <a:gd name="connsiteY0" fmla="*/ 309 h 1837227"/>
                <a:gd name="connsiteX1" fmla="*/ 3171824 w 3172395"/>
                <a:gd name="connsiteY1" fmla="*/ 608392 h 1837227"/>
                <a:gd name="connsiteX2" fmla="*/ 2043112 w 3172395"/>
                <a:gd name="connsiteY2" fmla="*/ 1827592 h 1837227"/>
                <a:gd name="connsiteX3" fmla="*/ 530426 w 3172395"/>
                <a:gd name="connsiteY3" fmla="*/ 1526935 h 1837227"/>
                <a:gd name="connsiteX4" fmla="*/ 457199 w 3172395"/>
                <a:gd name="connsiteY4" fmla="*/ 1751393 h 1837227"/>
                <a:gd name="connsiteX5" fmla="*/ 309562 w 3172395"/>
                <a:gd name="connsiteY5" fmla="*/ 1360868 h 1837227"/>
                <a:gd name="connsiteX6" fmla="*/ 676274 w 3172395"/>
                <a:gd name="connsiteY6" fmla="*/ 1079880 h 1837227"/>
                <a:gd name="connsiteX7" fmla="*/ 607269 w 3172395"/>
                <a:gd name="connsiteY7" fmla="*/ 1291395 h 1837227"/>
                <a:gd name="connsiteX8" fmla="*/ 2147887 w 3172395"/>
                <a:gd name="connsiteY8" fmla="*/ 1432305 h 1837227"/>
                <a:gd name="connsiteX9" fmla="*/ 2747962 w 3172395"/>
                <a:gd name="connsiteY9" fmla="*/ 760793 h 1837227"/>
                <a:gd name="connsiteX10" fmla="*/ 2462211 w 3172395"/>
                <a:gd name="connsiteY10" fmla="*/ 398843 h 1837227"/>
                <a:gd name="connsiteX11" fmla="*/ 0 w 3172395"/>
                <a:gd name="connsiteY11" fmla="*/ 803655 h 1837227"/>
                <a:gd name="connsiteX12" fmla="*/ 33337 w 3172395"/>
                <a:gd name="connsiteY12" fmla="*/ 660780 h 1837227"/>
                <a:gd name="connsiteX13" fmla="*/ 2624136 w 3172395"/>
                <a:gd name="connsiteY13" fmla="*/ 3555 h 1837227"/>
                <a:gd name="connsiteX14" fmla="*/ 2690286 w 3172395"/>
                <a:gd name="connsiteY14" fmla="*/ 309 h 1837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172395" h="1837227">
                  <a:moveTo>
                    <a:pt x="2690286" y="309"/>
                  </a:moveTo>
                  <a:cubicBezTo>
                    <a:pt x="2863712" y="7015"/>
                    <a:pt x="3152377" y="125693"/>
                    <a:pt x="3171824" y="608392"/>
                  </a:cubicBezTo>
                  <a:cubicBezTo>
                    <a:pt x="3194051" y="1160048"/>
                    <a:pt x="2563017" y="1932367"/>
                    <a:pt x="2043112" y="1827592"/>
                  </a:cubicBezTo>
                  <a:lnTo>
                    <a:pt x="530426" y="1526935"/>
                  </a:lnTo>
                  <a:lnTo>
                    <a:pt x="457199" y="1751393"/>
                  </a:lnTo>
                  <a:lnTo>
                    <a:pt x="309562" y="1360868"/>
                  </a:lnTo>
                  <a:lnTo>
                    <a:pt x="676274" y="1079880"/>
                  </a:lnTo>
                  <a:lnTo>
                    <a:pt x="607269" y="1291395"/>
                  </a:lnTo>
                  <a:lnTo>
                    <a:pt x="2147887" y="1432305"/>
                  </a:lnTo>
                  <a:cubicBezTo>
                    <a:pt x="2424111" y="1451356"/>
                    <a:pt x="2728911" y="1010030"/>
                    <a:pt x="2747962" y="760793"/>
                  </a:cubicBezTo>
                  <a:cubicBezTo>
                    <a:pt x="2767012" y="511556"/>
                    <a:pt x="2619374" y="381381"/>
                    <a:pt x="2462211" y="398843"/>
                  </a:cubicBezTo>
                  <a:cubicBezTo>
                    <a:pt x="2305049" y="416305"/>
                    <a:pt x="820736" y="668718"/>
                    <a:pt x="0" y="803655"/>
                  </a:cubicBezTo>
                  <a:lnTo>
                    <a:pt x="33337" y="660780"/>
                  </a:lnTo>
                  <a:lnTo>
                    <a:pt x="2624136" y="3555"/>
                  </a:lnTo>
                  <a:cubicBezTo>
                    <a:pt x="2643087" y="678"/>
                    <a:pt x="2665511" y="-649"/>
                    <a:pt x="2690286" y="309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A79EF70E-8E11-35E4-B5EE-967C50F6F13B}"/>
              </a:ext>
            </a:extLst>
          </p:cNvPr>
          <p:cNvGrpSpPr/>
          <p:nvPr/>
        </p:nvGrpSpPr>
        <p:grpSpPr>
          <a:xfrm>
            <a:off x="771525" y="3125708"/>
            <a:ext cx="1851482" cy="1102288"/>
            <a:chOff x="771525" y="3125708"/>
            <a:chExt cx="1851482" cy="1102288"/>
          </a:xfrm>
        </p:grpSpPr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3C226502-46D2-1A2E-F2D5-7B97DB1E5C77}"/>
                </a:ext>
              </a:extLst>
            </p:cNvPr>
            <p:cNvSpPr/>
            <p:nvPr/>
          </p:nvSpPr>
          <p:spPr bwMode="auto">
            <a:xfrm>
              <a:off x="771525" y="3125708"/>
              <a:ext cx="1851482" cy="1102288"/>
            </a:xfrm>
            <a:custGeom>
              <a:avLst/>
              <a:gdLst>
                <a:gd name="connsiteX0" fmla="*/ 1024889 w 3262732"/>
                <a:gd name="connsiteY0" fmla="*/ 332 h 1942483"/>
                <a:gd name="connsiteX1" fmla="*/ 1084681 w 3262732"/>
                <a:gd name="connsiteY1" fmla="*/ 3543 h 1942483"/>
                <a:gd name="connsiteX2" fmla="*/ 2632368 w 3262732"/>
                <a:gd name="connsiteY2" fmla="*/ 323006 h 1942483"/>
                <a:gd name="connsiteX3" fmla="*/ 2703930 w 3262732"/>
                <a:gd name="connsiteY3" fmla="*/ 108317 h 1942483"/>
                <a:gd name="connsiteX4" fmla="*/ 2768055 w 3262732"/>
                <a:gd name="connsiteY4" fmla="*/ 277891 h 1942483"/>
                <a:gd name="connsiteX5" fmla="*/ 2789655 w 3262732"/>
                <a:gd name="connsiteY5" fmla="*/ 213091 h 1942483"/>
                <a:gd name="connsiteX6" fmla="*/ 2932529 w 3262732"/>
                <a:gd name="connsiteY6" fmla="*/ 590916 h 1942483"/>
                <a:gd name="connsiteX7" fmla="*/ 2570580 w 3262732"/>
                <a:gd name="connsiteY7" fmla="*/ 870316 h 1942483"/>
                <a:gd name="connsiteX8" fmla="*/ 2637753 w 3262732"/>
                <a:gd name="connsiteY8" fmla="*/ 668795 h 1942483"/>
                <a:gd name="connsiteX9" fmla="*/ 2613274 w 3262732"/>
                <a:gd name="connsiteY9" fmla="*/ 666412 h 1942483"/>
                <a:gd name="connsiteX10" fmla="*/ 2484855 w 3262732"/>
                <a:gd name="connsiteY10" fmla="*/ 765542 h 1942483"/>
                <a:gd name="connsiteX11" fmla="*/ 2520897 w 3262732"/>
                <a:gd name="connsiteY11" fmla="*/ 657418 h 1942483"/>
                <a:gd name="connsiteX12" fmla="*/ 1087855 w 3262732"/>
                <a:gd name="connsiteY12" fmla="*/ 517892 h 1942483"/>
                <a:gd name="connsiteX13" fmla="*/ 506830 w 3262732"/>
                <a:gd name="connsiteY13" fmla="*/ 1137017 h 1942483"/>
                <a:gd name="connsiteX14" fmla="*/ 520423 w 3262732"/>
                <a:gd name="connsiteY14" fmla="*/ 1377027 h 1942483"/>
                <a:gd name="connsiteX15" fmla="*/ 530272 w 3262732"/>
                <a:gd name="connsiteY15" fmla="*/ 1394420 h 1942483"/>
                <a:gd name="connsiteX16" fmla="*/ 535407 w 3262732"/>
                <a:gd name="connsiteY16" fmla="*/ 1398955 h 1942483"/>
                <a:gd name="connsiteX17" fmla="*/ 786231 w 3262732"/>
                <a:gd name="connsiteY17" fmla="*/ 1438643 h 1942483"/>
                <a:gd name="connsiteX18" fmla="*/ 3177007 w 3262732"/>
                <a:gd name="connsiteY18" fmla="*/ 1038593 h 1942483"/>
                <a:gd name="connsiteX19" fmla="*/ 3133942 w 3262732"/>
                <a:gd name="connsiteY19" fmla="*/ 1164918 h 1942483"/>
                <a:gd name="connsiteX20" fmla="*/ 3262732 w 3262732"/>
                <a:gd name="connsiteY20" fmla="*/ 1143367 h 1942483"/>
                <a:gd name="connsiteX21" fmla="*/ 3215106 w 3262732"/>
                <a:gd name="connsiteY21" fmla="*/ 1283067 h 1942483"/>
                <a:gd name="connsiteX22" fmla="*/ 703681 w 3262732"/>
                <a:gd name="connsiteY22" fmla="*/ 1930767 h 1942483"/>
                <a:gd name="connsiteX23" fmla="*/ 208034 w 3262732"/>
                <a:gd name="connsiteY23" fmla="*/ 1743559 h 1942483"/>
                <a:gd name="connsiteX24" fmla="*/ 183436 w 3262732"/>
                <a:gd name="connsiteY24" fmla="*/ 1705622 h 1942483"/>
                <a:gd name="connsiteX25" fmla="*/ 166710 w 3262732"/>
                <a:gd name="connsiteY25" fmla="*/ 1690659 h 1942483"/>
                <a:gd name="connsiteX26" fmla="*/ 14706 w 3262732"/>
                <a:gd name="connsiteY26" fmla="*/ 1044943 h 1942483"/>
                <a:gd name="connsiteX27" fmla="*/ 1024889 w 3262732"/>
                <a:gd name="connsiteY27" fmla="*/ 332 h 1942483"/>
                <a:gd name="connsiteX0" fmla="*/ 1024889 w 3262732"/>
                <a:gd name="connsiteY0" fmla="*/ 332 h 1942483"/>
                <a:gd name="connsiteX1" fmla="*/ 1084681 w 3262732"/>
                <a:gd name="connsiteY1" fmla="*/ 3543 h 1942483"/>
                <a:gd name="connsiteX2" fmla="*/ 2632368 w 3262732"/>
                <a:gd name="connsiteY2" fmla="*/ 323006 h 1942483"/>
                <a:gd name="connsiteX3" fmla="*/ 2703930 w 3262732"/>
                <a:gd name="connsiteY3" fmla="*/ 108317 h 1942483"/>
                <a:gd name="connsiteX4" fmla="*/ 2768055 w 3262732"/>
                <a:gd name="connsiteY4" fmla="*/ 277891 h 1942483"/>
                <a:gd name="connsiteX5" fmla="*/ 2789655 w 3262732"/>
                <a:gd name="connsiteY5" fmla="*/ 213091 h 1942483"/>
                <a:gd name="connsiteX6" fmla="*/ 2932529 w 3262732"/>
                <a:gd name="connsiteY6" fmla="*/ 590916 h 1942483"/>
                <a:gd name="connsiteX7" fmla="*/ 2570580 w 3262732"/>
                <a:gd name="connsiteY7" fmla="*/ 870316 h 1942483"/>
                <a:gd name="connsiteX8" fmla="*/ 2613274 w 3262732"/>
                <a:gd name="connsiteY8" fmla="*/ 666412 h 1942483"/>
                <a:gd name="connsiteX9" fmla="*/ 2484855 w 3262732"/>
                <a:gd name="connsiteY9" fmla="*/ 765542 h 1942483"/>
                <a:gd name="connsiteX10" fmla="*/ 2520897 w 3262732"/>
                <a:gd name="connsiteY10" fmla="*/ 657418 h 1942483"/>
                <a:gd name="connsiteX11" fmla="*/ 1087855 w 3262732"/>
                <a:gd name="connsiteY11" fmla="*/ 517892 h 1942483"/>
                <a:gd name="connsiteX12" fmla="*/ 506830 w 3262732"/>
                <a:gd name="connsiteY12" fmla="*/ 1137017 h 1942483"/>
                <a:gd name="connsiteX13" fmla="*/ 520423 w 3262732"/>
                <a:gd name="connsiteY13" fmla="*/ 1377027 h 1942483"/>
                <a:gd name="connsiteX14" fmla="*/ 530272 w 3262732"/>
                <a:gd name="connsiteY14" fmla="*/ 1394420 h 1942483"/>
                <a:gd name="connsiteX15" fmla="*/ 535407 w 3262732"/>
                <a:gd name="connsiteY15" fmla="*/ 1398955 h 1942483"/>
                <a:gd name="connsiteX16" fmla="*/ 786231 w 3262732"/>
                <a:gd name="connsiteY16" fmla="*/ 1438643 h 1942483"/>
                <a:gd name="connsiteX17" fmla="*/ 3177007 w 3262732"/>
                <a:gd name="connsiteY17" fmla="*/ 1038593 h 1942483"/>
                <a:gd name="connsiteX18" fmla="*/ 3133942 w 3262732"/>
                <a:gd name="connsiteY18" fmla="*/ 1164918 h 1942483"/>
                <a:gd name="connsiteX19" fmla="*/ 3262732 w 3262732"/>
                <a:gd name="connsiteY19" fmla="*/ 1143367 h 1942483"/>
                <a:gd name="connsiteX20" fmla="*/ 3215106 w 3262732"/>
                <a:gd name="connsiteY20" fmla="*/ 1283067 h 1942483"/>
                <a:gd name="connsiteX21" fmla="*/ 703681 w 3262732"/>
                <a:gd name="connsiteY21" fmla="*/ 1930767 h 1942483"/>
                <a:gd name="connsiteX22" fmla="*/ 208034 w 3262732"/>
                <a:gd name="connsiteY22" fmla="*/ 1743559 h 1942483"/>
                <a:gd name="connsiteX23" fmla="*/ 183436 w 3262732"/>
                <a:gd name="connsiteY23" fmla="*/ 1705622 h 1942483"/>
                <a:gd name="connsiteX24" fmla="*/ 166710 w 3262732"/>
                <a:gd name="connsiteY24" fmla="*/ 1690659 h 1942483"/>
                <a:gd name="connsiteX25" fmla="*/ 14706 w 3262732"/>
                <a:gd name="connsiteY25" fmla="*/ 1044943 h 1942483"/>
                <a:gd name="connsiteX26" fmla="*/ 1024889 w 3262732"/>
                <a:gd name="connsiteY26" fmla="*/ 332 h 1942483"/>
                <a:gd name="connsiteX0" fmla="*/ 1024889 w 3262732"/>
                <a:gd name="connsiteY0" fmla="*/ 332 h 1942483"/>
                <a:gd name="connsiteX1" fmla="*/ 1084681 w 3262732"/>
                <a:gd name="connsiteY1" fmla="*/ 3543 h 1942483"/>
                <a:gd name="connsiteX2" fmla="*/ 2632368 w 3262732"/>
                <a:gd name="connsiteY2" fmla="*/ 323006 h 1942483"/>
                <a:gd name="connsiteX3" fmla="*/ 2703930 w 3262732"/>
                <a:gd name="connsiteY3" fmla="*/ 108317 h 1942483"/>
                <a:gd name="connsiteX4" fmla="*/ 2768055 w 3262732"/>
                <a:gd name="connsiteY4" fmla="*/ 277891 h 1942483"/>
                <a:gd name="connsiteX5" fmla="*/ 2789655 w 3262732"/>
                <a:gd name="connsiteY5" fmla="*/ 213091 h 1942483"/>
                <a:gd name="connsiteX6" fmla="*/ 2932529 w 3262732"/>
                <a:gd name="connsiteY6" fmla="*/ 590916 h 1942483"/>
                <a:gd name="connsiteX7" fmla="*/ 2570580 w 3262732"/>
                <a:gd name="connsiteY7" fmla="*/ 870316 h 1942483"/>
                <a:gd name="connsiteX8" fmla="*/ 2484855 w 3262732"/>
                <a:gd name="connsiteY8" fmla="*/ 765542 h 1942483"/>
                <a:gd name="connsiteX9" fmla="*/ 2520897 w 3262732"/>
                <a:gd name="connsiteY9" fmla="*/ 657418 h 1942483"/>
                <a:gd name="connsiteX10" fmla="*/ 1087855 w 3262732"/>
                <a:gd name="connsiteY10" fmla="*/ 517892 h 1942483"/>
                <a:gd name="connsiteX11" fmla="*/ 506830 w 3262732"/>
                <a:gd name="connsiteY11" fmla="*/ 1137017 h 1942483"/>
                <a:gd name="connsiteX12" fmla="*/ 520423 w 3262732"/>
                <a:gd name="connsiteY12" fmla="*/ 1377027 h 1942483"/>
                <a:gd name="connsiteX13" fmla="*/ 530272 w 3262732"/>
                <a:gd name="connsiteY13" fmla="*/ 1394420 h 1942483"/>
                <a:gd name="connsiteX14" fmla="*/ 535407 w 3262732"/>
                <a:gd name="connsiteY14" fmla="*/ 1398955 h 1942483"/>
                <a:gd name="connsiteX15" fmla="*/ 786231 w 3262732"/>
                <a:gd name="connsiteY15" fmla="*/ 1438643 h 1942483"/>
                <a:gd name="connsiteX16" fmla="*/ 3177007 w 3262732"/>
                <a:gd name="connsiteY16" fmla="*/ 1038593 h 1942483"/>
                <a:gd name="connsiteX17" fmla="*/ 3133942 w 3262732"/>
                <a:gd name="connsiteY17" fmla="*/ 1164918 h 1942483"/>
                <a:gd name="connsiteX18" fmla="*/ 3262732 w 3262732"/>
                <a:gd name="connsiteY18" fmla="*/ 1143367 h 1942483"/>
                <a:gd name="connsiteX19" fmla="*/ 3215106 w 3262732"/>
                <a:gd name="connsiteY19" fmla="*/ 1283067 h 1942483"/>
                <a:gd name="connsiteX20" fmla="*/ 703681 w 3262732"/>
                <a:gd name="connsiteY20" fmla="*/ 1930767 h 1942483"/>
                <a:gd name="connsiteX21" fmla="*/ 208034 w 3262732"/>
                <a:gd name="connsiteY21" fmla="*/ 1743559 h 1942483"/>
                <a:gd name="connsiteX22" fmla="*/ 183436 w 3262732"/>
                <a:gd name="connsiteY22" fmla="*/ 1705622 h 1942483"/>
                <a:gd name="connsiteX23" fmla="*/ 166710 w 3262732"/>
                <a:gd name="connsiteY23" fmla="*/ 1690659 h 1942483"/>
                <a:gd name="connsiteX24" fmla="*/ 14706 w 3262732"/>
                <a:gd name="connsiteY24" fmla="*/ 1044943 h 1942483"/>
                <a:gd name="connsiteX25" fmla="*/ 1024889 w 3262732"/>
                <a:gd name="connsiteY25" fmla="*/ 332 h 1942483"/>
                <a:gd name="connsiteX0" fmla="*/ 1024889 w 3262732"/>
                <a:gd name="connsiteY0" fmla="*/ 332 h 1942483"/>
                <a:gd name="connsiteX1" fmla="*/ 1084681 w 3262732"/>
                <a:gd name="connsiteY1" fmla="*/ 3543 h 1942483"/>
                <a:gd name="connsiteX2" fmla="*/ 2632368 w 3262732"/>
                <a:gd name="connsiteY2" fmla="*/ 323006 h 1942483"/>
                <a:gd name="connsiteX3" fmla="*/ 2703930 w 3262732"/>
                <a:gd name="connsiteY3" fmla="*/ 108317 h 1942483"/>
                <a:gd name="connsiteX4" fmla="*/ 2789655 w 3262732"/>
                <a:gd name="connsiteY4" fmla="*/ 213091 h 1942483"/>
                <a:gd name="connsiteX5" fmla="*/ 2932529 w 3262732"/>
                <a:gd name="connsiteY5" fmla="*/ 590916 h 1942483"/>
                <a:gd name="connsiteX6" fmla="*/ 2570580 w 3262732"/>
                <a:gd name="connsiteY6" fmla="*/ 870316 h 1942483"/>
                <a:gd name="connsiteX7" fmla="*/ 2484855 w 3262732"/>
                <a:gd name="connsiteY7" fmla="*/ 765542 h 1942483"/>
                <a:gd name="connsiteX8" fmla="*/ 2520897 w 3262732"/>
                <a:gd name="connsiteY8" fmla="*/ 657418 h 1942483"/>
                <a:gd name="connsiteX9" fmla="*/ 1087855 w 3262732"/>
                <a:gd name="connsiteY9" fmla="*/ 517892 h 1942483"/>
                <a:gd name="connsiteX10" fmla="*/ 506830 w 3262732"/>
                <a:gd name="connsiteY10" fmla="*/ 1137017 h 1942483"/>
                <a:gd name="connsiteX11" fmla="*/ 520423 w 3262732"/>
                <a:gd name="connsiteY11" fmla="*/ 1377027 h 1942483"/>
                <a:gd name="connsiteX12" fmla="*/ 530272 w 3262732"/>
                <a:gd name="connsiteY12" fmla="*/ 1394420 h 1942483"/>
                <a:gd name="connsiteX13" fmla="*/ 535407 w 3262732"/>
                <a:gd name="connsiteY13" fmla="*/ 1398955 h 1942483"/>
                <a:gd name="connsiteX14" fmla="*/ 786231 w 3262732"/>
                <a:gd name="connsiteY14" fmla="*/ 1438643 h 1942483"/>
                <a:gd name="connsiteX15" fmla="*/ 3177007 w 3262732"/>
                <a:gd name="connsiteY15" fmla="*/ 1038593 h 1942483"/>
                <a:gd name="connsiteX16" fmla="*/ 3133942 w 3262732"/>
                <a:gd name="connsiteY16" fmla="*/ 1164918 h 1942483"/>
                <a:gd name="connsiteX17" fmla="*/ 3262732 w 3262732"/>
                <a:gd name="connsiteY17" fmla="*/ 1143367 h 1942483"/>
                <a:gd name="connsiteX18" fmla="*/ 3215106 w 3262732"/>
                <a:gd name="connsiteY18" fmla="*/ 1283067 h 1942483"/>
                <a:gd name="connsiteX19" fmla="*/ 703681 w 3262732"/>
                <a:gd name="connsiteY19" fmla="*/ 1930767 h 1942483"/>
                <a:gd name="connsiteX20" fmla="*/ 208034 w 3262732"/>
                <a:gd name="connsiteY20" fmla="*/ 1743559 h 1942483"/>
                <a:gd name="connsiteX21" fmla="*/ 183436 w 3262732"/>
                <a:gd name="connsiteY21" fmla="*/ 1705622 h 1942483"/>
                <a:gd name="connsiteX22" fmla="*/ 166710 w 3262732"/>
                <a:gd name="connsiteY22" fmla="*/ 1690659 h 1942483"/>
                <a:gd name="connsiteX23" fmla="*/ 14706 w 3262732"/>
                <a:gd name="connsiteY23" fmla="*/ 1044943 h 1942483"/>
                <a:gd name="connsiteX24" fmla="*/ 1024889 w 3262732"/>
                <a:gd name="connsiteY24" fmla="*/ 332 h 1942483"/>
                <a:gd name="connsiteX0" fmla="*/ 1024889 w 3262732"/>
                <a:gd name="connsiteY0" fmla="*/ 332 h 1942483"/>
                <a:gd name="connsiteX1" fmla="*/ 1084681 w 3262732"/>
                <a:gd name="connsiteY1" fmla="*/ 3543 h 1942483"/>
                <a:gd name="connsiteX2" fmla="*/ 2632368 w 3262732"/>
                <a:gd name="connsiteY2" fmla="*/ 323006 h 1942483"/>
                <a:gd name="connsiteX3" fmla="*/ 2703930 w 3262732"/>
                <a:gd name="connsiteY3" fmla="*/ 108317 h 1942483"/>
                <a:gd name="connsiteX4" fmla="*/ 2789655 w 3262732"/>
                <a:gd name="connsiteY4" fmla="*/ 213091 h 1942483"/>
                <a:gd name="connsiteX5" fmla="*/ 2932529 w 3262732"/>
                <a:gd name="connsiteY5" fmla="*/ 590916 h 1942483"/>
                <a:gd name="connsiteX6" fmla="*/ 2570580 w 3262732"/>
                <a:gd name="connsiteY6" fmla="*/ 870316 h 1942483"/>
                <a:gd name="connsiteX7" fmla="*/ 2484855 w 3262732"/>
                <a:gd name="connsiteY7" fmla="*/ 765542 h 1942483"/>
                <a:gd name="connsiteX8" fmla="*/ 2520897 w 3262732"/>
                <a:gd name="connsiteY8" fmla="*/ 657418 h 1942483"/>
                <a:gd name="connsiteX9" fmla="*/ 1087855 w 3262732"/>
                <a:gd name="connsiteY9" fmla="*/ 517892 h 1942483"/>
                <a:gd name="connsiteX10" fmla="*/ 506830 w 3262732"/>
                <a:gd name="connsiteY10" fmla="*/ 1137017 h 1942483"/>
                <a:gd name="connsiteX11" fmla="*/ 520423 w 3262732"/>
                <a:gd name="connsiteY11" fmla="*/ 1377027 h 1942483"/>
                <a:gd name="connsiteX12" fmla="*/ 530272 w 3262732"/>
                <a:gd name="connsiteY12" fmla="*/ 1394420 h 1942483"/>
                <a:gd name="connsiteX13" fmla="*/ 535407 w 3262732"/>
                <a:gd name="connsiteY13" fmla="*/ 1398955 h 1942483"/>
                <a:gd name="connsiteX14" fmla="*/ 786231 w 3262732"/>
                <a:gd name="connsiteY14" fmla="*/ 1438643 h 1942483"/>
                <a:gd name="connsiteX15" fmla="*/ 3177007 w 3262732"/>
                <a:gd name="connsiteY15" fmla="*/ 1038593 h 1942483"/>
                <a:gd name="connsiteX16" fmla="*/ 3262732 w 3262732"/>
                <a:gd name="connsiteY16" fmla="*/ 1143367 h 1942483"/>
                <a:gd name="connsiteX17" fmla="*/ 3215106 w 3262732"/>
                <a:gd name="connsiteY17" fmla="*/ 1283067 h 1942483"/>
                <a:gd name="connsiteX18" fmla="*/ 703681 w 3262732"/>
                <a:gd name="connsiteY18" fmla="*/ 1930767 h 1942483"/>
                <a:gd name="connsiteX19" fmla="*/ 208034 w 3262732"/>
                <a:gd name="connsiteY19" fmla="*/ 1743559 h 1942483"/>
                <a:gd name="connsiteX20" fmla="*/ 183436 w 3262732"/>
                <a:gd name="connsiteY20" fmla="*/ 1705622 h 1942483"/>
                <a:gd name="connsiteX21" fmla="*/ 166710 w 3262732"/>
                <a:gd name="connsiteY21" fmla="*/ 1690659 h 1942483"/>
                <a:gd name="connsiteX22" fmla="*/ 14706 w 3262732"/>
                <a:gd name="connsiteY22" fmla="*/ 1044943 h 1942483"/>
                <a:gd name="connsiteX23" fmla="*/ 1024889 w 3262732"/>
                <a:gd name="connsiteY23" fmla="*/ 332 h 1942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262732" h="1942483">
                  <a:moveTo>
                    <a:pt x="1024889" y="332"/>
                  </a:moveTo>
                  <a:cubicBezTo>
                    <a:pt x="1046151" y="-604"/>
                    <a:pt x="1066160" y="434"/>
                    <a:pt x="1084681" y="3543"/>
                  </a:cubicBezTo>
                  <a:lnTo>
                    <a:pt x="2632368" y="323006"/>
                  </a:lnTo>
                  <a:lnTo>
                    <a:pt x="2703930" y="108317"/>
                  </a:lnTo>
                  <a:lnTo>
                    <a:pt x="2789655" y="213091"/>
                  </a:lnTo>
                  <a:lnTo>
                    <a:pt x="2932529" y="590916"/>
                  </a:lnTo>
                  <a:lnTo>
                    <a:pt x="2570580" y="870316"/>
                  </a:lnTo>
                  <a:lnTo>
                    <a:pt x="2484855" y="765542"/>
                  </a:lnTo>
                  <a:lnTo>
                    <a:pt x="2520897" y="657418"/>
                  </a:lnTo>
                  <a:lnTo>
                    <a:pt x="1087855" y="517892"/>
                  </a:lnTo>
                  <a:cubicBezTo>
                    <a:pt x="951330" y="505192"/>
                    <a:pt x="570330" y="727442"/>
                    <a:pt x="506830" y="1137017"/>
                  </a:cubicBezTo>
                  <a:cubicBezTo>
                    <a:pt x="490955" y="1239411"/>
                    <a:pt x="498430" y="1317661"/>
                    <a:pt x="520423" y="1377027"/>
                  </a:cubicBezTo>
                  <a:lnTo>
                    <a:pt x="530272" y="1394420"/>
                  </a:lnTo>
                  <a:lnTo>
                    <a:pt x="535407" y="1398955"/>
                  </a:lnTo>
                  <a:cubicBezTo>
                    <a:pt x="619809" y="1452665"/>
                    <a:pt x="726965" y="1451872"/>
                    <a:pt x="786231" y="1438643"/>
                  </a:cubicBezTo>
                  <a:lnTo>
                    <a:pt x="3177007" y="1038593"/>
                  </a:lnTo>
                  <a:lnTo>
                    <a:pt x="3262732" y="1143367"/>
                  </a:lnTo>
                  <a:lnTo>
                    <a:pt x="3215106" y="1283067"/>
                  </a:lnTo>
                  <a:lnTo>
                    <a:pt x="703681" y="1930767"/>
                  </a:lnTo>
                  <a:cubicBezTo>
                    <a:pt x="533421" y="1970058"/>
                    <a:pt x="333359" y="1911234"/>
                    <a:pt x="208034" y="1743559"/>
                  </a:cubicBezTo>
                  <a:lnTo>
                    <a:pt x="183436" y="1705622"/>
                  </a:lnTo>
                  <a:lnTo>
                    <a:pt x="166710" y="1690659"/>
                  </a:lnTo>
                  <a:cubicBezTo>
                    <a:pt x="41694" y="1562997"/>
                    <a:pt x="-33448" y="1350272"/>
                    <a:pt x="14706" y="1044943"/>
                  </a:cubicBezTo>
                  <a:cubicBezTo>
                    <a:pt x="104996" y="472451"/>
                    <a:pt x="705951" y="14370"/>
                    <a:pt x="1024889" y="332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B36E52D1-323E-700A-6527-E645498B8F44}"/>
                </a:ext>
              </a:extLst>
            </p:cNvPr>
            <p:cNvSpPr/>
            <p:nvPr/>
          </p:nvSpPr>
          <p:spPr bwMode="auto">
            <a:xfrm>
              <a:off x="771525" y="3125708"/>
              <a:ext cx="1802836" cy="1042833"/>
            </a:xfrm>
            <a:custGeom>
              <a:avLst/>
              <a:gdLst>
                <a:gd name="connsiteX0" fmla="*/ 1024890 w 3177008"/>
                <a:gd name="connsiteY0" fmla="*/ 332 h 1837709"/>
                <a:gd name="connsiteX1" fmla="*/ 1084682 w 3177008"/>
                <a:gd name="connsiteY1" fmla="*/ 3543 h 1837709"/>
                <a:gd name="connsiteX2" fmla="*/ 2632369 w 3177008"/>
                <a:gd name="connsiteY2" fmla="*/ 323006 h 1837709"/>
                <a:gd name="connsiteX3" fmla="*/ 2703931 w 3177008"/>
                <a:gd name="connsiteY3" fmla="*/ 108317 h 1837709"/>
                <a:gd name="connsiteX4" fmla="*/ 2846806 w 3177008"/>
                <a:gd name="connsiteY4" fmla="*/ 486142 h 1837709"/>
                <a:gd name="connsiteX5" fmla="*/ 2484856 w 3177008"/>
                <a:gd name="connsiteY5" fmla="*/ 765542 h 1837709"/>
                <a:gd name="connsiteX6" fmla="*/ 2552030 w 3177008"/>
                <a:gd name="connsiteY6" fmla="*/ 564021 h 1837709"/>
                <a:gd name="connsiteX7" fmla="*/ 1002132 w 3177008"/>
                <a:gd name="connsiteY7" fmla="*/ 413118 h 1837709"/>
                <a:gd name="connsiteX8" fmla="*/ 421107 w 3177008"/>
                <a:gd name="connsiteY8" fmla="*/ 1032243 h 1837709"/>
                <a:gd name="connsiteX9" fmla="*/ 786232 w 3177008"/>
                <a:gd name="connsiteY9" fmla="*/ 1438643 h 1837709"/>
                <a:gd name="connsiteX10" fmla="*/ 3177008 w 3177008"/>
                <a:gd name="connsiteY10" fmla="*/ 1038593 h 1837709"/>
                <a:gd name="connsiteX11" fmla="*/ 3129383 w 3177008"/>
                <a:gd name="connsiteY11" fmla="*/ 1178293 h 1837709"/>
                <a:gd name="connsiteX12" fmla="*/ 617957 w 3177008"/>
                <a:gd name="connsiteY12" fmla="*/ 1825993 h 1837709"/>
                <a:gd name="connsiteX13" fmla="*/ 14707 w 3177008"/>
                <a:gd name="connsiteY13" fmla="*/ 1044943 h 1837709"/>
                <a:gd name="connsiteX14" fmla="*/ 1024890 w 3177008"/>
                <a:gd name="connsiteY14" fmla="*/ 332 h 1837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177008" h="1837709">
                  <a:moveTo>
                    <a:pt x="1024890" y="332"/>
                  </a:moveTo>
                  <a:cubicBezTo>
                    <a:pt x="1046152" y="-604"/>
                    <a:pt x="1066161" y="434"/>
                    <a:pt x="1084682" y="3543"/>
                  </a:cubicBezTo>
                  <a:lnTo>
                    <a:pt x="2632369" y="323006"/>
                  </a:lnTo>
                  <a:lnTo>
                    <a:pt x="2703931" y="108317"/>
                  </a:lnTo>
                  <a:lnTo>
                    <a:pt x="2846806" y="486142"/>
                  </a:lnTo>
                  <a:lnTo>
                    <a:pt x="2484856" y="765542"/>
                  </a:lnTo>
                  <a:lnTo>
                    <a:pt x="2552030" y="564021"/>
                  </a:lnTo>
                  <a:lnTo>
                    <a:pt x="1002132" y="413118"/>
                  </a:lnTo>
                  <a:cubicBezTo>
                    <a:pt x="865607" y="400418"/>
                    <a:pt x="484607" y="622668"/>
                    <a:pt x="421107" y="1032243"/>
                  </a:cubicBezTo>
                  <a:cubicBezTo>
                    <a:pt x="357607" y="1441818"/>
                    <a:pt x="667699" y="1465101"/>
                    <a:pt x="786232" y="1438643"/>
                  </a:cubicBezTo>
                  <a:lnTo>
                    <a:pt x="3177008" y="1038593"/>
                  </a:lnTo>
                  <a:lnTo>
                    <a:pt x="3129383" y="1178293"/>
                  </a:lnTo>
                  <a:cubicBezTo>
                    <a:pt x="2292240" y="1394193"/>
                    <a:pt x="920640" y="1756143"/>
                    <a:pt x="617957" y="1825993"/>
                  </a:cubicBezTo>
                  <a:cubicBezTo>
                    <a:pt x="315274" y="1895844"/>
                    <a:pt x="-81601" y="1655602"/>
                    <a:pt x="14707" y="1044943"/>
                  </a:cubicBezTo>
                  <a:cubicBezTo>
                    <a:pt x="104996" y="472451"/>
                    <a:pt x="705952" y="14370"/>
                    <a:pt x="1024890" y="332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73" name="グループ化 72">
            <a:extLst>
              <a:ext uri="{FF2B5EF4-FFF2-40B4-BE49-F238E27FC236}">
                <a16:creationId xmlns:a16="http://schemas.microsoft.com/office/drawing/2014/main" id="{0248957F-0173-81A9-B6C4-B2DE16C6CA7F}"/>
              </a:ext>
            </a:extLst>
          </p:cNvPr>
          <p:cNvGrpSpPr/>
          <p:nvPr/>
        </p:nvGrpSpPr>
        <p:grpSpPr>
          <a:xfrm>
            <a:off x="5071661" y="2746082"/>
            <a:ext cx="1752626" cy="1767790"/>
            <a:chOff x="5071661" y="2746082"/>
            <a:chExt cx="1752626" cy="1767790"/>
          </a:xfrm>
        </p:grpSpPr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98CDCFE4-71B8-6E2D-420A-8F3E011C5BF7}"/>
                </a:ext>
              </a:extLst>
            </p:cNvPr>
            <p:cNvSpPr/>
            <p:nvPr/>
          </p:nvSpPr>
          <p:spPr bwMode="auto">
            <a:xfrm>
              <a:off x="5071661" y="2746082"/>
              <a:ext cx="1752626" cy="1767790"/>
            </a:xfrm>
            <a:custGeom>
              <a:avLst/>
              <a:gdLst>
                <a:gd name="connsiteX0" fmla="*/ 1912189 w 3088525"/>
                <a:gd name="connsiteY0" fmla="*/ 0 h 3115249"/>
                <a:gd name="connsiteX1" fmla="*/ 2602753 w 3088525"/>
                <a:gd name="connsiteY1" fmla="*/ 261938 h 3115249"/>
                <a:gd name="connsiteX2" fmla="*/ 2554873 w 3088525"/>
                <a:gd name="connsiteY2" fmla="*/ 316035 h 3115249"/>
                <a:gd name="connsiteX3" fmla="*/ 2688476 w 3088525"/>
                <a:gd name="connsiteY3" fmla="*/ 366712 h 3115249"/>
                <a:gd name="connsiteX4" fmla="*/ 1955051 w 3088525"/>
                <a:gd name="connsiteY4" fmla="*/ 1195387 h 3115249"/>
                <a:gd name="connsiteX5" fmla="*/ 1961608 w 3088525"/>
                <a:gd name="connsiteY5" fmla="*/ 1028530 h 3115249"/>
                <a:gd name="connsiteX6" fmla="*/ 1893210 w 3088525"/>
                <a:gd name="connsiteY6" fmla="*/ 1063629 h 3115249"/>
                <a:gd name="connsiteX7" fmla="*/ 1869328 w 3088525"/>
                <a:gd name="connsiteY7" fmla="*/ 1090612 h 3115249"/>
                <a:gd name="connsiteX8" fmla="*/ 1869925 w 3088525"/>
                <a:gd name="connsiteY8" fmla="*/ 1075419 h 3115249"/>
                <a:gd name="connsiteX9" fmla="*/ 1654148 w 3088525"/>
                <a:gd name="connsiteY9" fmla="*/ 1184677 h 3115249"/>
                <a:gd name="connsiteX10" fmla="*/ 1088275 w 3088525"/>
                <a:gd name="connsiteY10" fmla="*/ 1481138 h 3115249"/>
                <a:gd name="connsiteX11" fmla="*/ 907300 w 3088525"/>
                <a:gd name="connsiteY11" fmla="*/ 1885949 h 3115249"/>
                <a:gd name="connsiteX12" fmla="*/ 909681 w 3088525"/>
                <a:gd name="connsiteY12" fmla="*/ 1964623 h 3115249"/>
                <a:gd name="connsiteX13" fmla="*/ 918766 w 3088525"/>
                <a:gd name="connsiteY13" fmla="*/ 2010999 h 3115249"/>
                <a:gd name="connsiteX14" fmla="*/ 943020 w 3088525"/>
                <a:gd name="connsiteY14" fmla="*/ 2013792 h 3115249"/>
                <a:gd name="connsiteX15" fmla="*/ 1007313 w 3088525"/>
                <a:gd name="connsiteY15" fmla="*/ 1990724 h 3115249"/>
                <a:gd name="connsiteX16" fmla="*/ 3002802 w 3088525"/>
                <a:gd name="connsiteY16" fmla="*/ 576263 h 3115249"/>
                <a:gd name="connsiteX17" fmla="*/ 2989687 w 3088525"/>
                <a:gd name="connsiteY17" fmla="*/ 751126 h 3115249"/>
                <a:gd name="connsiteX18" fmla="*/ 3088525 w 3088525"/>
                <a:gd name="connsiteY18" fmla="*/ 681038 h 3115249"/>
                <a:gd name="connsiteX19" fmla="*/ 3059950 w 3088525"/>
                <a:gd name="connsiteY19" fmla="*/ 1062038 h 3115249"/>
                <a:gd name="connsiteX20" fmla="*/ 1073987 w 3088525"/>
                <a:gd name="connsiteY20" fmla="*/ 2928937 h 3115249"/>
                <a:gd name="connsiteX21" fmla="*/ 271432 w 3088525"/>
                <a:gd name="connsiteY21" fmla="*/ 2965772 h 3115249"/>
                <a:gd name="connsiteX22" fmla="*/ 228410 w 3088525"/>
                <a:gd name="connsiteY22" fmla="*/ 2902659 h 3115249"/>
                <a:gd name="connsiteX23" fmla="*/ 185708 w 3088525"/>
                <a:gd name="connsiteY23" fmla="*/ 2860997 h 3115249"/>
                <a:gd name="connsiteX24" fmla="*/ 11951 w 3088525"/>
                <a:gd name="connsiteY24" fmla="*/ 2366962 h 3115249"/>
                <a:gd name="connsiteX25" fmla="*/ 916826 w 3088525"/>
                <a:gd name="connsiteY25" fmla="*/ 457200 h 3115249"/>
                <a:gd name="connsiteX26" fmla="*/ 1433557 w 3088525"/>
                <a:gd name="connsiteY26" fmla="*/ 314921 h 3115249"/>
                <a:gd name="connsiteX27" fmla="*/ 1905155 w 3088525"/>
                <a:gd name="connsiteY27" fmla="*/ 178970 h 3115249"/>
                <a:gd name="connsiteX28" fmla="*/ 1912189 w 3088525"/>
                <a:gd name="connsiteY28" fmla="*/ 0 h 3115249"/>
                <a:gd name="connsiteX0" fmla="*/ 1912189 w 3088525"/>
                <a:gd name="connsiteY0" fmla="*/ 0 h 3115249"/>
                <a:gd name="connsiteX1" fmla="*/ 2602753 w 3088525"/>
                <a:gd name="connsiteY1" fmla="*/ 261938 h 3115249"/>
                <a:gd name="connsiteX2" fmla="*/ 2688476 w 3088525"/>
                <a:gd name="connsiteY2" fmla="*/ 366712 h 3115249"/>
                <a:gd name="connsiteX3" fmla="*/ 1955051 w 3088525"/>
                <a:gd name="connsiteY3" fmla="*/ 1195387 h 3115249"/>
                <a:gd name="connsiteX4" fmla="*/ 1961608 w 3088525"/>
                <a:gd name="connsiteY4" fmla="*/ 1028530 h 3115249"/>
                <a:gd name="connsiteX5" fmla="*/ 1893210 w 3088525"/>
                <a:gd name="connsiteY5" fmla="*/ 1063629 h 3115249"/>
                <a:gd name="connsiteX6" fmla="*/ 1869328 w 3088525"/>
                <a:gd name="connsiteY6" fmla="*/ 1090612 h 3115249"/>
                <a:gd name="connsiteX7" fmla="*/ 1869925 w 3088525"/>
                <a:gd name="connsiteY7" fmla="*/ 1075419 h 3115249"/>
                <a:gd name="connsiteX8" fmla="*/ 1654148 w 3088525"/>
                <a:gd name="connsiteY8" fmla="*/ 1184677 h 3115249"/>
                <a:gd name="connsiteX9" fmla="*/ 1088275 w 3088525"/>
                <a:gd name="connsiteY9" fmla="*/ 1481138 h 3115249"/>
                <a:gd name="connsiteX10" fmla="*/ 907300 w 3088525"/>
                <a:gd name="connsiteY10" fmla="*/ 1885949 h 3115249"/>
                <a:gd name="connsiteX11" fmla="*/ 909681 w 3088525"/>
                <a:gd name="connsiteY11" fmla="*/ 1964623 h 3115249"/>
                <a:gd name="connsiteX12" fmla="*/ 918766 w 3088525"/>
                <a:gd name="connsiteY12" fmla="*/ 2010999 h 3115249"/>
                <a:gd name="connsiteX13" fmla="*/ 943020 w 3088525"/>
                <a:gd name="connsiteY13" fmla="*/ 2013792 h 3115249"/>
                <a:gd name="connsiteX14" fmla="*/ 1007313 w 3088525"/>
                <a:gd name="connsiteY14" fmla="*/ 1990724 h 3115249"/>
                <a:gd name="connsiteX15" fmla="*/ 3002802 w 3088525"/>
                <a:gd name="connsiteY15" fmla="*/ 576263 h 3115249"/>
                <a:gd name="connsiteX16" fmla="*/ 2989687 w 3088525"/>
                <a:gd name="connsiteY16" fmla="*/ 751126 h 3115249"/>
                <a:gd name="connsiteX17" fmla="*/ 3088525 w 3088525"/>
                <a:gd name="connsiteY17" fmla="*/ 681038 h 3115249"/>
                <a:gd name="connsiteX18" fmla="*/ 3059950 w 3088525"/>
                <a:gd name="connsiteY18" fmla="*/ 1062038 h 3115249"/>
                <a:gd name="connsiteX19" fmla="*/ 1073987 w 3088525"/>
                <a:gd name="connsiteY19" fmla="*/ 2928937 h 3115249"/>
                <a:gd name="connsiteX20" fmla="*/ 271432 w 3088525"/>
                <a:gd name="connsiteY20" fmla="*/ 2965772 h 3115249"/>
                <a:gd name="connsiteX21" fmla="*/ 228410 w 3088525"/>
                <a:gd name="connsiteY21" fmla="*/ 2902659 h 3115249"/>
                <a:gd name="connsiteX22" fmla="*/ 185708 w 3088525"/>
                <a:gd name="connsiteY22" fmla="*/ 2860997 h 3115249"/>
                <a:gd name="connsiteX23" fmla="*/ 11951 w 3088525"/>
                <a:gd name="connsiteY23" fmla="*/ 2366962 h 3115249"/>
                <a:gd name="connsiteX24" fmla="*/ 916826 w 3088525"/>
                <a:gd name="connsiteY24" fmla="*/ 457200 h 3115249"/>
                <a:gd name="connsiteX25" fmla="*/ 1433557 w 3088525"/>
                <a:gd name="connsiteY25" fmla="*/ 314921 h 3115249"/>
                <a:gd name="connsiteX26" fmla="*/ 1905155 w 3088525"/>
                <a:gd name="connsiteY26" fmla="*/ 178970 h 3115249"/>
                <a:gd name="connsiteX27" fmla="*/ 1912189 w 3088525"/>
                <a:gd name="connsiteY27" fmla="*/ 0 h 3115249"/>
                <a:gd name="connsiteX0" fmla="*/ 1912189 w 3088525"/>
                <a:gd name="connsiteY0" fmla="*/ 0 h 3115249"/>
                <a:gd name="connsiteX1" fmla="*/ 2602753 w 3088525"/>
                <a:gd name="connsiteY1" fmla="*/ 261938 h 3115249"/>
                <a:gd name="connsiteX2" fmla="*/ 2688476 w 3088525"/>
                <a:gd name="connsiteY2" fmla="*/ 366712 h 3115249"/>
                <a:gd name="connsiteX3" fmla="*/ 1955051 w 3088525"/>
                <a:gd name="connsiteY3" fmla="*/ 1195387 h 3115249"/>
                <a:gd name="connsiteX4" fmla="*/ 1961608 w 3088525"/>
                <a:gd name="connsiteY4" fmla="*/ 1028530 h 3115249"/>
                <a:gd name="connsiteX5" fmla="*/ 1893210 w 3088525"/>
                <a:gd name="connsiteY5" fmla="*/ 1063629 h 3115249"/>
                <a:gd name="connsiteX6" fmla="*/ 1869328 w 3088525"/>
                <a:gd name="connsiteY6" fmla="*/ 1090612 h 3115249"/>
                <a:gd name="connsiteX7" fmla="*/ 1869925 w 3088525"/>
                <a:gd name="connsiteY7" fmla="*/ 1075419 h 3115249"/>
                <a:gd name="connsiteX8" fmla="*/ 1654148 w 3088525"/>
                <a:gd name="connsiteY8" fmla="*/ 1184677 h 3115249"/>
                <a:gd name="connsiteX9" fmla="*/ 1088275 w 3088525"/>
                <a:gd name="connsiteY9" fmla="*/ 1481138 h 3115249"/>
                <a:gd name="connsiteX10" fmla="*/ 907300 w 3088525"/>
                <a:gd name="connsiteY10" fmla="*/ 1885949 h 3115249"/>
                <a:gd name="connsiteX11" fmla="*/ 909681 w 3088525"/>
                <a:gd name="connsiteY11" fmla="*/ 1964623 h 3115249"/>
                <a:gd name="connsiteX12" fmla="*/ 918766 w 3088525"/>
                <a:gd name="connsiteY12" fmla="*/ 2010999 h 3115249"/>
                <a:gd name="connsiteX13" fmla="*/ 943020 w 3088525"/>
                <a:gd name="connsiteY13" fmla="*/ 2013792 h 3115249"/>
                <a:gd name="connsiteX14" fmla="*/ 1007313 w 3088525"/>
                <a:gd name="connsiteY14" fmla="*/ 1990724 h 3115249"/>
                <a:gd name="connsiteX15" fmla="*/ 3002802 w 3088525"/>
                <a:gd name="connsiteY15" fmla="*/ 576263 h 3115249"/>
                <a:gd name="connsiteX16" fmla="*/ 3088525 w 3088525"/>
                <a:gd name="connsiteY16" fmla="*/ 681038 h 3115249"/>
                <a:gd name="connsiteX17" fmla="*/ 3059950 w 3088525"/>
                <a:gd name="connsiteY17" fmla="*/ 1062038 h 3115249"/>
                <a:gd name="connsiteX18" fmla="*/ 1073987 w 3088525"/>
                <a:gd name="connsiteY18" fmla="*/ 2928937 h 3115249"/>
                <a:gd name="connsiteX19" fmla="*/ 271432 w 3088525"/>
                <a:gd name="connsiteY19" fmla="*/ 2965772 h 3115249"/>
                <a:gd name="connsiteX20" fmla="*/ 228410 w 3088525"/>
                <a:gd name="connsiteY20" fmla="*/ 2902659 h 3115249"/>
                <a:gd name="connsiteX21" fmla="*/ 185708 w 3088525"/>
                <a:gd name="connsiteY21" fmla="*/ 2860997 h 3115249"/>
                <a:gd name="connsiteX22" fmla="*/ 11951 w 3088525"/>
                <a:gd name="connsiteY22" fmla="*/ 2366962 h 3115249"/>
                <a:gd name="connsiteX23" fmla="*/ 916826 w 3088525"/>
                <a:gd name="connsiteY23" fmla="*/ 457200 h 3115249"/>
                <a:gd name="connsiteX24" fmla="*/ 1433557 w 3088525"/>
                <a:gd name="connsiteY24" fmla="*/ 314921 h 3115249"/>
                <a:gd name="connsiteX25" fmla="*/ 1905155 w 3088525"/>
                <a:gd name="connsiteY25" fmla="*/ 178970 h 3115249"/>
                <a:gd name="connsiteX26" fmla="*/ 1912189 w 3088525"/>
                <a:gd name="connsiteY26" fmla="*/ 0 h 3115249"/>
                <a:gd name="connsiteX0" fmla="*/ 1912189 w 3088525"/>
                <a:gd name="connsiteY0" fmla="*/ 0 h 3115249"/>
                <a:gd name="connsiteX1" fmla="*/ 2602753 w 3088525"/>
                <a:gd name="connsiteY1" fmla="*/ 261938 h 3115249"/>
                <a:gd name="connsiteX2" fmla="*/ 2688476 w 3088525"/>
                <a:gd name="connsiteY2" fmla="*/ 366712 h 3115249"/>
                <a:gd name="connsiteX3" fmla="*/ 1955051 w 3088525"/>
                <a:gd name="connsiteY3" fmla="*/ 1195387 h 3115249"/>
                <a:gd name="connsiteX4" fmla="*/ 1893210 w 3088525"/>
                <a:gd name="connsiteY4" fmla="*/ 1063629 h 3115249"/>
                <a:gd name="connsiteX5" fmla="*/ 1869328 w 3088525"/>
                <a:gd name="connsiteY5" fmla="*/ 1090612 h 3115249"/>
                <a:gd name="connsiteX6" fmla="*/ 1869925 w 3088525"/>
                <a:gd name="connsiteY6" fmla="*/ 1075419 h 3115249"/>
                <a:gd name="connsiteX7" fmla="*/ 1654148 w 3088525"/>
                <a:gd name="connsiteY7" fmla="*/ 1184677 h 3115249"/>
                <a:gd name="connsiteX8" fmla="*/ 1088275 w 3088525"/>
                <a:gd name="connsiteY8" fmla="*/ 1481138 h 3115249"/>
                <a:gd name="connsiteX9" fmla="*/ 907300 w 3088525"/>
                <a:gd name="connsiteY9" fmla="*/ 1885949 h 3115249"/>
                <a:gd name="connsiteX10" fmla="*/ 909681 w 3088525"/>
                <a:gd name="connsiteY10" fmla="*/ 1964623 h 3115249"/>
                <a:gd name="connsiteX11" fmla="*/ 918766 w 3088525"/>
                <a:gd name="connsiteY11" fmla="*/ 2010999 h 3115249"/>
                <a:gd name="connsiteX12" fmla="*/ 943020 w 3088525"/>
                <a:gd name="connsiteY12" fmla="*/ 2013792 h 3115249"/>
                <a:gd name="connsiteX13" fmla="*/ 1007313 w 3088525"/>
                <a:gd name="connsiteY13" fmla="*/ 1990724 h 3115249"/>
                <a:gd name="connsiteX14" fmla="*/ 3002802 w 3088525"/>
                <a:gd name="connsiteY14" fmla="*/ 576263 h 3115249"/>
                <a:gd name="connsiteX15" fmla="*/ 3088525 w 3088525"/>
                <a:gd name="connsiteY15" fmla="*/ 681038 h 3115249"/>
                <a:gd name="connsiteX16" fmla="*/ 3059950 w 3088525"/>
                <a:gd name="connsiteY16" fmla="*/ 1062038 h 3115249"/>
                <a:gd name="connsiteX17" fmla="*/ 1073987 w 3088525"/>
                <a:gd name="connsiteY17" fmla="*/ 2928937 h 3115249"/>
                <a:gd name="connsiteX18" fmla="*/ 271432 w 3088525"/>
                <a:gd name="connsiteY18" fmla="*/ 2965772 h 3115249"/>
                <a:gd name="connsiteX19" fmla="*/ 228410 w 3088525"/>
                <a:gd name="connsiteY19" fmla="*/ 2902659 h 3115249"/>
                <a:gd name="connsiteX20" fmla="*/ 185708 w 3088525"/>
                <a:gd name="connsiteY20" fmla="*/ 2860997 h 3115249"/>
                <a:gd name="connsiteX21" fmla="*/ 11951 w 3088525"/>
                <a:gd name="connsiteY21" fmla="*/ 2366962 h 3115249"/>
                <a:gd name="connsiteX22" fmla="*/ 916826 w 3088525"/>
                <a:gd name="connsiteY22" fmla="*/ 457200 h 3115249"/>
                <a:gd name="connsiteX23" fmla="*/ 1433557 w 3088525"/>
                <a:gd name="connsiteY23" fmla="*/ 314921 h 3115249"/>
                <a:gd name="connsiteX24" fmla="*/ 1905155 w 3088525"/>
                <a:gd name="connsiteY24" fmla="*/ 178970 h 3115249"/>
                <a:gd name="connsiteX25" fmla="*/ 1912189 w 3088525"/>
                <a:gd name="connsiteY25" fmla="*/ 0 h 31152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088525" h="3115249">
                  <a:moveTo>
                    <a:pt x="1912189" y="0"/>
                  </a:moveTo>
                  <a:lnTo>
                    <a:pt x="2602753" y="261938"/>
                  </a:lnTo>
                  <a:lnTo>
                    <a:pt x="2688476" y="366712"/>
                  </a:lnTo>
                  <a:lnTo>
                    <a:pt x="1955051" y="1195387"/>
                  </a:lnTo>
                  <a:lnTo>
                    <a:pt x="1893210" y="1063629"/>
                  </a:lnTo>
                  <a:lnTo>
                    <a:pt x="1869328" y="1090612"/>
                  </a:lnTo>
                  <a:lnTo>
                    <a:pt x="1869925" y="1075419"/>
                  </a:lnTo>
                  <a:lnTo>
                    <a:pt x="1654148" y="1184677"/>
                  </a:lnTo>
                  <a:cubicBezTo>
                    <a:pt x="1410060" y="1307939"/>
                    <a:pt x="1168493" y="1430090"/>
                    <a:pt x="1088275" y="1481138"/>
                  </a:cubicBezTo>
                  <a:cubicBezTo>
                    <a:pt x="966038" y="1558925"/>
                    <a:pt x="915238" y="1651000"/>
                    <a:pt x="907300" y="1885949"/>
                  </a:cubicBezTo>
                  <a:cubicBezTo>
                    <a:pt x="906308" y="1915318"/>
                    <a:pt x="907201" y="1941462"/>
                    <a:pt x="909681" y="1964623"/>
                  </a:cubicBezTo>
                  <a:lnTo>
                    <a:pt x="918766" y="2010999"/>
                  </a:lnTo>
                  <a:lnTo>
                    <a:pt x="943020" y="2013792"/>
                  </a:lnTo>
                  <a:cubicBezTo>
                    <a:pt x="964848" y="2012552"/>
                    <a:pt x="987073" y="2004218"/>
                    <a:pt x="1007313" y="1990724"/>
                  </a:cubicBezTo>
                  <a:cubicBezTo>
                    <a:pt x="1088275" y="1936749"/>
                    <a:pt x="2337639" y="1047750"/>
                    <a:pt x="3002802" y="576263"/>
                  </a:cubicBezTo>
                  <a:lnTo>
                    <a:pt x="3088525" y="681038"/>
                  </a:lnTo>
                  <a:lnTo>
                    <a:pt x="3059950" y="1062038"/>
                  </a:lnTo>
                  <a:lnTo>
                    <a:pt x="1073987" y="2928937"/>
                  </a:lnTo>
                  <a:cubicBezTo>
                    <a:pt x="944209" y="3043237"/>
                    <a:pt x="520645" y="3263801"/>
                    <a:pt x="271432" y="2965772"/>
                  </a:cubicBezTo>
                  <a:lnTo>
                    <a:pt x="228410" y="2902659"/>
                  </a:lnTo>
                  <a:lnTo>
                    <a:pt x="185708" y="2860997"/>
                  </a:lnTo>
                  <a:cubicBezTo>
                    <a:pt x="102637" y="2761655"/>
                    <a:pt x="38939" y="2604690"/>
                    <a:pt x="11951" y="2366962"/>
                  </a:cubicBezTo>
                  <a:cubicBezTo>
                    <a:pt x="-95999" y="1416050"/>
                    <a:pt x="553289" y="550862"/>
                    <a:pt x="916826" y="457200"/>
                  </a:cubicBezTo>
                  <a:cubicBezTo>
                    <a:pt x="1098594" y="410369"/>
                    <a:pt x="1267664" y="362743"/>
                    <a:pt x="1433557" y="314921"/>
                  </a:cubicBezTo>
                  <a:lnTo>
                    <a:pt x="1905155" y="178970"/>
                  </a:lnTo>
                  <a:lnTo>
                    <a:pt x="1912189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4B29F038-8AD4-0281-0405-345053F8AC27}"/>
                </a:ext>
              </a:extLst>
            </p:cNvPr>
            <p:cNvSpPr/>
            <p:nvPr/>
          </p:nvSpPr>
          <p:spPr bwMode="auto">
            <a:xfrm>
              <a:off x="5071661" y="2746082"/>
              <a:ext cx="1703980" cy="1708334"/>
            </a:xfrm>
            <a:custGeom>
              <a:avLst/>
              <a:gdLst>
                <a:gd name="connsiteX0" fmla="*/ 1912189 w 3002801"/>
                <a:gd name="connsiteY0" fmla="*/ 0 h 3010474"/>
                <a:gd name="connsiteX1" fmla="*/ 2602752 w 3002801"/>
                <a:gd name="connsiteY1" fmla="*/ 261938 h 3010474"/>
                <a:gd name="connsiteX2" fmla="*/ 1869327 w 3002801"/>
                <a:gd name="connsiteY2" fmla="*/ 1090613 h 3010474"/>
                <a:gd name="connsiteX3" fmla="*/ 1875884 w 3002801"/>
                <a:gd name="connsiteY3" fmla="*/ 923756 h 3010474"/>
                <a:gd name="connsiteX4" fmla="*/ 1807469 w 3002801"/>
                <a:gd name="connsiteY4" fmla="*/ 958863 h 3010474"/>
                <a:gd name="connsiteX5" fmla="*/ 1002551 w 3002801"/>
                <a:gd name="connsiteY5" fmla="*/ 1376364 h 3010474"/>
                <a:gd name="connsiteX6" fmla="*/ 821576 w 3002801"/>
                <a:gd name="connsiteY6" fmla="*/ 1781175 h 3010474"/>
                <a:gd name="connsiteX7" fmla="*/ 1007313 w 3002801"/>
                <a:gd name="connsiteY7" fmla="*/ 1990725 h 3010474"/>
                <a:gd name="connsiteX8" fmla="*/ 3002801 w 3002801"/>
                <a:gd name="connsiteY8" fmla="*/ 576264 h 3010474"/>
                <a:gd name="connsiteX9" fmla="*/ 2974226 w 3002801"/>
                <a:gd name="connsiteY9" fmla="*/ 957264 h 3010474"/>
                <a:gd name="connsiteX10" fmla="*/ 988263 w 3002801"/>
                <a:gd name="connsiteY10" fmla="*/ 2824163 h 3010474"/>
                <a:gd name="connsiteX11" fmla="*/ 11951 w 3002801"/>
                <a:gd name="connsiteY11" fmla="*/ 2366963 h 3010474"/>
                <a:gd name="connsiteX12" fmla="*/ 916826 w 3002801"/>
                <a:gd name="connsiteY12" fmla="*/ 457201 h 3010474"/>
                <a:gd name="connsiteX13" fmla="*/ 1433557 w 3002801"/>
                <a:gd name="connsiteY13" fmla="*/ 314921 h 3010474"/>
                <a:gd name="connsiteX14" fmla="*/ 1905155 w 3002801"/>
                <a:gd name="connsiteY14" fmla="*/ 178970 h 3010474"/>
                <a:gd name="connsiteX15" fmla="*/ 1912189 w 3002801"/>
                <a:gd name="connsiteY15" fmla="*/ 0 h 3010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02801" h="3010474">
                  <a:moveTo>
                    <a:pt x="1912189" y="0"/>
                  </a:moveTo>
                  <a:lnTo>
                    <a:pt x="2602752" y="261938"/>
                  </a:lnTo>
                  <a:lnTo>
                    <a:pt x="1869327" y="1090613"/>
                  </a:lnTo>
                  <a:lnTo>
                    <a:pt x="1875884" y="923756"/>
                  </a:lnTo>
                  <a:lnTo>
                    <a:pt x="1807469" y="958863"/>
                  </a:lnTo>
                  <a:cubicBezTo>
                    <a:pt x="1503308" y="1113831"/>
                    <a:pt x="1109508" y="1308300"/>
                    <a:pt x="1002551" y="1376364"/>
                  </a:cubicBezTo>
                  <a:cubicBezTo>
                    <a:pt x="880314" y="1454151"/>
                    <a:pt x="829514" y="1546226"/>
                    <a:pt x="821576" y="1781175"/>
                  </a:cubicBezTo>
                  <a:cubicBezTo>
                    <a:pt x="813638" y="2016124"/>
                    <a:pt x="926351" y="2044700"/>
                    <a:pt x="1007313" y="1990725"/>
                  </a:cubicBezTo>
                  <a:cubicBezTo>
                    <a:pt x="1088275" y="1936750"/>
                    <a:pt x="2337638" y="1047751"/>
                    <a:pt x="3002801" y="576264"/>
                  </a:cubicBezTo>
                  <a:lnTo>
                    <a:pt x="2974226" y="957264"/>
                  </a:lnTo>
                  <a:lnTo>
                    <a:pt x="988263" y="2824163"/>
                  </a:lnTo>
                  <a:cubicBezTo>
                    <a:pt x="815226" y="2976563"/>
                    <a:pt x="119901" y="3317876"/>
                    <a:pt x="11951" y="2366963"/>
                  </a:cubicBezTo>
                  <a:cubicBezTo>
                    <a:pt x="-95999" y="1416051"/>
                    <a:pt x="553289" y="550863"/>
                    <a:pt x="916826" y="457201"/>
                  </a:cubicBezTo>
                  <a:cubicBezTo>
                    <a:pt x="1098594" y="410369"/>
                    <a:pt x="1267663" y="362744"/>
                    <a:pt x="1433557" y="314921"/>
                  </a:cubicBezTo>
                  <a:lnTo>
                    <a:pt x="1905155" y="178970"/>
                  </a:lnTo>
                  <a:lnTo>
                    <a:pt x="1912189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75" name="グループ化 74">
            <a:extLst>
              <a:ext uri="{FF2B5EF4-FFF2-40B4-BE49-F238E27FC236}">
                <a16:creationId xmlns:a16="http://schemas.microsoft.com/office/drawing/2014/main" id="{6C592940-A0ED-3DD2-ED99-19D18171CE53}"/>
              </a:ext>
            </a:extLst>
          </p:cNvPr>
          <p:cNvGrpSpPr/>
          <p:nvPr/>
        </p:nvGrpSpPr>
        <p:grpSpPr>
          <a:xfrm>
            <a:off x="7176727" y="2746082"/>
            <a:ext cx="1750089" cy="1771047"/>
            <a:chOff x="7176727" y="2746082"/>
            <a:chExt cx="1750089" cy="1771047"/>
          </a:xfrm>
        </p:grpSpPr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03D35D24-3461-A923-8DDB-ADBB18DCE4B8}"/>
                </a:ext>
              </a:extLst>
            </p:cNvPr>
            <p:cNvSpPr/>
            <p:nvPr/>
          </p:nvSpPr>
          <p:spPr bwMode="auto">
            <a:xfrm>
              <a:off x="7176727" y="2746082"/>
              <a:ext cx="1750089" cy="1771047"/>
            </a:xfrm>
            <a:custGeom>
              <a:avLst/>
              <a:gdLst>
                <a:gd name="connsiteX0" fmla="*/ 2516640 w 3084055"/>
                <a:gd name="connsiteY0" fmla="*/ 310 h 3120989"/>
                <a:gd name="connsiteX1" fmla="*/ 2863914 w 3084055"/>
                <a:gd name="connsiteY1" fmla="*/ 208184 h 3120989"/>
                <a:gd name="connsiteX2" fmla="*/ 2868304 w 3084055"/>
                <a:gd name="connsiteY2" fmla="*/ 216610 h 3120989"/>
                <a:gd name="connsiteX3" fmla="*/ 2891899 w 3084055"/>
                <a:gd name="connsiteY3" fmla="*/ 237488 h 3120989"/>
                <a:gd name="connsiteX4" fmla="*/ 3067051 w 3084055"/>
                <a:gd name="connsiteY4" fmla="*/ 658777 h 3120989"/>
                <a:gd name="connsiteX5" fmla="*/ 2247901 w 3084055"/>
                <a:gd name="connsiteY5" fmla="*/ 2639975 h 3120989"/>
                <a:gd name="connsiteX6" fmla="*/ 1295730 w 3084055"/>
                <a:gd name="connsiteY6" fmla="*/ 2904625 h 3120989"/>
                <a:gd name="connsiteX7" fmla="*/ 1206914 w 3084055"/>
                <a:gd name="connsiteY7" fmla="*/ 2929005 h 3120989"/>
                <a:gd name="connsiteX8" fmla="*/ 1200149 w 3084055"/>
                <a:gd name="connsiteY8" fmla="*/ 3120989 h 3120989"/>
                <a:gd name="connsiteX9" fmla="*/ 495299 w 3084055"/>
                <a:gd name="connsiteY9" fmla="*/ 2849526 h 3120989"/>
                <a:gd name="connsiteX10" fmla="*/ 543954 w 3084055"/>
                <a:gd name="connsiteY10" fmla="*/ 2796505 h 3120989"/>
                <a:gd name="connsiteX11" fmla="*/ 409575 w 3084055"/>
                <a:gd name="connsiteY11" fmla="*/ 2744751 h 3120989"/>
                <a:gd name="connsiteX12" fmla="*/ 1152526 w 3084055"/>
                <a:gd name="connsiteY12" fmla="*/ 1935126 h 3120989"/>
                <a:gd name="connsiteX13" fmla="*/ 1146829 w 3084055"/>
                <a:gd name="connsiteY13" fmla="*/ 2096738 h 3120989"/>
                <a:gd name="connsiteX14" fmla="*/ 1222056 w 3084055"/>
                <a:gd name="connsiteY14" fmla="*/ 2057548 h 3120989"/>
                <a:gd name="connsiteX15" fmla="*/ 1238249 w 3084055"/>
                <a:gd name="connsiteY15" fmla="*/ 2039901 h 3120989"/>
                <a:gd name="connsiteX16" fmla="*/ 1237917 w 3084055"/>
                <a:gd name="connsiteY16" fmla="*/ 2049320 h 3120989"/>
                <a:gd name="connsiteX17" fmla="*/ 1464919 w 3084055"/>
                <a:gd name="connsiteY17" fmla="*/ 1932028 h 3120989"/>
                <a:gd name="connsiteX18" fmla="*/ 2000250 w 3084055"/>
                <a:gd name="connsiteY18" fmla="*/ 1649375 h 3120989"/>
                <a:gd name="connsiteX19" fmla="*/ 2200274 w 3084055"/>
                <a:gd name="connsiteY19" fmla="*/ 1230275 h 3120989"/>
                <a:gd name="connsiteX20" fmla="*/ 2196990 w 3084055"/>
                <a:gd name="connsiteY20" fmla="*/ 1149759 h 3120989"/>
                <a:gd name="connsiteX21" fmla="*/ 2185837 w 3084055"/>
                <a:gd name="connsiteY21" fmla="*/ 1096665 h 3120989"/>
                <a:gd name="connsiteX22" fmla="*/ 2161653 w 3084055"/>
                <a:gd name="connsiteY22" fmla="*/ 1093056 h 3120989"/>
                <a:gd name="connsiteX23" fmla="*/ 2105024 w 3084055"/>
                <a:gd name="connsiteY23" fmla="*/ 1115975 h 3120989"/>
                <a:gd name="connsiteX24" fmla="*/ 85724 w 3084055"/>
                <a:gd name="connsiteY24" fmla="*/ 2530438 h 3120989"/>
                <a:gd name="connsiteX25" fmla="*/ 105842 w 3084055"/>
                <a:gd name="connsiteY25" fmla="*/ 2351611 h 3120989"/>
                <a:gd name="connsiteX26" fmla="*/ 0 w 3084055"/>
                <a:gd name="connsiteY26" fmla="*/ 2425663 h 3120989"/>
                <a:gd name="connsiteX27" fmla="*/ 42863 w 3084055"/>
                <a:gd name="connsiteY27" fmla="*/ 2044663 h 3120989"/>
                <a:gd name="connsiteX28" fmla="*/ 2033587 w 3084055"/>
                <a:gd name="connsiteY28" fmla="*/ 201576 h 3120989"/>
                <a:gd name="connsiteX29" fmla="*/ 2516640 w 3084055"/>
                <a:gd name="connsiteY29" fmla="*/ 310 h 3120989"/>
                <a:gd name="connsiteX0" fmla="*/ 2516640 w 3084055"/>
                <a:gd name="connsiteY0" fmla="*/ 310 h 3120989"/>
                <a:gd name="connsiteX1" fmla="*/ 2863914 w 3084055"/>
                <a:gd name="connsiteY1" fmla="*/ 208184 h 3120989"/>
                <a:gd name="connsiteX2" fmla="*/ 2868304 w 3084055"/>
                <a:gd name="connsiteY2" fmla="*/ 216610 h 3120989"/>
                <a:gd name="connsiteX3" fmla="*/ 2891899 w 3084055"/>
                <a:gd name="connsiteY3" fmla="*/ 237488 h 3120989"/>
                <a:gd name="connsiteX4" fmla="*/ 3067051 w 3084055"/>
                <a:gd name="connsiteY4" fmla="*/ 658777 h 3120989"/>
                <a:gd name="connsiteX5" fmla="*/ 2247901 w 3084055"/>
                <a:gd name="connsiteY5" fmla="*/ 2639975 h 3120989"/>
                <a:gd name="connsiteX6" fmla="*/ 1295730 w 3084055"/>
                <a:gd name="connsiteY6" fmla="*/ 2904625 h 3120989"/>
                <a:gd name="connsiteX7" fmla="*/ 1206914 w 3084055"/>
                <a:gd name="connsiteY7" fmla="*/ 2929005 h 3120989"/>
                <a:gd name="connsiteX8" fmla="*/ 1200149 w 3084055"/>
                <a:gd name="connsiteY8" fmla="*/ 3120989 h 3120989"/>
                <a:gd name="connsiteX9" fmla="*/ 495299 w 3084055"/>
                <a:gd name="connsiteY9" fmla="*/ 2849526 h 3120989"/>
                <a:gd name="connsiteX10" fmla="*/ 543954 w 3084055"/>
                <a:gd name="connsiteY10" fmla="*/ 2796505 h 3120989"/>
                <a:gd name="connsiteX11" fmla="*/ 409575 w 3084055"/>
                <a:gd name="connsiteY11" fmla="*/ 2744751 h 3120989"/>
                <a:gd name="connsiteX12" fmla="*/ 1152526 w 3084055"/>
                <a:gd name="connsiteY12" fmla="*/ 1935126 h 3120989"/>
                <a:gd name="connsiteX13" fmla="*/ 1146829 w 3084055"/>
                <a:gd name="connsiteY13" fmla="*/ 2096738 h 3120989"/>
                <a:gd name="connsiteX14" fmla="*/ 1222056 w 3084055"/>
                <a:gd name="connsiteY14" fmla="*/ 2057548 h 3120989"/>
                <a:gd name="connsiteX15" fmla="*/ 1238249 w 3084055"/>
                <a:gd name="connsiteY15" fmla="*/ 2039901 h 3120989"/>
                <a:gd name="connsiteX16" fmla="*/ 1237917 w 3084055"/>
                <a:gd name="connsiteY16" fmla="*/ 2049320 h 3120989"/>
                <a:gd name="connsiteX17" fmla="*/ 1464919 w 3084055"/>
                <a:gd name="connsiteY17" fmla="*/ 1932028 h 3120989"/>
                <a:gd name="connsiteX18" fmla="*/ 2000250 w 3084055"/>
                <a:gd name="connsiteY18" fmla="*/ 1649375 h 3120989"/>
                <a:gd name="connsiteX19" fmla="*/ 2200274 w 3084055"/>
                <a:gd name="connsiteY19" fmla="*/ 1230275 h 3120989"/>
                <a:gd name="connsiteX20" fmla="*/ 2196990 w 3084055"/>
                <a:gd name="connsiteY20" fmla="*/ 1149759 h 3120989"/>
                <a:gd name="connsiteX21" fmla="*/ 2185837 w 3084055"/>
                <a:gd name="connsiteY21" fmla="*/ 1096665 h 3120989"/>
                <a:gd name="connsiteX22" fmla="*/ 2161653 w 3084055"/>
                <a:gd name="connsiteY22" fmla="*/ 1093056 h 3120989"/>
                <a:gd name="connsiteX23" fmla="*/ 2105024 w 3084055"/>
                <a:gd name="connsiteY23" fmla="*/ 1115975 h 3120989"/>
                <a:gd name="connsiteX24" fmla="*/ 85724 w 3084055"/>
                <a:gd name="connsiteY24" fmla="*/ 2530438 h 3120989"/>
                <a:gd name="connsiteX25" fmla="*/ 0 w 3084055"/>
                <a:gd name="connsiteY25" fmla="*/ 2425663 h 3120989"/>
                <a:gd name="connsiteX26" fmla="*/ 42863 w 3084055"/>
                <a:gd name="connsiteY26" fmla="*/ 2044663 h 3120989"/>
                <a:gd name="connsiteX27" fmla="*/ 2033587 w 3084055"/>
                <a:gd name="connsiteY27" fmla="*/ 201576 h 3120989"/>
                <a:gd name="connsiteX28" fmla="*/ 2516640 w 3084055"/>
                <a:gd name="connsiteY28" fmla="*/ 310 h 3120989"/>
                <a:gd name="connsiteX0" fmla="*/ 2516640 w 3084055"/>
                <a:gd name="connsiteY0" fmla="*/ 310 h 3120989"/>
                <a:gd name="connsiteX1" fmla="*/ 2863914 w 3084055"/>
                <a:gd name="connsiteY1" fmla="*/ 208184 h 3120989"/>
                <a:gd name="connsiteX2" fmla="*/ 2868304 w 3084055"/>
                <a:gd name="connsiteY2" fmla="*/ 216610 h 3120989"/>
                <a:gd name="connsiteX3" fmla="*/ 2891899 w 3084055"/>
                <a:gd name="connsiteY3" fmla="*/ 237488 h 3120989"/>
                <a:gd name="connsiteX4" fmla="*/ 3067051 w 3084055"/>
                <a:gd name="connsiteY4" fmla="*/ 658777 h 3120989"/>
                <a:gd name="connsiteX5" fmla="*/ 2247901 w 3084055"/>
                <a:gd name="connsiteY5" fmla="*/ 2639975 h 3120989"/>
                <a:gd name="connsiteX6" fmla="*/ 1295730 w 3084055"/>
                <a:gd name="connsiteY6" fmla="*/ 2904625 h 3120989"/>
                <a:gd name="connsiteX7" fmla="*/ 1206914 w 3084055"/>
                <a:gd name="connsiteY7" fmla="*/ 2929005 h 3120989"/>
                <a:gd name="connsiteX8" fmla="*/ 1200149 w 3084055"/>
                <a:gd name="connsiteY8" fmla="*/ 3120989 h 3120989"/>
                <a:gd name="connsiteX9" fmla="*/ 495299 w 3084055"/>
                <a:gd name="connsiteY9" fmla="*/ 2849526 h 3120989"/>
                <a:gd name="connsiteX10" fmla="*/ 409575 w 3084055"/>
                <a:gd name="connsiteY10" fmla="*/ 2744751 h 3120989"/>
                <a:gd name="connsiteX11" fmla="*/ 1152526 w 3084055"/>
                <a:gd name="connsiteY11" fmla="*/ 1935126 h 3120989"/>
                <a:gd name="connsiteX12" fmla="*/ 1146829 w 3084055"/>
                <a:gd name="connsiteY12" fmla="*/ 2096738 h 3120989"/>
                <a:gd name="connsiteX13" fmla="*/ 1222056 w 3084055"/>
                <a:gd name="connsiteY13" fmla="*/ 2057548 h 3120989"/>
                <a:gd name="connsiteX14" fmla="*/ 1238249 w 3084055"/>
                <a:gd name="connsiteY14" fmla="*/ 2039901 h 3120989"/>
                <a:gd name="connsiteX15" fmla="*/ 1237917 w 3084055"/>
                <a:gd name="connsiteY15" fmla="*/ 2049320 h 3120989"/>
                <a:gd name="connsiteX16" fmla="*/ 1464919 w 3084055"/>
                <a:gd name="connsiteY16" fmla="*/ 1932028 h 3120989"/>
                <a:gd name="connsiteX17" fmla="*/ 2000250 w 3084055"/>
                <a:gd name="connsiteY17" fmla="*/ 1649375 h 3120989"/>
                <a:gd name="connsiteX18" fmla="*/ 2200274 w 3084055"/>
                <a:gd name="connsiteY18" fmla="*/ 1230275 h 3120989"/>
                <a:gd name="connsiteX19" fmla="*/ 2196990 w 3084055"/>
                <a:gd name="connsiteY19" fmla="*/ 1149759 h 3120989"/>
                <a:gd name="connsiteX20" fmla="*/ 2185837 w 3084055"/>
                <a:gd name="connsiteY20" fmla="*/ 1096665 h 3120989"/>
                <a:gd name="connsiteX21" fmla="*/ 2161653 w 3084055"/>
                <a:gd name="connsiteY21" fmla="*/ 1093056 h 3120989"/>
                <a:gd name="connsiteX22" fmla="*/ 2105024 w 3084055"/>
                <a:gd name="connsiteY22" fmla="*/ 1115975 h 3120989"/>
                <a:gd name="connsiteX23" fmla="*/ 85724 w 3084055"/>
                <a:gd name="connsiteY23" fmla="*/ 2530438 h 3120989"/>
                <a:gd name="connsiteX24" fmla="*/ 0 w 3084055"/>
                <a:gd name="connsiteY24" fmla="*/ 2425663 h 3120989"/>
                <a:gd name="connsiteX25" fmla="*/ 42863 w 3084055"/>
                <a:gd name="connsiteY25" fmla="*/ 2044663 h 3120989"/>
                <a:gd name="connsiteX26" fmla="*/ 2033587 w 3084055"/>
                <a:gd name="connsiteY26" fmla="*/ 201576 h 3120989"/>
                <a:gd name="connsiteX27" fmla="*/ 2516640 w 3084055"/>
                <a:gd name="connsiteY27" fmla="*/ 310 h 3120989"/>
                <a:gd name="connsiteX0" fmla="*/ 2516640 w 3084055"/>
                <a:gd name="connsiteY0" fmla="*/ 310 h 3120989"/>
                <a:gd name="connsiteX1" fmla="*/ 2863914 w 3084055"/>
                <a:gd name="connsiteY1" fmla="*/ 208184 h 3120989"/>
                <a:gd name="connsiteX2" fmla="*/ 2868304 w 3084055"/>
                <a:gd name="connsiteY2" fmla="*/ 216610 h 3120989"/>
                <a:gd name="connsiteX3" fmla="*/ 2891899 w 3084055"/>
                <a:gd name="connsiteY3" fmla="*/ 237488 h 3120989"/>
                <a:gd name="connsiteX4" fmla="*/ 3067051 w 3084055"/>
                <a:gd name="connsiteY4" fmla="*/ 658777 h 3120989"/>
                <a:gd name="connsiteX5" fmla="*/ 2247901 w 3084055"/>
                <a:gd name="connsiteY5" fmla="*/ 2639975 h 3120989"/>
                <a:gd name="connsiteX6" fmla="*/ 1295730 w 3084055"/>
                <a:gd name="connsiteY6" fmla="*/ 2904625 h 3120989"/>
                <a:gd name="connsiteX7" fmla="*/ 1206914 w 3084055"/>
                <a:gd name="connsiteY7" fmla="*/ 2929005 h 3120989"/>
                <a:gd name="connsiteX8" fmla="*/ 1200149 w 3084055"/>
                <a:gd name="connsiteY8" fmla="*/ 3120989 h 3120989"/>
                <a:gd name="connsiteX9" fmla="*/ 495299 w 3084055"/>
                <a:gd name="connsiteY9" fmla="*/ 2849526 h 3120989"/>
                <a:gd name="connsiteX10" fmla="*/ 409575 w 3084055"/>
                <a:gd name="connsiteY10" fmla="*/ 2744751 h 3120989"/>
                <a:gd name="connsiteX11" fmla="*/ 1152526 w 3084055"/>
                <a:gd name="connsiteY11" fmla="*/ 1935126 h 3120989"/>
                <a:gd name="connsiteX12" fmla="*/ 1222056 w 3084055"/>
                <a:gd name="connsiteY12" fmla="*/ 2057548 h 3120989"/>
                <a:gd name="connsiteX13" fmla="*/ 1238249 w 3084055"/>
                <a:gd name="connsiteY13" fmla="*/ 2039901 h 3120989"/>
                <a:gd name="connsiteX14" fmla="*/ 1237917 w 3084055"/>
                <a:gd name="connsiteY14" fmla="*/ 2049320 h 3120989"/>
                <a:gd name="connsiteX15" fmla="*/ 1464919 w 3084055"/>
                <a:gd name="connsiteY15" fmla="*/ 1932028 h 3120989"/>
                <a:gd name="connsiteX16" fmla="*/ 2000250 w 3084055"/>
                <a:gd name="connsiteY16" fmla="*/ 1649375 h 3120989"/>
                <a:gd name="connsiteX17" fmla="*/ 2200274 w 3084055"/>
                <a:gd name="connsiteY17" fmla="*/ 1230275 h 3120989"/>
                <a:gd name="connsiteX18" fmla="*/ 2196990 w 3084055"/>
                <a:gd name="connsiteY18" fmla="*/ 1149759 h 3120989"/>
                <a:gd name="connsiteX19" fmla="*/ 2185837 w 3084055"/>
                <a:gd name="connsiteY19" fmla="*/ 1096665 h 3120989"/>
                <a:gd name="connsiteX20" fmla="*/ 2161653 w 3084055"/>
                <a:gd name="connsiteY20" fmla="*/ 1093056 h 3120989"/>
                <a:gd name="connsiteX21" fmla="*/ 2105024 w 3084055"/>
                <a:gd name="connsiteY21" fmla="*/ 1115975 h 3120989"/>
                <a:gd name="connsiteX22" fmla="*/ 85724 w 3084055"/>
                <a:gd name="connsiteY22" fmla="*/ 2530438 h 3120989"/>
                <a:gd name="connsiteX23" fmla="*/ 0 w 3084055"/>
                <a:gd name="connsiteY23" fmla="*/ 2425663 h 3120989"/>
                <a:gd name="connsiteX24" fmla="*/ 42863 w 3084055"/>
                <a:gd name="connsiteY24" fmla="*/ 2044663 h 3120989"/>
                <a:gd name="connsiteX25" fmla="*/ 2033587 w 3084055"/>
                <a:gd name="connsiteY25" fmla="*/ 201576 h 3120989"/>
                <a:gd name="connsiteX26" fmla="*/ 2516640 w 3084055"/>
                <a:gd name="connsiteY26" fmla="*/ 310 h 31209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084055" h="3120989">
                  <a:moveTo>
                    <a:pt x="2516640" y="310"/>
                  </a:moveTo>
                  <a:cubicBezTo>
                    <a:pt x="2649630" y="5138"/>
                    <a:pt x="2774356" y="66738"/>
                    <a:pt x="2863914" y="208184"/>
                  </a:cubicBezTo>
                  <a:lnTo>
                    <a:pt x="2868304" y="216610"/>
                  </a:lnTo>
                  <a:lnTo>
                    <a:pt x="2891899" y="237488"/>
                  </a:lnTo>
                  <a:cubicBezTo>
                    <a:pt x="2973938" y="325832"/>
                    <a:pt x="3036913" y="462324"/>
                    <a:pt x="3067051" y="658777"/>
                  </a:cubicBezTo>
                  <a:cubicBezTo>
                    <a:pt x="3174205" y="1357276"/>
                    <a:pt x="2759866" y="2488368"/>
                    <a:pt x="2247901" y="2639975"/>
                  </a:cubicBezTo>
                  <a:cubicBezTo>
                    <a:pt x="1799926" y="2772631"/>
                    <a:pt x="1584101" y="2826283"/>
                    <a:pt x="1295730" y="2904625"/>
                  </a:cubicBezTo>
                  <a:lnTo>
                    <a:pt x="1206914" y="2929005"/>
                  </a:lnTo>
                  <a:lnTo>
                    <a:pt x="1200149" y="3120989"/>
                  </a:lnTo>
                  <a:lnTo>
                    <a:pt x="495299" y="2849526"/>
                  </a:lnTo>
                  <a:lnTo>
                    <a:pt x="409575" y="2744751"/>
                  </a:lnTo>
                  <a:lnTo>
                    <a:pt x="1152526" y="1935126"/>
                  </a:lnTo>
                  <a:lnTo>
                    <a:pt x="1222056" y="2057548"/>
                  </a:lnTo>
                  <a:lnTo>
                    <a:pt x="1238249" y="2039901"/>
                  </a:lnTo>
                  <a:cubicBezTo>
                    <a:pt x="1238138" y="2043041"/>
                    <a:pt x="1238028" y="2046180"/>
                    <a:pt x="1237917" y="2049320"/>
                  </a:cubicBezTo>
                  <a:lnTo>
                    <a:pt x="1464919" y="1932028"/>
                  </a:lnTo>
                  <a:cubicBezTo>
                    <a:pt x="1705876" y="1807729"/>
                    <a:pt x="1943992" y="1684796"/>
                    <a:pt x="2000250" y="1649375"/>
                  </a:cubicBezTo>
                  <a:cubicBezTo>
                    <a:pt x="2085974" y="1595400"/>
                    <a:pt x="2193925" y="1469987"/>
                    <a:pt x="2200274" y="1230275"/>
                  </a:cubicBezTo>
                  <a:cubicBezTo>
                    <a:pt x="2201068" y="1200311"/>
                    <a:pt x="2199852" y="1173547"/>
                    <a:pt x="2196990" y="1149759"/>
                  </a:cubicBezTo>
                  <a:lnTo>
                    <a:pt x="2185837" y="1096665"/>
                  </a:lnTo>
                  <a:lnTo>
                    <a:pt x="2161653" y="1093056"/>
                  </a:lnTo>
                  <a:cubicBezTo>
                    <a:pt x="2141140" y="1093849"/>
                    <a:pt x="2121296" y="1102085"/>
                    <a:pt x="2105024" y="1115975"/>
                  </a:cubicBezTo>
                  <a:cubicBezTo>
                    <a:pt x="2039936" y="1171538"/>
                    <a:pt x="758824" y="2058950"/>
                    <a:pt x="85724" y="2530438"/>
                  </a:cubicBezTo>
                  <a:lnTo>
                    <a:pt x="0" y="2425663"/>
                  </a:lnTo>
                  <a:lnTo>
                    <a:pt x="42863" y="2044663"/>
                  </a:lnTo>
                  <a:lnTo>
                    <a:pt x="2033587" y="201576"/>
                  </a:lnTo>
                  <a:cubicBezTo>
                    <a:pt x="2172841" y="76213"/>
                    <a:pt x="2351140" y="-5698"/>
                    <a:pt x="2516640" y="31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AAE49F81-4CC1-E1E6-7CB2-3BCFCC723C97}"/>
                </a:ext>
              </a:extLst>
            </p:cNvPr>
            <p:cNvSpPr/>
            <p:nvPr/>
          </p:nvSpPr>
          <p:spPr bwMode="auto">
            <a:xfrm>
              <a:off x="7176727" y="2746082"/>
              <a:ext cx="1701444" cy="1711591"/>
            </a:xfrm>
            <a:custGeom>
              <a:avLst/>
              <a:gdLst>
                <a:gd name="connsiteX0" fmla="*/ 2516641 w 2998331"/>
                <a:gd name="connsiteY0" fmla="*/ 310 h 3016214"/>
                <a:gd name="connsiteX1" fmla="*/ 2981327 w 2998331"/>
                <a:gd name="connsiteY1" fmla="*/ 554002 h 3016214"/>
                <a:gd name="connsiteX2" fmla="*/ 2162177 w 2998331"/>
                <a:gd name="connsiteY2" fmla="*/ 2535200 h 3016214"/>
                <a:gd name="connsiteX3" fmla="*/ 1210006 w 2998331"/>
                <a:gd name="connsiteY3" fmla="*/ 2799850 h 3016214"/>
                <a:gd name="connsiteX4" fmla="*/ 1121190 w 2998331"/>
                <a:gd name="connsiteY4" fmla="*/ 2824230 h 3016214"/>
                <a:gd name="connsiteX5" fmla="*/ 1114425 w 2998331"/>
                <a:gd name="connsiteY5" fmla="*/ 3016214 h 3016214"/>
                <a:gd name="connsiteX6" fmla="*/ 409575 w 2998331"/>
                <a:gd name="connsiteY6" fmla="*/ 2744751 h 3016214"/>
                <a:gd name="connsiteX7" fmla="*/ 1152525 w 2998331"/>
                <a:gd name="connsiteY7" fmla="*/ 1935126 h 3016214"/>
                <a:gd name="connsiteX8" fmla="*/ 1146829 w 2998331"/>
                <a:gd name="connsiteY8" fmla="*/ 2096738 h 3016214"/>
                <a:gd name="connsiteX9" fmla="*/ 1229646 w 2998331"/>
                <a:gd name="connsiteY9" fmla="*/ 2053593 h 3016214"/>
                <a:gd name="connsiteX10" fmla="*/ 2000251 w 2998331"/>
                <a:gd name="connsiteY10" fmla="*/ 1649375 h 3016214"/>
                <a:gd name="connsiteX11" fmla="*/ 2200275 w 2998331"/>
                <a:gd name="connsiteY11" fmla="*/ 1230275 h 3016214"/>
                <a:gd name="connsiteX12" fmla="*/ 2019300 w 2998331"/>
                <a:gd name="connsiteY12" fmla="*/ 1011200 h 3016214"/>
                <a:gd name="connsiteX13" fmla="*/ 0 w 2998331"/>
                <a:gd name="connsiteY13" fmla="*/ 2425663 h 3016214"/>
                <a:gd name="connsiteX14" fmla="*/ 42863 w 2998331"/>
                <a:gd name="connsiteY14" fmla="*/ 2044663 h 3016214"/>
                <a:gd name="connsiteX15" fmla="*/ 2033588 w 2998331"/>
                <a:gd name="connsiteY15" fmla="*/ 201576 h 3016214"/>
                <a:gd name="connsiteX16" fmla="*/ 2516641 w 2998331"/>
                <a:gd name="connsiteY16" fmla="*/ 310 h 30162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998331" h="3016214">
                  <a:moveTo>
                    <a:pt x="2516641" y="310"/>
                  </a:moveTo>
                  <a:cubicBezTo>
                    <a:pt x="2729426" y="8035"/>
                    <a:pt x="2921052" y="161096"/>
                    <a:pt x="2981327" y="554002"/>
                  </a:cubicBezTo>
                  <a:cubicBezTo>
                    <a:pt x="3088481" y="1252501"/>
                    <a:pt x="2674142" y="2383593"/>
                    <a:pt x="2162177" y="2535200"/>
                  </a:cubicBezTo>
                  <a:cubicBezTo>
                    <a:pt x="1714202" y="2667856"/>
                    <a:pt x="1498377" y="2721508"/>
                    <a:pt x="1210006" y="2799850"/>
                  </a:cubicBezTo>
                  <a:lnTo>
                    <a:pt x="1121190" y="2824230"/>
                  </a:lnTo>
                  <a:lnTo>
                    <a:pt x="1114425" y="3016214"/>
                  </a:lnTo>
                  <a:lnTo>
                    <a:pt x="409575" y="2744751"/>
                  </a:lnTo>
                  <a:lnTo>
                    <a:pt x="1152525" y="1935126"/>
                  </a:lnTo>
                  <a:lnTo>
                    <a:pt x="1146829" y="2096738"/>
                  </a:lnTo>
                  <a:lnTo>
                    <a:pt x="1229646" y="2053593"/>
                  </a:lnTo>
                  <a:cubicBezTo>
                    <a:pt x="1526926" y="1899407"/>
                    <a:pt x="1925241" y="1696603"/>
                    <a:pt x="2000251" y="1649375"/>
                  </a:cubicBezTo>
                  <a:cubicBezTo>
                    <a:pt x="2085975" y="1595400"/>
                    <a:pt x="2193926" y="1469987"/>
                    <a:pt x="2200275" y="1230275"/>
                  </a:cubicBezTo>
                  <a:cubicBezTo>
                    <a:pt x="2206625" y="990563"/>
                    <a:pt x="2084389" y="955637"/>
                    <a:pt x="2019300" y="1011200"/>
                  </a:cubicBezTo>
                  <a:cubicBezTo>
                    <a:pt x="1954212" y="1066763"/>
                    <a:pt x="673100" y="1954175"/>
                    <a:pt x="0" y="2425663"/>
                  </a:cubicBezTo>
                  <a:lnTo>
                    <a:pt x="42863" y="2044663"/>
                  </a:lnTo>
                  <a:lnTo>
                    <a:pt x="2033588" y="201576"/>
                  </a:lnTo>
                  <a:cubicBezTo>
                    <a:pt x="2172842" y="76213"/>
                    <a:pt x="2351141" y="-5698"/>
                    <a:pt x="2516641" y="31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78" name="グループ化 77">
            <a:extLst>
              <a:ext uri="{FF2B5EF4-FFF2-40B4-BE49-F238E27FC236}">
                <a16:creationId xmlns:a16="http://schemas.microsoft.com/office/drawing/2014/main" id="{9E3D2413-45A8-A96B-0465-5409CA81AC71}"/>
              </a:ext>
            </a:extLst>
          </p:cNvPr>
          <p:cNvGrpSpPr/>
          <p:nvPr/>
        </p:nvGrpSpPr>
        <p:grpSpPr>
          <a:xfrm>
            <a:off x="2864569" y="4941044"/>
            <a:ext cx="1823621" cy="1510272"/>
            <a:chOff x="2864569" y="4941044"/>
            <a:chExt cx="1823621" cy="1510272"/>
          </a:xfrm>
        </p:grpSpPr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A9F6D4D1-F20E-D9C3-D41E-9CB0351F9A7C}"/>
                </a:ext>
              </a:extLst>
            </p:cNvPr>
            <p:cNvSpPr/>
            <p:nvPr/>
          </p:nvSpPr>
          <p:spPr bwMode="auto">
            <a:xfrm>
              <a:off x="2864569" y="4941044"/>
              <a:ext cx="1823621" cy="1510272"/>
            </a:xfrm>
            <a:custGeom>
              <a:avLst/>
              <a:gdLst>
                <a:gd name="connsiteX0" fmla="*/ 2922662 w 3892550"/>
                <a:gd name="connsiteY0" fmla="*/ 319 h 3223700"/>
                <a:gd name="connsiteX1" fmla="*/ 3060700 w 3892550"/>
                <a:gd name="connsiteY1" fmla="*/ 4250 h 3223700"/>
                <a:gd name="connsiteX2" fmla="*/ 3766703 w 3892550"/>
                <a:gd name="connsiteY2" fmla="*/ 368042 h 3223700"/>
                <a:gd name="connsiteX3" fmla="*/ 3766485 w 3892550"/>
                <a:gd name="connsiteY3" fmla="*/ 373708 h 3223700"/>
                <a:gd name="connsiteX4" fmla="*/ 3767760 w 3892550"/>
                <a:gd name="connsiteY4" fmla="*/ 376786 h 3223700"/>
                <a:gd name="connsiteX5" fmla="*/ 3767760 w 3892550"/>
                <a:gd name="connsiteY5" fmla="*/ 558522 h 3223700"/>
                <a:gd name="connsiteX6" fmla="*/ 3764368 w 3892550"/>
                <a:gd name="connsiteY6" fmla="*/ 566712 h 3223700"/>
                <a:gd name="connsiteX7" fmla="*/ 3765550 w 3892550"/>
                <a:gd name="connsiteY7" fmla="*/ 575750 h 3223700"/>
                <a:gd name="connsiteX8" fmla="*/ 3573163 w 3892550"/>
                <a:gd name="connsiteY8" fmla="*/ 1519039 h 3223700"/>
                <a:gd name="connsiteX9" fmla="*/ 3564897 w 3892550"/>
                <a:gd name="connsiteY9" fmla="*/ 1559544 h 3223700"/>
                <a:gd name="connsiteX10" fmla="*/ 3892550 w 3892550"/>
                <a:gd name="connsiteY10" fmla="*/ 1629850 h 3223700"/>
                <a:gd name="connsiteX11" fmla="*/ 3892550 w 3892550"/>
                <a:gd name="connsiteY11" fmla="*/ 1807650 h 3223700"/>
                <a:gd name="connsiteX12" fmla="*/ 2482850 w 3892550"/>
                <a:gd name="connsiteY12" fmla="*/ 3223700 h 3223700"/>
                <a:gd name="connsiteX13" fmla="*/ 2324100 w 3892550"/>
                <a:gd name="connsiteY13" fmla="*/ 1471100 h 3223700"/>
                <a:gd name="connsiteX14" fmla="*/ 2324100 w 3892550"/>
                <a:gd name="connsiteY14" fmla="*/ 1293300 h 3223700"/>
                <a:gd name="connsiteX15" fmla="*/ 2611695 w 3892550"/>
                <a:gd name="connsiteY15" fmla="*/ 1355011 h 3223700"/>
                <a:gd name="connsiteX16" fmla="*/ 3086374 w 3892550"/>
                <a:gd name="connsiteY16" fmla="*/ 438770 h 3223700"/>
                <a:gd name="connsiteX17" fmla="*/ 3055206 w 3892550"/>
                <a:gd name="connsiteY17" fmla="*/ 421540 h 3223700"/>
                <a:gd name="connsiteX18" fmla="*/ 2901950 w 3892550"/>
                <a:gd name="connsiteY18" fmla="*/ 378900 h 3223700"/>
                <a:gd name="connsiteX19" fmla="*/ 2552700 w 3892550"/>
                <a:gd name="connsiteY19" fmla="*/ 480500 h 3223700"/>
                <a:gd name="connsiteX20" fmla="*/ 812800 w 3892550"/>
                <a:gd name="connsiteY20" fmla="*/ 2576000 h 3223700"/>
                <a:gd name="connsiteX21" fmla="*/ 0 w 3892550"/>
                <a:gd name="connsiteY21" fmla="*/ 2239450 h 3223700"/>
                <a:gd name="connsiteX22" fmla="*/ 0 w 3892550"/>
                <a:gd name="connsiteY22" fmla="*/ 2061650 h 3223700"/>
                <a:gd name="connsiteX23" fmla="*/ 2082800 w 3892550"/>
                <a:gd name="connsiteY23" fmla="*/ 213800 h 3223700"/>
                <a:gd name="connsiteX24" fmla="*/ 2922662 w 3892550"/>
                <a:gd name="connsiteY24" fmla="*/ 319 h 3223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892550" h="3223700">
                  <a:moveTo>
                    <a:pt x="2922662" y="319"/>
                  </a:moveTo>
                  <a:cubicBezTo>
                    <a:pt x="2970643" y="-645"/>
                    <a:pt x="3017044" y="546"/>
                    <a:pt x="3060700" y="4250"/>
                  </a:cubicBezTo>
                  <a:cubicBezTo>
                    <a:pt x="3388122" y="32031"/>
                    <a:pt x="3749030" y="216082"/>
                    <a:pt x="3766703" y="368042"/>
                  </a:cubicBezTo>
                  <a:lnTo>
                    <a:pt x="3766485" y="373708"/>
                  </a:lnTo>
                  <a:lnTo>
                    <a:pt x="3767760" y="376786"/>
                  </a:lnTo>
                  <a:lnTo>
                    <a:pt x="3767760" y="558522"/>
                  </a:lnTo>
                  <a:lnTo>
                    <a:pt x="3764368" y="566712"/>
                  </a:lnTo>
                  <a:lnTo>
                    <a:pt x="3765550" y="575750"/>
                  </a:lnTo>
                  <a:cubicBezTo>
                    <a:pt x="3741242" y="695673"/>
                    <a:pt x="3652413" y="1130746"/>
                    <a:pt x="3573163" y="1519039"/>
                  </a:cubicBezTo>
                  <a:lnTo>
                    <a:pt x="3564897" y="1559544"/>
                  </a:lnTo>
                  <a:lnTo>
                    <a:pt x="3892550" y="1629850"/>
                  </a:lnTo>
                  <a:lnTo>
                    <a:pt x="3892550" y="1807650"/>
                  </a:lnTo>
                  <a:lnTo>
                    <a:pt x="2482850" y="3223700"/>
                  </a:lnTo>
                  <a:lnTo>
                    <a:pt x="2324100" y="1471100"/>
                  </a:lnTo>
                  <a:lnTo>
                    <a:pt x="2324100" y="1293300"/>
                  </a:lnTo>
                  <a:lnTo>
                    <a:pt x="2611695" y="1355011"/>
                  </a:lnTo>
                  <a:lnTo>
                    <a:pt x="3086374" y="438770"/>
                  </a:lnTo>
                  <a:lnTo>
                    <a:pt x="3055206" y="421540"/>
                  </a:lnTo>
                  <a:cubicBezTo>
                    <a:pt x="3015952" y="403308"/>
                    <a:pt x="2963862" y="388425"/>
                    <a:pt x="2901950" y="378900"/>
                  </a:cubicBezTo>
                  <a:cubicBezTo>
                    <a:pt x="2736850" y="353500"/>
                    <a:pt x="2605617" y="421233"/>
                    <a:pt x="2552700" y="480500"/>
                  </a:cubicBezTo>
                  <a:cubicBezTo>
                    <a:pt x="2499783" y="539767"/>
                    <a:pt x="1392767" y="1877500"/>
                    <a:pt x="812800" y="2576000"/>
                  </a:cubicBezTo>
                  <a:lnTo>
                    <a:pt x="0" y="2239450"/>
                  </a:lnTo>
                  <a:lnTo>
                    <a:pt x="0" y="2061650"/>
                  </a:lnTo>
                  <a:lnTo>
                    <a:pt x="2082800" y="213800"/>
                  </a:lnTo>
                  <a:cubicBezTo>
                    <a:pt x="2173553" y="119344"/>
                    <a:pt x="2586799" y="7062"/>
                    <a:pt x="2922662" y="319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741D5553-B5A5-73FF-1C8A-74E8DCD4DCA3}"/>
                </a:ext>
              </a:extLst>
            </p:cNvPr>
            <p:cNvSpPr/>
            <p:nvPr/>
          </p:nvSpPr>
          <p:spPr bwMode="auto">
            <a:xfrm>
              <a:off x="2864569" y="5024341"/>
              <a:ext cx="1823621" cy="1426975"/>
            </a:xfrm>
            <a:custGeom>
              <a:avLst/>
              <a:gdLst>
                <a:gd name="connsiteX0" fmla="*/ 2922662 w 3892550"/>
                <a:gd name="connsiteY0" fmla="*/ 320 h 3045901"/>
                <a:gd name="connsiteX1" fmla="*/ 3060700 w 3892550"/>
                <a:gd name="connsiteY1" fmla="*/ 4251 h 3045901"/>
                <a:gd name="connsiteX2" fmla="*/ 3765550 w 3892550"/>
                <a:gd name="connsiteY2" fmla="*/ 397951 h 3045901"/>
                <a:gd name="connsiteX3" fmla="*/ 3540001 w 3892550"/>
                <a:gd name="connsiteY3" fmla="*/ 1503732 h 3045901"/>
                <a:gd name="connsiteX4" fmla="*/ 3530135 w 3892550"/>
                <a:gd name="connsiteY4" fmla="*/ 1552086 h 3045901"/>
                <a:gd name="connsiteX5" fmla="*/ 3892550 w 3892550"/>
                <a:gd name="connsiteY5" fmla="*/ 1629851 h 3045901"/>
                <a:gd name="connsiteX6" fmla="*/ 2482850 w 3892550"/>
                <a:gd name="connsiteY6" fmla="*/ 3045901 h 3045901"/>
                <a:gd name="connsiteX7" fmla="*/ 2324100 w 3892550"/>
                <a:gd name="connsiteY7" fmla="*/ 1293301 h 3045901"/>
                <a:gd name="connsiteX8" fmla="*/ 2611695 w 3892550"/>
                <a:gd name="connsiteY8" fmla="*/ 1355012 h 3045901"/>
                <a:gd name="connsiteX9" fmla="*/ 3130550 w 3892550"/>
                <a:gd name="connsiteY9" fmla="*/ 353501 h 3045901"/>
                <a:gd name="connsiteX10" fmla="*/ 2901950 w 3892550"/>
                <a:gd name="connsiteY10" fmla="*/ 201101 h 3045901"/>
                <a:gd name="connsiteX11" fmla="*/ 2552700 w 3892550"/>
                <a:gd name="connsiteY11" fmla="*/ 302701 h 3045901"/>
                <a:gd name="connsiteX12" fmla="*/ 812800 w 3892550"/>
                <a:gd name="connsiteY12" fmla="*/ 2398201 h 3045901"/>
                <a:gd name="connsiteX13" fmla="*/ 0 w 3892550"/>
                <a:gd name="connsiteY13" fmla="*/ 2061651 h 3045901"/>
                <a:gd name="connsiteX14" fmla="*/ 2082800 w 3892550"/>
                <a:gd name="connsiteY14" fmla="*/ 213801 h 3045901"/>
                <a:gd name="connsiteX15" fmla="*/ 2922662 w 3892550"/>
                <a:gd name="connsiteY15" fmla="*/ 320 h 3045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892550" h="3045901">
                  <a:moveTo>
                    <a:pt x="2922662" y="320"/>
                  </a:moveTo>
                  <a:cubicBezTo>
                    <a:pt x="2970643" y="-644"/>
                    <a:pt x="3017044" y="547"/>
                    <a:pt x="3060700" y="4251"/>
                  </a:cubicBezTo>
                  <a:cubicBezTo>
                    <a:pt x="3409950" y="33884"/>
                    <a:pt x="3797300" y="241318"/>
                    <a:pt x="3765550" y="397951"/>
                  </a:cubicBezTo>
                  <a:cubicBezTo>
                    <a:pt x="3737769" y="535005"/>
                    <a:pt x="3625717" y="1083685"/>
                    <a:pt x="3540001" y="1503732"/>
                  </a:cubicBezTo>
                  <a:lnTo>
                    <a:pt x="3530135" y="1552086"/>
                  </a:lnTo>
                  <a:lnTo>
                    <a:pt x="3892550" y="1629851"/>
                  </a:lnTo>
                  <a:lnTo>
                    <a:pt x="2482850" y="3045901"/>
                  </a:lnTo>
                  <a:lnTo>
                    <a:pt x="2324100" y="1293301"/>
                  </a:lnTo>
                  <a:lnTo>
                    <a:pt x="2611695" y="1355012"/>
                  </a:lnTo>
                  <a:lnTo>
                    <a:pt x="3130550" y="353501"/>
                  </a:lnTo>
                  <a:cubicBezTo>
                    <a:pt x="3162300" y="290001"/>
                    <a:pt x="3067050" y="226501"/>
                    <a:pt x="2901950" y="201101"/>
                  </a:cubicBezTo>
                  <a:cubicBezTo>
                    <a:pt x="2736850" y="175701"/>
                    <a:pt x="2605617" y="243434"/>
                    <a:pt x="2552700" y="302701"/>
                  </a:cubicBezTo>
                  <a:cubicBezTo>
                    <a:pt x="2499783" y="361968"/>
                    <a:pt x="1392767" y="1699701"/>
                    <a:pt x="812800" y="2398201"/>
                  </a:cubicBezTo>
                  <a:lnTo>
                    <a:pt x="0" y="2061651"/>
                  </a:lnTo>
                  <a:lnTo>
                    <a:pt x="2082800" y="213801"/>
                  </a:lnTo>
                  <a:cubicBezTo>
                    <a:pt x="2173553" y="119345"/>
                    <a:pt x="2586799" y="7063"/>
                    <a:pt x="2922662" y="32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79" name="グループ化 78">
            <a:extLst>
              <a:ext uri="{FF2B5EF4-FFF2-40B4-BE49-F238E27FC236}">
                <a16:creationId xmlns:a16="http://schemas.microsoft.com/office/drawing/2014/main" id="{2805362A-2F08-59F2-3F9B-2467FB9FBD68}"/>
              </a:ext>
            </a:extLst>
          </p:cNvPr>
          <p:cNvGrpSpPr/>
          <p:nvPr/>
        </p:nvGrpSpPr>
        <p:grpSpPr>
          <a:xfrm>
            <a:off x="771526" y="5347314"/>
            <a:ext cx="1841746" cy="528103"/>
            <a:chOff x="771526" y="5347314"/>
            <a:chExt cx="1841746" cy="528103"/>
          </a:xfrm>
        </p:grpSpPr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8CA546CC-2FD8-C3C3-EB09-23409B7CAAAC}"/>
                </a:ext>
              </a:extLst>
            </p:cNvPr>
            <p:cNvSpPr/>
            <p:nvPr/>
          </p:nvSpPr>
          <p:spPr bwMode="auto">
            <a:xfrm>
              <a:off x="771526" y="5347314"/>
              <a:ext cx="1841746" cy="528103"/>
            </a:xfrm>
            <a:custGeom>
              <a:avLst/>
              <a:gdLst>
                <a:gd name="connsiteX0" fmla="*/ 2792369 w 4546600"/>
                <a:gd name="connsiteY0" fmla="*/ 20 h 1303693"/>
                <a:gd name="connsiteX1" fmla="*/ 3321050 w 4546600"/>
                <a:gd name="connsiteY1" fmla="*/ 33692 h 1303693"/>
                <a:gd name="connsiteX2" fmla="*/ 4114800 w 4546600"/>
                <a:gd name="connsiteY2" fmla="*/ 230542 h 1303693"/>
                <a:gd name="connsiteX3" fmla="*/ 4162425 w 4546600"/>
                <a:gd name="connsiteY3" fmla="*/ 521054 h 1303693"/>
                <a:gd name="connsiteX4" fmla="*/ 4168874 w 4546600"/>
                <a:gd name="connsiteY4" fmla="*/ 565549 h 1303693"/>
                <a:gd name="connsiteX5" fmla="*/ 4546600 w 4546600"/>
                <a:gd name="connsiteY5" fmla="*/ 617893 h 1303693"/>
                <a:gd name="connsiteX6" fmla="*/ 4546600 w 4546600"/>
                <a:gd name="connsiteY6" fmla="*/ 795693 h 1303693"/>
                <a:gd name="connsiteX7" fmla="*/ 3346450 w 4546600"/>
                <a:gd name="connsiteY7" fmla="*/ 1303693 h 1303693"/>
                <a:gd name="connsiteX8" fmla="*/ 2851150 w 4546600"/>
                <a:gd name="connsiteY8" fmla="*/ 560743 h 1303693"/>
                <a:gd name="connsiteX9" fmla="*/ 2851150 w 4546600"/>
                <a:gd name="connsiteY9" fmla="*/ 382943 h 1303693"/>
                <a:gd name="connsiteX10" fmla="*/ 3181574 w 4546600"/>
                <a:gd name="connsiteY10" fmla="*/ 428732 h 1303693"/>
                <a:gd name="connsiteX11" fmla="*/ 3308350 w 4546600"/>
                <a:gd name="connsiteY11" fmla="*/ 319442 h 1303693"/>
                <a:gd name="connsiteX12" fmla="*/ 3370030 w 4546600"/>
                <a:gd name="connsiteY12" fmla="*/ 266121 h 1303693"/>
                <a:gd name="connsiteX13" fmla="*/ 3344714 w 4546600"/>
                <a:gd name="connsiteY13" fmla="*/ 261548 h 1303693"/>
                <a:gd name="connsiteX14" fmla="*/ 3257550 w 4546600"/>
                <a:gd name="connsiteY14" fmla="*/ 249592 h 1303693"/>
                <a:gd name="connsiteX15" fmla="*/ 2921000 w 4546600"/>
                <a:gd name="connsiteY15" fmla="*/ 262292 h 1303693"/>
                <a:gd name="connsiteX16" fmla="*/ 1123950 w 4546600"/>
                <a:gd name="connsiteY16" fmla="*/ 890942 h 1303693"/>
                <a:gd name="connsiteX17" fmla="*/ 0 w 4546600"/>
                <a:gd name="connsiteY17" fmla="*/ 687742 h 1303693"/>
                <a:gd name="connsiteX18" fmla="*/ 0 w 4546600"/>
                <a:gd name="connsiteY18" fmla="*/ 509942 h 1303693"/>
                <a:gd name="connsiteX19" fmla="*/ 2533650 w 4546600"/>
                <a:gd name="connsiteY19" fmla="*/ 14642 h 1303693"/>
                <a:gd name="connsiteX20" fmla="*/ 2792369 w 4546600"/>
                <a:gd name="connsiteY20" fmla="*/ 20 h 1303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546600" h="1303693">
                  <a:moveTo>
                    <a:pt x="2792369" y="20"/>
                  </a:moveTo>
                  <a:cubicBezTo>
                    <a:pt x="2960225" y="-538"/>
                    <a:pt x="3156347" y="11203"/>
                    <a:pt x="3321050" y="33692"/>
                  </a:cubicBezTo>
                  <a:cubicBezTo>
                    <a:pt x="3584575" y="69675"/>
                    <a:pt x="4087283" y="126825"/>
                    <a:pt x="4114800" y="230542"/>
                  </a:cubicBezTo>
                  <a:cubicBezTo>
                    <a:pt x="4135438" y="308330"/>
                    <a:pt x="4147741" y="412311"/>
                    <a:pt x="4162425" y="521054"/>
                  </a:cubicBezTo>
                  <a:lnTo>
                    <a:pt x="4168874" y="565549"/>
                  </a:lnTo>
                  <a:lnTo>
                    <a:pt x="4546600" y="617893"/>
                  </a:lnTo>
                  <a:lnTo>
                    <a:pt x="4546600" y="795693"/>
                  </a:lnTo>
                  <a:lnTo>
                    <a:pt x="3346450" y="1303693"/>
                  </a:lnTo>
                  <a:lnTo>
                    <a:pt x="2851150" y="560743"/>
                  </a:lnTo>
                  <a:lnTo>
                    <a:pt x="2851150" y="382943"/>
                  </a:lnTo>
                  <a:lnTo>
                    <a:pt x="3181574" y="428732"/>
                  </a:lnTo>
                  <a:lnTo>
                    <a:pt x="3308350" y="319442"/>
                  </a:lnTo>
                  <a:lnTo>
                    <a:pt x="3370030" y="266121"/>
                  </a:lnTo>
                  <a:lnTo>
                    <a:pt x="3344714" y="261548"/>
                  </a:lnTo>
                  <a:cubicBezTo>
                    <a:pt x="3312054" y="257133"/>
                    <a:pt x="3280569" y="253561"/>
                    <a:pt x="3257550" y="249592"/>
                  </a:cubicBezTo>
                  <a:cubicBezTo>
                    <a:pt x="3165475" y="233717"/>
                    <a:pt x="2976033" y="234775"/>
                    <a:pt x="2921000" y="262292"/>
                  </a:cubicBezTo>
                  <a:cubicBezTo>
                    <a:pt x="2865967" y="289809"/>
                    <a:pt x="1735667" y="679275"/>
                    <a:pt x="1123950" y="890942"/>
                  </a:cubicBezTo>
                  <a:lnTo>
                    <a:pt x="0" y="687742"/>
                  </a:lnTo>
                  <a:lnTo>
                    <a:pt x="0" y="509942"/>
                  </a:lnTo>
                  <a:lnTo>
                    <a:pt x="2533650" y="14642"/>
                  </a:lnTo>
                  <a:cubicBezTo>
                    <a:pt x="2601119" y="5117"/>
                    <a:pt x="2691656" y="355"/>
                    <a:pt x="2792369" y="2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10FD63C9-620E-E072-3E9A-E4EE3357FBE6}"/>
                </a:ext>
              </a:extLst>
            </p:cNvPr>
            <p:cNvSpPr/>
            <p:nvPr/>
          </p:nvSpPr>
          <p:spPr bwMode="auto">
            <a:xfrm>
              <a:off x="771526" y="5419338"/>
              <a:ext cx="1841746" cy="456079"/>
            </a:xfrm>
            <a:custGeom>
              <a:avLst/>
              <a:gdLst>
                <a:gd name="connsiteX0" fmla="*/ 2792369 w 4546600"/>
                <a:gd name="connsiteY0" fmla="*/ 20 h 1125893"/>
                <a:gd name="connsiteX1" fmla="*/ 3321050 w 4546600"/>
                <a:gd name="connsiteY1" fmla="*/ 33692 h 1125893"/>
                <a:gd name="connsiteX2" fmla="*/ 4114800 w 4546600"/>
                <a:gd name="connsiteY2" fmla="*/ 230542 h 1125893"/>
                <a:gd name="connsiteX3" fmla="*/ 4162425 w 4546600"/>
                <a:gd name="connsiteY3" fmla="*/ 521054 h 1125893"/>
                <a:gd name="connsiteX4" fmla="*/ 4168874 w 4546600"/>
                <a:gd name="connsiteY4" fmla="*/ 565549 h 1125893"/>
                <a:gd name="connsiteX5" fmla="*/ 4546600 w 4546600"/>
                <a:gd name="connsiteY5" fmla="*/ 617893 h 1125893"/>
                <a:gd name="connsiteX6" fmla="*/ 3346450 w 4546600"/>
                <a:gd name="connsiteY6" fmla="*/ 1125893 h 1125893"/>
                <a:gd name="connsiteX7" fmla="*/ 2851150 w 4546600"/>
                <a:gd name="connsiteY7" fmla="*/ 382943 h 1125893"/>
                <a:gd name="connsiteX8" fmla="*/ 3181574 w 4546600"/>
                <a:gd name="connsiteY8" fmla="*/ 428732 h 1125893"/>
                <a:gd name="connsiteX9" fmla="*/ 3308350 w 4546600"/>
                <a:gd name="connsiteY9" fmla="*/ 319442 h 1125893"/>
                <a:gd name="connsiteX10" fmla="*/ 3473450 w 4546600"/>
                <a:gd name="connsiteY10" fmla="*/ 179742 h 1125893"/>
                <a:gd name="connsiteX11" fmla="*/ 3257550 w 4546600"/>
                <a:gd name="connsiteY11" fmla="*/ 71792 h 1125893"/>
                <a:gd name="connsiteX12" fmla="*/ 2921000 w 4546600"/>
                <a:gd name="connsiteY12" fmla="*/ 84492 h 1125893"/>
                <a:gd name="connsiteX13" fmla="*/ 1123950 w 4546600"/>
                <a:gd name="connsiteY13" fmla="*/ 713142 h 1125893"/>
                <a:gd name="connsiteX14" fmla="*/ 0 w 4546600"/>
                <a:gd name="connsiteY14" fmla="*/ 509942 h 1125893"/>
                <a:gd name="connsiteX15" fmla="*/ 2533650 w 4546600"/>
                <a:gd name="connsiteY15" fmla="*/ 14642 h 1125893"/>
                <a:gd name="connsiteX16" fmla="*/ 2792369 w 4546600"/>
                <a:gd name="connsiteY16" fmla="*/ 20 h 1125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546600" h="1125893">
                  <a:moveTo>
                    <a:pt x="2792369" y="20"/>
                  </a:moveTo>
                  <a:cubicBezTo>
                    <a:pt x="2960225" y="-538"/>
                    <a:pt x="3156347" y="11203"/>
                    <a:pt x="3321050" y="33692"/>
                  </a:cubicBezTo>
                  <a:cubicBezTo>
                    <a:pt x="3584575" y="69675"/>
                    <a:pt x="4087283" y="126825"/>
                    <a:pt x="4114800" y="230542"/>
                  </a:cubicBezTo>
                  <a:cubicBezTo>
                    <a:pt x="4135438" y="308330"/>
                    <a:pt x="4147741" y="412311"/>
                    <a:pt x="4162425" y="521054"/>
                  </a:cubicBezTo>
                  <a:lnTo>
                    <a:pt x="4168874" y="565549"/>
                  </a:lnTo>
                  <a:lnTo>
                    <a:pt x="4546600" y="617893"/>
                  </a:lnTo>
                  <a:lnTo>
                    <a:pt x="3346450" y="1125893"/>
                  </a:lnTo>
                  <a:lnTo>
                    <a:pt x="2851150" y="382943"/>
                  </a:lnTo>
                  <a:lnTo>
                    <a:pt x="3181574" y="428732"/>
                  </a:lnTo>
                  <a:lnTo>
                    <a:pt x="3308350" y="319442"/>
                  </a:lnTo>
                  <a:cubicBezTo>
                    <a:pt x="3366558" y="268642"/>
                    <a:pt x="3421591" y="221017"/>
                    <a:pt x="3473450" y="179742"/>
                  </a:cubicBezTo>
                  <a:cubicBezTo>
                    <a:pt x="3577167" y="97192"/>
                    <a:pt x="3349625" y="87667"/>
                    <a:pt x="3257550" y="71792"/>
                  </a:cubicBezTo>
                  <a:cubicBezTo>
                    <a:pt x="3165475" y="55917"/>
                    <a:pt x="2976033" y="56975"/>
                    <a:pt x="2921000" y="84492"/>
                  </a:cubicBezTo>
                  <a:cubicBezTo>
                    <a:pt x="2865967" y="112009"/>
                    <a:pt x="1735667" y="501475"/>
                    <a:pt x="1123950" y="713142"/>
                  </a:cubicBezTo>
                  <a:lnTo>
                    <a:pt x="0" y="509942"/>
                  </a:lnTo>
                  <a:lnTo>
                    <a:pt x="2533650" y="14642"/>
                  </a:lnTo>
                  <a:cubicBezTo>
                    <a:pt x="2601119" y="5117"/>
                    <a:pt x="2691656" y="355"/>
                    <a:pt x="2792369" y="2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76" name="グループ化 75">
            <a:extLst>
              <a:ext uri="{FF2B5EF4-FFF2-40B4-BE49-F238E27FC236}">
                <a16:creationId xmlns:a16="http://schemas.microsoft.com/office/drawing/2014/main" id="{67C8EA4E-B55B-87B2-DED4-BA7C0498715C}"/>
              </a:ext>
            </a:extLst>
          </p:cNvPr>
          <p:cNvGrpSpPr/>
          <p:nvPr/>
        </p:nvGrpSpPr>
        <p:grpSpPr>
          <a:xfrm>
            <a:off x="7198079" y="5265176"/>
            <a:ext cx="1805124" cy="698915"/>
            <a:chOff x="7198079" y="5265176"/>
            <a:chExt cx="1805124" cy="698915"/>
          </a:xfrm>
        </p:grpSpPr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BEE59428-FD74-3A58-3A7B-E245EADC9AD5}"/>
                </a:ext>
              </a:extLst>
            </p:cNvPr>
            <p:cNvSpPr/>
            <p:nvPr/>
          </p:nvSpPr>
          <p:spPr bwMode="auto">
            <a:xfrm>
              <a:off x="7198079" y="5265176"/>
              <a:ext cx="1805124" cy="698915"/>
            </a:xfrm>
            <a:custGeom>
              <a:avLst/>
              <a:gdLst>
                <a:gd name="connsiteX0" fmla="*/ 2077272 w 3199433"/>
                <a:gd name="connsiteY0" fmla="*/ 23 h 1238769"/>
                <a:gd name="connsiteX1" fmla="*/ 2631607 w 3199433"/>
                <a:gd name="connsiteY1" fmla="*/ 32269 h 1238769"/>
                <a:gd name="connsiteX2" fmla="*/ 3193582 w 3199433"/>
                <a:gd name="connsiteY2" fmla="*/ 279919 h 1238769"/>
                <a:gd name="connsiteX3" fmla="*/ 3192838 w 3199433"/>
                <a:gd name="connsiteY3" fmla="*/ 286930 h 1238769"/>
                <a:gd name="connsiteX4" fmla="*/ 3199433 w 3199433"/>
                <a:gd name="connsiteY4" fmla="*/ 286930 h 1238769"/>
                <a:gd name="connsiteX5" fmla="*/ 3199433 w 3199433"/>
                <a:gd name="connsiteY5" fmla="*/ 485590 h 1238769"/>
                <a:gd name="connsiteX6" fmla="*/ 3190624 w 3199433"/>
                <a:gd name="connsiteY6" fmla="*/ 485590 h 1238769"/>
                <a:gd name="connsiteX7" fmla="*/ 3188612 w 3199433"/>
                <a:gd name="connsiteY7" fmla="*/ 504550 h 1238769"/>
                <a:gd name="connsiteX8" fmla="*/ 2793532 w 3199433"/>
                <a:gd name="connsiteY8" fmla="*/ 787919 h 1238769"/>
                <a:gd name="connsiteX9" fmla="*/ 2134096 w 3199433"/>
                <a:gd name="connsiteY9" fmla="*/ 1003080 h 1238769"/>
                <a:gd name="connsiteX10" fmla="*/ 1956420 w 3199433"/>
                <a:gd name="connsiteY10" fmla="*/ 1060100 h 1238769"/>
                <a:gd name="connsiteX11" fmla="*/ 1956420 w 3199433"/>
                <a:gd name="connsiteY11" fmla="*/ 1119005 h 1238769"/>
                <a:gd name="connsiteX12" fmla="*/ 1923926 w 3199433"/>
                <a:gd name="connsiteY12" fmla="*/ 1119005 h 1238769"/>
                <a:gd name="connsiteX13" fmla="*/ 1263182 w 3199433"/>
                <a:gd name="connsiteY13" fmla="*/ 1226070 h 1238769"/>
                <a:gd name="connsiteX14" fmla="*/ 1079032 w 3199433"/>
                <a:gd name="connsiteY14" fmla="*/ 1118120 h 1238769"/>
                <a:gd name="connsiteX15" fmla="*/ 1079032 w 3199433"/>
                <a:gd name="connsiteY15" fmla="*/ 940320 h 1238769"/>
                <a:gd name="connsiteX16" fmla="*/ 1282953 w 3199433"/>
                <a:gd name="connsiteY16" fmla="*/ 939575 h 1238769"/>
                <a:gd name="connsiteX17" fmla="*/ 1884497 w 3199433"/>
                <a:gd name="connsiteY17" fmla="*/ 663543 h 1238769"/>
                <a:gd name="connsiteX18" fmla="*/ 1802833 w 3199433"/>
                <a:gd name="connsiteY18" fmla="*/ 650600 h 1238769"/>
                <a:gd name="connsiteX19" fmla="*/ 1682282 w 3199433"/>
                <a:gd name="connsiteY19" fmla="*/ 645044 h 1238769"/>
                <a:gd name="connsiteX20" fmla="*/ 1120307 w 3199433"/>
                <a:gd name="connsiteY20" fmla="*/ 743469 h 1238769"/>
                <a:gd name="connsiteX21" fmla="*/ 577383 w 3199433"/>
                <a:gd name="connsiteY21" fmla="*/ 1238769 h 1238769"/>
                <a:gd name="connsiteX22" fmla="*/ 63033 w 3199433"/>
                <a:gd name="connsiteY22" fmla="*/ 1238769 h 1238769"/>
                <a:gd name="connsiteX23" fmla="*/ 9058 w 3199433"/>
                <a:gd name="connsiteY23" fmla="*/ 816494 h 1238769"/>
                <a:gd name="connsiteX24" fmla="*/ 6710 w 3199433"/>
                <a:gd name="connsiteY24" fmla="*/ 771342 h 1238769"/>
                <a:gd name="connsiteX25" fmla="*/ 0 w 3199433"/>
                <a:gd name="connsiteY25" fmla="*/ 771342 h 1238769"/>
                <a:gd name="connsiteX26" fmla="*/ 0 w 3199433"/>
                <a:gd name="connsiteY26" fmla="*/ 582205 h 1238769"/>
                <a:gd name="connsiteX27" fmla="*/ 6120 w 3199433"/>
                <a:gd name="connsiteY27" fmla="*/ 582205 h 1238769"/>
                <a:gd name="connsiteX28" fmla="*/ 5486 w 3199433"/>
                <a:gd name="connsiteY28" fmla="*/ 570010 h 1238769"/>
                <a:gd name="connsiteX29" fmla="*/ 223370 w 3199433"/>
                <a:gd name="connsiteY29" fmla="*/ 329132 h 1238769"/>
                <a:gd name="connsiteX30" fmla="*/ 1428282 w 3199433"/>
                <a:gd name="connsiteY30" fmla="*/ 29094 h 1238769"/>
                <a:gd name="connsiteX31" fmla="*/ 2077272 w 3199433"/>
                <a:gd name="connsiteY31" fmla="*/ 23 h 1238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199433" h="1238769">
                  <a:moveTo>
                    <a:pt x="2077272" y="23"/>
                  </a:moveTo>
                  <a:cubicBezTo>
                    <a:pt x="2288773" y="585"/>
                    <a:pt x="2484499" y="11367"/>
                    <a:pt x="2631607" y="32269"/>
                  </a:cubicBezTo>
                  <a:cubicBezTo>
                    <a:pt x="2925824" y="74073"/>
                    <a:pt x="3173474" y="158211"/>
                    <a:pt x="3193582" y="279919"/>
                  </a:cubicBezTo>
                  <a:lnTo>
                    <a:pt x="3192838" y="286930"/>
                  </a:lnTo>
                  <a:lnTo>
                    <a:pt x="3199433" y="286930"/>
                  </a:lnTo>
                  <a:lnTo>
                    <a:pt x="3199433" y="485590"/>
                  </a:lnTo>
                  <a:lnTo>
                    <a:pt x="3190624" y="485590"/>
                  </a:lnTo>
                  <a:lnTo>
                    <a:pt x="3188612" y="504550"/>
                  </a:lnTo>
                  <a:cubicBezTo>
                    <a:pt x="3149595" y="616022"/>
                    <a:pt x="2931049" y="738839"/>
                    <a:pt x="2793532" y="787919"/>
                  </a:cubicBezTo>
                  <a:cubicBezTo>
                    <a:pt x="2690394" y="824729"/>
                    <a:pt x="2413602" y="913499"/>
                    <a:pt x="2134096" y="1003080"/>
                  </a:cubicBezTo>
                  <a:lnTo>
                    <a:pt x="1956420" y="1060100"/>
                  </a:lnTo>
                  <a:lnTo>
                    <a:pt x="1956420" y="1119005"/>
                  </a:lnTo>
                  <a:lnTo>
                    <a:pt x="1923926" y="1119005"/>
                  </a:lnTo>
                  <a:lnTo>
                    <a:pt x="1263182" y="1226070"/>
                  </a:lnTo>
                  <a:lnTo>
                    <a:pt x="1079032" y="1118120"/>
                  </a:lnTo>
                  <a:lnTo>
                    <a:pt x="1079032" y="940320"/>
                  </a:lnTo>
                  <a:lnTo>
                    <a:pt x="1282953" y="939575"/>
                  </a:lnTo>
                  <a:lnTo>
                    <a:pt x="1884497" y="663543"/>
                  </a:lnTo>
                  <a:lnTo>
                    <a:pt x="1802833" y="650600"/>
                  </a:lnTo>
                  <a:cubicBezTo>
                    <a:pt x="1762451" y="646367"/>
                    <a:pt x="1721176" y="644250"/>
                    <a:pt x="1682282" y="645044"/>
                  </a:cubicBezTo>
                  <a:cubicBezTo>
                    <a:pt x="1526707" y="648219"/>
                    <a:pt x="1186982" y="688436"/>
                    <a:pt x="1120307" y="743469"/>
                  </a:cubicBezTo>
                  <a:cubicBezTo>
                    <a:pt x="1053632" y="798502"/>
                    <a:pt x="758357" y="1073669"/>
                    <a:pt x="577383" y="1238769"/>
                  </a:cubicBezTo>
                  <a:lnTo>
                    <a:pt x="63033" y="1238769"/>
                  </a:lnTo>
                  <a:cubicBezTo>
                    <a:pt x="46100" y="1073669"/>
                    <a:pt x="20170" y="897456"/>
                    <a:pt x="9058" y="816494"/>
                  </a:cubicBezTo>
                  <a:lnTo>
                    <a:pt x="6710" y="771342"/>
                  </a:lnTo>
                  <a:lnTo>
                    <a:pt x="0" y="771342"/>
                  </a:lnTo>
                  <a:lnTo>
                    <a:pt x="0" y="582205"/>
                  </a:lnTo>
                  <a:lnTo>
                    <a:pt x="6120" y="582205"/>
                  </a:lnTo>
                  <a:lnTo>
                    <a:pt x="5486" y="570010"/>
                  </a:lnTo>
                  <a:cubicBezTo>
                    <a:pt x="10248" y="494629"/>
                    <a:pt x="50730" y="402951"/>
                    <a:pt x="223370" y="329132"/>
                  </a:cubicBezTo>
                  <a:cubicBezTo>
                    <a:pt x="453557" y="230707"/>
                    <a:pt x="1007859" y="69046"/>
                    <a:pt x="1428282" y="29094"/>
                  </a:cubicBezTo>
                  <a:cubicBezTo>
                    <a:pt x="1638494" y="9118"/>
                    <a:pt x="1865771" y="-540"/>
                    <a:pt x="2077272" y="23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10D358CA-2B5A-2CC3-EE87-2E3BEA16A09C}"/>
                </a:ext>
              </a:extLst>
            </p:cNvPr>
            <p:cNvSpPr/>
            <p:nvPr/>
          </p:nvSpPr>
          <p:spPr bwMode="auto">
            <a:xfrm>
              <a:off x="7200886" y="5365490"/>
              <a:ext cx="1799630" cy="598601"/>
            </a:xfrm>
            <a:custGeom>
              <a:avLst/>
              <a:gdLst>
                <a:gd name="connsiteX0" fmla="*/ 2072296 w 3189695"/>
                <a:gd name="connsiteY0" fmla="*/ 24 h 1060970"/>
                <a:gd name="connsiteX1" fmla="*/ 2626631 w 3189695"/>
                <a:gd name="connsiteY1" fmla="*/ 32270 h 1060970"/>
                <a:gd name="connsiteX2" fmla="*/ 3188606 w 3189695"/>
                <a:gd name="connsiteY2" fmla="*/ 279920 h 1060970"/>
                <a:gd name="connsiteX3" fmla="*/ 2788556 w 3189695"/>
                <a:gd name="connsiteY3" fmla="*/ 610120 h 1060970"/>
                <a:gd name="connsiteX4" fmla="*/ 1855041 w 3189695"/>
                <a:gd name="connsiteY4" fmla="*/ 913239 h 1060970"/>
                <a:gd name="connsiteX5" fmla="*/ 1779169 w 3189695"/>
                <a:gd name="connsiteY5" fmla="*/ 937747 h 1060970"/>
                <a:gd name="connsiteX6" fmla="*/ 1944006 w 3189695"/>
                <a:gd name="connsiteY6" fmla="*/ 937146 h 1060970"/>
                <a:gd name="connsiteX7" fmla="*/ 1258206 w 3189695"/>
                <a:gd name="connsiteY7" fmla="*/ 1048271 h 1060970"/>
                <a:gd name="connsiteX8" fmla="*/ 1074056 w 3189695"/>
                <a:gd name="connsiteY8" fmla="*/ 940321 h 1060970"/>
                <a:gd name="connsiteX9" fmla="*/ 1277977 w 3189695"/>
                <a:gd name="connsiteY9" fmla="*/ 939576 h 1060970"/>
                <a:gd name="connsiteX10" fmla="*/ 1982106 w 3189695"/>
                <a:gd name="connsiteY10" fmla="*/ 616470 h 1060970"/>
                <a:gd name="connsiteX11" fmla="*/ 2048781 w 3189695"/>
                <a:gd name="connsiteY11" fmla="*/ 546620 h 1060970"/>
                <a:gd name="connsiteX12" fmla="*/ 1677306 w 3189695"/>
                <a:gd name="connsiteY12" fmla="*/ 467245 h 1060970"/>
                <a:gd name="connsiteX13" fmla="*/ 1115331 w 3189695"/>
                <a:gd name="connsiteY13" fmla="*/ 565670 h 1060970"/>
                <a:gd name="connsiteX14" fmla="*/ 572407 w 3189695"/>
                <a:gd name="connsiteY14" fmla="*/ 1060970 h 1060970"/>
                <a:gd name="connsiteX15" fmla="*/ 58057 w 3189695"/>
                <a:gd name="connsiteY15" fmla="*/ 1060970 h 1060970"/>
                <a:gd name="connsiteX16" fmla="*/ 4082 w 3189695"/>
                <a:gd name="connsiteY16" fmla="*/ 638695 h 1060970"/>
                <a:gd name="connsiteX17" fmla="*/ 218394 w 3189695"/>
                <a:gd name="connsiteY17" fmla="*/ 329133 h 1060970"/>
                <a:gd name="connsiteX18" fmla="*/ 1423306 w 3189695"/>
                <a:gd name="connsiteY18" fmla="*/ 29095 h 1060970"/>
                <a:gd name="connsiteX19" fmla="*/ 2072296 w 3189695"/>
                <a:gd name="connsiteY19" fmla="*/ 24 h 106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189695" h="1060970">
                  <a:moveTo>
                    <a:pt x="2072296" y="24"/>
                  </a:moveTo>
                  <a:cubicBezTo>
                    <a:pt x="2283797" y="586"/>
                    <a:pt x="2479523" y="11368"/>
                    <a:pt x="2626631" y="32270"/>
                  </a:cubicBezTo>
                  <a:cubicBezTo>
                    <a:pt x="2920848" y="74074"/>
                    <a:pt x="3168498" y="158212"/>
                    <a:pt x="3188606" y="279920"/>
                  </a:cubicBezTo>
                  <a:cubicBezTo>
                    <a:pt x="3208714" y="401628"/>
                    <a:pt x="2945718" y="554028"/>
                    <a:pt x="2788556" y="610120"/>
                  </a:cubicBezTo>
                  <a:cubicBezTo>
                    <a:pt x="2651039" y="659200"/>
                    <a:pt x="2204803" y="800653"/>
                    <a:pt x="1855041" y="913239"/>
                  </a:cubicBezTo>
                  <a:lnTo>
                    <a:pt x="1779169" y="937747"/>
                  </a:lnTo>
                  <a:lnTo>
                    <a:pt x="1944006" y="937146"/>
                  </a:lnTo>
                  <a:lnTo>
                    <a:pt x="1258206" y="1048271"/>
                  </a:lnTo>
                  <a:lnTo>
                    <a:pt x="1074056" y="940321"/>
                  </a:lnTo>
                  <a:lnTo>
                    <a:pt x="1277977" y="939576"/>
                  </a:lnTo>
                  <a:lnTo>
                    <a:pt x="1982106" y="616470"/>
                  </a:lnTo>
                  <a:cubicBezTo>
                    <a:pt x="2004331" y="593187"/>
                    <a:pt x="2071006" y="585778"/>
                    <a:pt x="2048781" y="546620"/>
                  </a:cubicBezTo>
                  <a:cubicBezTo>
                    <a:pt x="2026556" y="507462"/>
                    <a:pt x="1832881" y="464070"/>
                    <a:pt x="1677306" y="467245"/>
                  </a:cubicBezTo>
                  <a:cubicBezTo>
                    <a:pt x="1521731" y="470420"/>
                    <a:pt x="1182006" y="510637"/>
                    <a:pt x="1115331" y="565670"/>
                  </a:cubicBezTo>
                  <a:cubicBezTo>
                    <a:pt x="1048656" y="620703"/>
                    <a:pt x="753381" y="895870"/>
                    <a:pt x="572407" y="1060970"/>
                  </a:cubicBezTo>
                  <a:lnTo>
                    <a:pt x="58057" y="1060970"/>
                  </a:lnTo>
                  <a:cubicBezTo>
                    <a:pt x="41124" y="895870"/>
                    <a:pt x="15194" y="719657"/>
                    <a:pt x="4082" y="638695"/>
                  </a:cubicBezTo>
                  <a:cubicBezTo>
                    <a:pt x="-7031" y="557733"/>
                    <a:pt x="-11793" y="427558"/>
                    <a:pt x="218394" y="329133"/>
                  </a:cubicBezTo>
                  <a:cubicBezTo>
                    <a:pt x="448581" y="230708"/>
                    <a:pt x="1002883" y="69047"/>
                    <a:pt x="1423306" y="29095"/>
                  </a:cubicBezTo>
                  <a:cubicBezTo>
                    <a:pt x="1633518" y="9119"/>
                    <a:pt x="1860795" y="-539"/>
                    <a:pt x="2072296" y="24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77" name="グループ化 76">
            <a:extLst>
              <a:ext uri="{FF2B5EF4-FFF2-40B4-BE49-F238E27FC236}">
                <a16:creationId xmlns:a16="http://schemas.microsoft.com/office/drawing/2014/main" id="{AAF0C9B4-B5F1-1F0D-540F-FFEAA413363B}"/>
              </a:ext>
            </a:extLst>
          </p:cNvPr>
          <p:cNvGrpSpPr/>
          <p:nvPr/>
        </p:nvGrpSpPr>
        <p:grpSpPr>
          <a:xfrm>
            <a:off x="5040631" y="5319023"/>
            <a:ext cx="1814528" cy="645068"/>
            <a:chOff x="5040631" y="5319023"/>
            <a:chExt cx="1814528" cy="645068"/>
          </a:xfrm>
        </p:grpSpPr>
        <p:sp>
          <p:nvSpPr>
            <p:cNvPr id="87" name="フリーフォーム: 図形 86">
              <a:extLst>
                <a:ext uri="{FF2B5EF4-FFF2-40B4-BE49-F238E27FC236}">
                  <a16:creationId xmlns:a16="http://schemas.microsoft.com/office/drawing/2014/main" id="{B482124E-1B76-AF83-098A-103217B1CAB9}"/>
                </a:ext>
              </a:extLst>
            </p:cNvPr>
            <p:cNvSpPr/>
            <p:nvPr/>
          </p:nvSpPr>
          <p:spPr bwMode="auto">
            <a:xfrm>
              <a:off x="5040631" y="5319023"/>
              <a:ext cx="1814528" cy="645068"/>
            </a:xfrm>
            <a:custGeom>
              <a:avLst/>
              <a:gdLst>
                <a:gd name="connsiteX0" fmla="*/ 58317 w 3216101"/>
                <a:gd name="connsiteY0" fmla="*/ 0 h 1143329"/>
                <a:gd name="connsiteX1" fmla="*/ 579017 w 3216101"/>
                <a:gd name="connsiteY1" fmla="*/ 0 h 1143329"/>
                <a:gd name="connsiteX2" fmla="*/ 1102892 w 3216101"/>
                <a:gd name="connsiteY2" fmla="*/ 431801 h 1143329"/>
                <a:gd name="connsiteX3" fmla="*/ 1693442 w 3216101"/>
                <a:gd name="connsiteY3" fmla="*/ 530226 h 1143329"/>
                <a:gd name="connsiteX4" fmla="*/ 1811017 w 3216101"/>
                <a:gd name="connsiteY4" fmla="*/ 527993 h 1143329"/>
                <a:gd name="connsiteX5" fmla="*/ 1856397 w 3216101"/>
                <a:gd name="connsiteY5" fmla="*/ 523676 h 1143329"/>
                <a:gd name="connsiteX6" fmla="*/ 1309139 w 3216101"/>
                <a:gd name="connsiteY6" fmla="*/ 295274 h 1143329"/>
                <a:gd name="connsiteX7" fmla="*/ 1083842 w 3216101"/>
                <a:gd name="connsiteY7" fmla="*/ 295274 h 1143329"/>
                <a:gd name="connsiteX8" fmla="*/ 1083842 w 3216101"/>
                <a:gd name="connsiteY8" fmla="*/ 117474 h 1143329"/>
                <a:gd name="connsiteX9" fmla="*/ 1248942 w 3216101"/>
                <a:gd name="connsiteY9" fmla="*/ 6349 h 1143329"/>
                <a:gd name="connsiteX10" fmla="*/ 1934742 w 3216101"/>
                <a:gd name="connsiteY10" fmla="*/ 117474 h 1143329"/>
                <a:gd name="connsiteX11" fmla="*/ 1935240 w 3216101"/>
                <a:gd name="connsiteY11" fmla="*/ 119093 h 1143329"/>
                <a:gd name="connsiteX12" fmla="*/ 1935240 w 3216101"/>
                <a:gd name="connsiteY12" fmla="*/ 154062 h 1143329"/>
                <a:gd name="connsiteX13" fmla="*/ 2162752 w 3216101"/>
                <a:gd name="connsiteY13" fmla="*/ 217815 h 1143329"/>
                <a:gd name="connsiteX14" fmla="*/ 2858667 w 3216101"/>
                <a:gd name="connsiteY14" fmla="*/ 431801 h 1143329"/>
                <a:gd name="connsiteX15" fmla="*/ 3211092 w 3216101"/>
                <a:gd name="connsiteY15" fmla="*/ 692151 h 1143329"/>
                <a:gd name="connsiteX16" fmla="*/ 3211084 w 3216101"/>
                <a:gd name="connsiteY16" fmla="*/ 692182 h 1143329"/>
                <a:gd name="connsiteX17" fmla="*/ 3216101 w 3216101"/>
                <a:gd name="connsiteY17" fmla="*/ 692182 h 1143329"/>
                <a:gd name="connsiteX18" fmla="*/ 3216101 w 3216101"/>
                <a:gd name="connsiteY18" fmla="*/ 881319 h 1143329"/>
                <a:gd name="connsiteX19" fmla="*/ 3208143 w 3216101"/>
                <a:gd name="connsiteY19" fmla="*/ 881319 h 1143329"/>
                <a:gd name="connsiteX20" fmla="*/ 3199837 w 3216101"/>
                <a:gd name="connsiteY20" fmla="*/ 913331 h 1143329"/>
                <a:gd name="connsiteX21" fmla="*/ 2493542 w 3216101"/>
                <a:gd name="connsiteY21" fmla="*/ 1133475 h 1143329"/>
                <a:gd name="connsiteX22" fmla="*/ 991767 w 3216101"/>
                <a:gd name="connsiteY22" fmla="*/ 1047750 h 1143329"/>
                <a:gd name="connsiteX23" fmla="*/ 178967 w 3216101"/>
                <a:gd name="connsiteY23" fmla="*/ 812800 h 1143329"/>
                <a:gd name="connsiteX24" fmla="*/ 4168 w 3216101"/>
                <a:gd name="connsiteY24" fmla="*/ 640085 h 1143329"/>
                <a:gd name="connsiteX25" fmla="*/ 4317 w 3216101"/>
                <a:gd name="connsiteY25" fmla="*/ 624143 h 1143329"/>
                <a:gd name="connsiteX26" fmla="*/ 0 w 3216101"/>
                <a:gd name="connsiteY26" fmla="*/ 624143 h 1143329"/>
                <a:gd name="connsiteX27" fmla="*/ 0 w 3216101"/>
                <a:gd name="connsiteY27" fmla="*/ 435006 h 1143329"/>
                <a:gd name="connsiteX28" fmla="*/ 4424 w 3216101"/>
                <a:gd name="connsiteY28" fmla="*/ 435006 h 1143329"/>
                <a:gd name="connsiteX29" fmla="*/ 4531 w 3216101"/>
                <a:gd name="connsiteY29" fmla="*/ 423494 h 1143329"/>
                <a:gd name="connsiteX30" fmla="*/ 10692 w 3216101"/>
                <a:gd name="connsiteY30" fmla="*/ 377826 h 1143329"/>
                <a:gd name="connsiteX31" fmla="*/ 58317 w 3216101"/>
                <a:gd name="connsiteY31" fmla="*/ 0 h 1143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216101" h="1143329">
                  <a:moveTo>
                    <a:pt x="58317" y="0"/>
                  </a:moveTo>
                  <a:lnTo>
                    <a:pt x="579017" y="0"/>
                  </a:lnTo>
                  <a:cubicBezTo>
                    <a:pt x="753642" y="143934"/>
                    <a:pt x="1029867" y="379943"/>
                    <a:pt x="1102892" y="431801"/>
                  </a:cubicBezTo>
                  <a:cubicBezTo>
                    <a:pt x="1175917" y="483659"/>
                    <a:pt x="1544217" y="527051"/>
                    <a:pt x="1693442" y="530226"/>
                  </a:cubicBezTo>
                  <a:cubicBezTo>
                    <a:pt x="1730749" y="531020"/>
                    <a:pt x="1771164" y="530226"/>
                    <a:pt x="1811017" y="527993"/>
                  </a:cubicBezTo>
                  <a:lnTo>
                    <a:pt x="1856397" y="523676"/>
                  </a:lnTo>
                  <a:lnTo>
                    <a:pt x="1309139" y="295274"/>
                  </a:lnTo>
                  <a:lnTo>
                    <a:pt x="1083842" y="295274"/>
                  </a:lnTo>
                  <a:lnTo>
                    <a:pt x="1083842" y="117474"/>
                  </a:lnTo>
                  <a:lnTo>
                    <a:pt x="1248942" y="6349"/>
                  </a:lnTo>
                  <a:lnTo>
                    <a:pt x="1934742" y="117474"/>
                  </a:lnTo>
                  <a:lnTo>
                    <a:pt x="1935240" y="119093"/>
                  </a:lnTo>
                  <a:lnTo>
                    <a:pt x="1935240" y="154062"/>
                  </a:lnTo>
                  <a:lnTo>
                    <a:pt x="2162752" y="217815"/>
                  </a:lnTo>
                  <a:cubicBezTo>
                    <a:pt x="2431856" y="292591"/>
                    <a:pt x="2699273" y="367210"/>
                    <a:pt x="2858667" y="431801"/>
                  </a:cubicBezTo>
                  <a:cubicBezTo>
                    <a:pt x="3101554" y="530226"/>
                    <a:pt x="3195746" y="576263"/>
                    <a:pt x="3211092" y="692151"/>
                  </a:cubicBezTo>
                  <a:lnTo>
                    <a:pt x="3211084" y="692182"/>
                  </a:lnTo>
                  <a:lnTo>
                    <a:pt x="3216101" y="692182"/>
                  </a:lnTo>
                  <a:lnTo>
                    <a:pt x="3216101" y="881319"/>
                  </a:lnTo>
                  <a:lnTo>
                    <a:pt x="3208143" y="881319"/>
                  </a:lnTo>
                  <a:lnTo>
                    <a:pt x="3199837" y="913331"/>
                  </a:lnTo>
                  <a:cubicBezTo>
                    <a:pt x="3135579" y="1013958"/>
                    <a:pt x="2817193" y="1107546"/>
                    <a:pt x="2493542" y="1133475"/>
                  </a:cubicBezTo>
                  <a:cubicBezTo>
                    <a:pt x="2123655" y="1163109"/>
                    <a:pt x="1380704" y="1123421"/>
                    <a:pt x="991767" y="1047750"/>
                  </a:cubicBezTo>
                  <a:cubicBezTo>
                    <a:pt x="602830" y="972079"/>
                    <a:pt x="342479" y="894821"/>
                    <a:pt x="178967" y="812800"/>
                  </a:cubicBezTo>
                  <a:cubicBezTo>
                    <a:pt x="56333" y="751284"/>
                    <a:pt x="9898" y="711796"/>
                    <a:pt x="4168" y="640085"/>
                  </a:cubicBezTo>
                  <a:lnTo>
                    <a:pt x="4317" y="624143"/>
                  </a:lnTo>
                  <a:lnTo>
                    <a:pt x="0" y="624143"/>
                  </a:lnTo>
                  <a:lnTo>
                    <a:pt x="0" y="435006"/>
                  </a:lnTo>
                  <a:lnTo>
                    <a:pt x="4424" y="435006"/>
                  </a:lnTo>
                  <a:lnTo>
                    <a:pt x="4531" y="423494"/>
                  </a:lnTo>
                  <a:cubicBezTo>
                    <a:pt x="5673" y="409501"/>
                    <a:pt x="7782" y="394362"/>
                    <a:pt x="10692" y="377826"/>
                  </a:cubicBezTo>
                  <a:cubicBezTo>
                    <a:pt x="33975" y="245534"/>
                    <a:pt x="42442" y="142875"/>
                    <a:pt x="58317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0818252D-D27D-241D-732B-668CE6FF852F}"/>
                </a:ext>
              </a:extLst>
            </p:cNvPr>
            <p:cNvSpPr/>
            <p:nvPr/>
          </p:nvSpPr>
          <p:spPr bwMode="auto">
            <a:xfrm>
              <a:off x="5042634" y="5419338"/>
              <a:ext cx="1809964" cy="544753"/>
            </a:xfrm>
            <a:custGeom>
              <a:avLst/>
              <a:gdLst>
                <a:gd name="connsiteX0" fmla="*/ 54767 w 3208011"/>
                <a:gd name="connsiteY0" fmla="*/ 0 h 965529"/>
                <a:gd name="connsiteX1" fmla="*/ 575467 w 3208011"/>
                <a:gd name="connsiteY1" fmla="*/ 0 h 965529"/>
                <a:gd name="connsiteX2" fmla="*/ 1099342 w 3208011"/>
                <a:gd name="connsiteY2" fmla="*/ 431801 h 965529"/>
                <a:gd name="connsiteX3" fmla="*/ 1689892 w 3208011"/>
                <a:gd name="connsiteY3" fmla="*/ 530226 h 965529"/>
                <a:gd name="connsiteX4" fmla="*/ 2051842 w 3208011"/>
                <a:gd name="connsiteY4" fmla="*/ 473076 h 965529"/>
                <a:gd name="connsiteX5" fmla="*/ 1997867 w 3208011"/>
                <a:gd name="connsiteY5" fmla="*/ 406401 h 965529"/>
                <a:gd name="connsiteX6" fmla="*/ 1305589 w 3208011"/>
                <a:gd name="connsiteY6" fmla="*/ 117474 h 965529"/>
                <a:gd name="connsiteX7" fmla="*/ 1080292 w 3208011"/>
                <a:gd name="connsiteY7" fmla="*/ 117474 h 965529"/>
                <a:gd name="connsiteX8" fmla="*/ 1245392 w 3208011"/>
                <a:gd name="connsiteY8" fmla="*/ 6349 h 965529"/>
                <a:gd name="connsiteX9" fmla="*/ 1931192 w 3208011"/>
                <a:gd name="connsiteY9" fmla="*/ 117474 h 965529"/>
                <a:gd name="connsiteX10" fmla="*/ 1804682 w 3208011"/>
                <a:gd name="connsiteY10" fmla="*/ 117474 h 965529"/>
                <a:gd name="connsiteX11" fmla="*/ 1893474 w 3208011"/>
                <a:gd name="connsiteY11" fmla="*/ 143353 h 965529"/>
                <a:gd name="connsiteX12" fmla="*/ 2855117 w 3208011"/>
                <a:gd name="connsiteY12" fmla="*/ 431801 h 965529"/>
                <a:gd name="connsiteX13" fmla="*/ 3207542 w 3208011"/>
                <a:gd name="connsiteY13" fmla="*/ 692151 h 965529"/>
                <a:gd name="connsiteX14" fmla="*/ 2489992 w 3208011"/>
                <a:gd name="connsiteY14" fmla="*/ 955675 h 965529"/>
                <a:gd name="connsiteX15" fmla="*/ 988217 w 3208011"/>
                <a:gd name="connsiteY15" fmla="*/ 869950 h 965529"/>
                <a:gd name="connsiteX16" fmla="*/ 175417 w 3208011"/>
                <a:gd name="connsiteY16" fmla="*/ 635000 h 965529"/>
                <a:gd name="connsiteX17" fmla="*/ 7142 w 3208011"/>
                <a:gd name="connsiteY17" fmla="*/ 377826 h 965529"/>
                <a:gd name="connsiteX18" fmla="*/ 54767 w 3208011"/>
                <a:gd name="connsiteY18" fmla="*/ 0 h 965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08011" h="965529">
                  <a:moveTo>
                    <a:pt x="54767" y="0"/>
                  </a:moveTo>
                  <a:lnTo>
                    <a:pt x="575467" y="0"/>
                  </a:lnTo>
                  <a:cubicBezTo>
                    <a:pt x="750092" y="143934"/>
                    <a:pt x="1026317" y="379943"/>
                    <a:pt x="1099342" y="431801"/>
                  </a:cubicBezTo>
                  <a:cubicBezTo>
                    <a:pt x="1172367" y="483659"/>
                    <a:pt x="1540667" y="527051"/>
                    <a:pt x="1689892" y="530226"/>
                  </a:cubicBezTo>
                  <a:cubicBezTo>
                    <a:pt x="1839117" y="533400"/>
                    <a:pt x="2038084" y="511176"/>
                    <a:pt x="2051842" y="473076"/>
                  </a:cubicBezTo>
                  <a:cubicBezTo>
                    <a:pt x="2065600" y="434975"/>
                    <a:pt x="2015859" y="428626"/>
                    <a:pt x="1997867" y="406401"/>
                  </a:cubicBezTo>
                  <a:lnTo>
                    <a:pt x="1305589" y="117474"/>
                  </a:lnTo>
                  <a:lnTo>
                    <a:pt x="1080292" y="117474"/>
                  </a:lnTo>
                  <a:lnTo>
                    <a:pt x="1245392" y="6349"/>
                  </a:lnTo>
                  <a:lnTo>
                    <a:pt x="1931192" y="117474"/>
                  </a:lnTo>
                  <a:lnTo>
                    <a:pt x="1804682" y="117474"/>
                  </a:lnTo>
                  <a:lnTo>
                    <a:pt x="1893474" y="143353"/>
                  </a:lnTo>
                  <a:cubicBezTo>
                    <a:pt x="2238026" y="241731"/>
                    <a:pt x="2642591" y="345679"/>
                    <a:pt x="2855117" y="431801"/>
                  </a:cubicBezTo>
                  <a:cubicBezTo>
                    <a:pt x="3098004" y="530226"/>
                    <a:pt x="3192196" y="576263"/>
                    <a:pt x="3207542" y="692151"/>
                  </a:cubicBezTo>
                  <a:cubicBezTo>
                    <a:pt x="3222888" y="808038"/>
                    <a:pt x="2859879" y="926042"/>
                    <a:pt x="2489992" y="955675"/>
                  </a:cubicBezTo>
                  <a:cubicBezTo>
                    <a:pt x="2120105" y="985309"/>
                    <a:pt x="1377154" y="945621"/>
                    <a:pt x="988217" y="869950"/>
                  </a:cubicBezTo>
                  <a:cubicBezTo>
                    <a:pt x="599280" y="794279"/>
                    <a:pt x="338929" y="717021"/>
                    <a:pt x="175417" y="635000"/>
                  </a:cubicBezTo>
                  <a:cubicBezTo>
                    <a:pt x="11905" y="552979"/>
                    <a:pt x="-16141" y="510117"/>
                    <a:pt x="7142" y="377826"/>
                  </a:cubicBezTo>
                  <a:cubicBezTo>
                    <a:pt x="30425" y="245534"/>
                    <a:pt x="38892" y="142875"/>
                    <a:pt x="54767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9513D61E-BD20-E9A6-8CFE-5D5A433155C8}"/>
              </a:ext>
            </a:extLst>
          </p:cNvPr>
          <p:cNvGrpSpPr/>
          <p:nvPr/>
        </p:nvGrpSpPr>
        <p:grpSpPr>
          <a:xfrm>
            <a:off x="737357" y="1298470"/>
            <a:ext cx="1882018" cy="787774"/>
            <a:chOff x="737357" y="1298470"/>
            <a:chExt cx="1882018" cy="787774"/>
          </a:xfrm>
        </p:grpSpPr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1DA34602-EDC3-AA22-2317-376BBE7970F5}"/>
                </a:ext>
              </a:extLst>
            </p:cNvPr>
            <p:cNvSpPr/>
            <p:nvPr/>
          </p:nvSpPr>
          <p:spPr bwMode="auto">
            <a:xfrm>
              <a:off x="737358" y="1298470"/>
              <a:ext cx="1882017" cy="787774"/>
            </a:xfrm>
            <a:custGeom>
              <a:avLst/>
              <a:gdLst>
                <a:gd name="connsiteX0" fmla="*/ 1938311 w 3169743"/>
                <a:gd name="connsiteY0" fmla="*/ 169 h 1326788"/>
                <a:gd name="connsiteX1" fmla="*/ 2628362 w 3169743"/>
                <a:gd name="connsiteY1" fmla="*/ 112372 h 1326788"/>
                <a:gd name="connsiteX2" fmla="*/ 2732895 w 3169743"/>
                <a:gd name="connsiteY2" fmla="*/ 233209 h 1326788"/>
                <a:gd name="connsiteX3" fmla="*/ 2751859 w 3169743"/>
                <a:gd name="connsiteY3" fmla="*/ 255431 h 1326788"/>
                <a:gd name="connsiteX4" fmla="*/ 2962166 w 3169743"/>
                <a:gd name="connsiteY4" fmla="*/ 255431 h 1326788"/>
                <a:gd name="connsiteX5" fmla="*/ 3169743 w 3169743"/>
                <a:gd name="connsiteY5" fmla="*/ 1178303 h 1326788"/>
                <a:gd name="connsiteX6" fmla="*/ 3129263 w 3169743"/>
                <a:gd name="connsiteY6" fmla="*/ 1141206 h 1326788"/>
                <a:gd name="connsiteX7" fmla="*/ 3169743 w 3169743"/>
                <a:gd name="connsiteY7" fmla="*/ 1321178 h 1326788"/>
                <a:gd name="connsiteX8" fmla="*/ 2162719 w 3169743"/>
                <a:gd name="connsiteY8" fmla="*/ 398306 h 1326788"/>
                <a:gd name="connsiteX9" fmla="*/ 2318622 w 3169743"/>
                <a:gd name="connsiteY9" fmla="*/ 398306 h 1326788"/>
                <a:gd name="connsiteX10" fmla="*/ 2162719 w 3169743"/>
                <a:gd name="connsiteY10" fmla="*/ 255431 h 1326788"/>
                <a:gd name="connsiteX11" fmla="*/ 2302557 w 3169743"/>
                <a:gd name="connsiteY11" fmla="*/ 255431 h 1326788"/>
                <a:gd name="connsiteX12" fmla="*/ 2270013 w 3169743"/>
                <a:gd name="connsiteY12" fmla="*/ 235436 h 1326788"/>
                <a:gd name="connsiteX13" fmla="*/ 1943922 w 3169743"/>
                <a:gd name="connsiteY13" fmla="*/ 190730 h 1326788"/>
                <a:gd name="connsiteX14" fmla="*/ 1528770 w 3169743"/>
                <a:gd name="connsiteY14" fmla="*/ 255247 h 1326788"/>
                <a:gd name="connsiteX15" fmla="*/ 799450 w 3169743"/>
                <a:gd name="connsiteY15" fmla="*/ 1326788 h 1326788"/>
                <a:gd name="connsiteX16" fmla="*/ 1 w 3169743"/>
                <a:gd name="connsiteY16" fmla="*/ 1326788 h 1326788"/>
                <a:gd name="connsiteX17" fmla="*/ 162915 w 3169743"/>
                <a:gd name="connsiteY17" fmla="*/ 1183913 h 1326788"/>
                <a:gd name="connsiteX18" fmla="*/ 0 w 3169743"/>
                <a:gd name="connsiteY18" fmla="*/ 1183913 h 1326788"/>
                <a:gd name="connsiteX19" fmla="*/ 1231431 w 3169743"/>
                <a:gd name="connsiteY19" fmla="*/ 103957 h 1326788"/>
                <a:gd name="connsiteX20" fmla="*/ 1938311 w 3169743"/>
                <a:gd name="connsiteY20" fmla="*/ 169 h 1326788"/>
                <a:gd name="connsiteX0" fmla="*/ 1938311 w 3169743"/>
                <a:gd name="connsiteY0" fmla="*/ 169 h 1326788"/>
                <a:gd name="connsiteX1" fmla="*/ 2628362 w 3169743"/>
                <a:gd name="connsiteY1" fmla="*/ 112372 h 1326788"/>
                <a:gd name="connsiteX2" fmla="*/ 2732895 w 3169743"/>
                <a:gd name="connsiteY2" fmla="*/ 233209 h 1326788"/>
                <a:gd name="connsiteX3" fmla="*/ 2751859 w 3169743"/>
                <a:gd name="connsiteY3" fmla="*/ 255431 h 1326788"/>
                <a:gd name="connsiteX4" fmla="*/ 2962166 w 3169743"/>
                <a:gd name="connsiteY4" fmla="*/ 255431 h 1326788"/>
                <a:gd name="connsiteX5" fmla="*/ 3169743 w 3169743"/>
                <a:gd name="connsiteY5" fmla="*/ 1178303 h 1326788"/>
                <a:gd name="connsiteX6" fmla="*/ 3129263 w 3169743"/>
                <a:gd name="connsiteY6" fmla="*/ 1141206 h 1326788"/>
                <a:gd name="connsiteX7" fmla="*/ 3169743 w 3169743"/>
                <a:gd name="connsiteY7" fmla="*/ 1321178 h 1326788"/>
                <a:gd name="connsiteX8" fmla="*/ 2162719 w 3169743"/>
                <a:gd name="connsiteY8" fmla="*/ 398306 h 1326788"/>
                <a:gd name="connsiteX9" fmla="*/ 2318622 w 3169743"/>
                <a:gd name="connsiteY9" fmla="*/ 398306 h 1326788"/>
                <a:gd name="connsiteX10" fmla="*/ 2162719 w 3169743"/>
                <a:gd name="connsiteY10" fmla="*/ 255431 h 1326788"/>
                <a:gd name="connsiteX11" fmla="*/ 2302557 w 3169743"/>
                <a:gd name="connsiteY11" fmla="*/ 255431 h 1326788"/>
                <a:gd name="connsiteX12" fmla="*/ 2270013 w 3169743"/>
                <a:gd name="connsiteY12" fmla="*/ 235436 h 1326788"/>
                <a:gd name="connsiteX13" fmla="*/ 1943922 w 3169743"/>
                <a:gd name="connsiteY13" fmla="*/ 190730 h 1326788"/>
                <a:gd name="connsiteX14" fmla="*/ 1528770 w 3169743"/>
                <a:gd name="connsiteY14" fmla="*/ 255247 h 1326788"/>
                <a:gd name="connsiteX15" fmla="*/ 799450 w 3169743"/>
                <a:gd name="connsiteY15" fmla="*/ 1326788 h 1326788"/>
                <a:gd name="connsiteX16" fmla="*/ 1 w 3169743"/>
                <a:gd name="connsiteY16" fmla="*/ 1326788 h 1326788"/>
                <a:gd name="connsiteX17" fmla="*/ 0 w 3169743"/>
                <a:gd name="connsiteY17" fmla="*/ 1183913 h 1326788"/>
                <a:gd name="connsiteX18" fmla="*/ 1231431 w 3169743"/>
                <a:gd name="connsiteY18" fmla="*/ 103957 h 1326788"/>
                <a:gd name="connsiteX19" fmla="*/ 1938311 w 3169743"/>
                <a:gd name="connsiteY19" fmla="*/ 169 h 1326788"/>
                <a:gd name="connsiteX0" fmla="*/ 1938311 w 3169743"/>
                <a:gd name="connsiteY0" fmla="*/ 169 h 1326788"/>
                <a:gd name="connsiteX1" fmla="*/ 2628362 w 3169743"/>
                <a:gd name="connsiteY1" fmla="*/ 112372 h 1326788"/>
                <a:gd name="connsiteX2" fmla="*/ 2732895 w 3169743"/>
                <a:gd name="connsiteY2" fmla="*/ 233209 h 1326788"/>
                <a:gd name="connsiteX3" fmla="*/ 2751859 w 3169743"/>
                <a:gd name="connsiteY3" fmla="*/ 255431 h 1326788"/>
                <a:gd name="connsiteX4" fmla="*/ 2962166 w 3169743"/>
                <a:gd name="connsiteY4" fmla="*/ 255431 h 1326788"/>
                <a:gd name="connsiteX5" fmla="*/ 3169743 w 3169743"/>
                <a:gd name="connsiteY5" fmla="*/ 1178303 h 1326788"/>
                <a:gd name="connsiteX6" fmla="*/ 3129263 w 3169743"/>
                <a:gd name="connsiteY6" fmla="*/ 1141206 h 1326788"/>
                <a:gd name="connsiteX7" fmla="*/ 3169743 w 3169743"/>
                <a:gd name="connsiteY7" fmla="*/ 1321178 h 1326788"/>
                <a:gd name="connsiteX8" fmla="*/ 2162719 w 3169743"/>
                <a:gd name="connsiteY8" fmla="*/ 398306 h 1326788"/>
                <a:gd name="connsiteX9" fmla="*/ 2162719 w 3169743"/>
                <a:gd name="connsiteY9" fmla="*/ 255431 h 1326788"/>
                <a:gd name="connsiteX10" fmla="*/ 2302557 w 3169743"/>
                <a:gd name="connsiteY10" fmla="*/ 255431 h 1326788"/>
                <a:gd name="connsiteX11" fmla="*/ 2270013 w 3169743"/>
                <a:gd name="connsiteY11" fmla="*/ 235436 h 1326788"/>
                <a:gd name="connsiteX12" fmla="*/ 1943922 w 3169743"/>
                <a:gd name="connsiteY12" fmla="*/ 190730 h 1326788"/>
                <a:gd name="connsiteX13" fmla="*/ 1528770 w 3169743"/>
                <a:gd name="connsiteY13" fmla="*/ 255247 h 1326788"/>
                <a:gd name="connsiteX14" fmla="*/ 799450 w 3169743"/>
                <a:gd name="connsiteY14" fmla="*/ 1326788 h 1326788"/>
                <a:gd name="connsiteX15" fmla="*/ 1 w 3169743"/>
                <a:gd name="connsiteY15" fmla="*/ 1326788 h 1326788"/>
                <a:gd name="connsiteX16" fmla="*/ 0 w 3169743"/>
                <a:gd name="connsiteY16" fmla="*/ 1183913 h 1326788"/>
                <a:gd name="connsiteX17" fmla="*/ 1231431 w 3169743"/>
                <a:gd name="connsiteY17" fmla="*/ 103957 h 1326788"/>
                <a:gd name="connsiteX18" fmla="*/ 1938311 w 3169743"/>
                <a:gd name="connsiteY18" fmla="*/ 169 h 1326788"/>
                <a:gd name="connsiteX0" fmla="*/ 1938311 w 3169743"/>
                <a:gd name="connsiteY0" fmla="*/ 169 h 1326788"/>
                <a:gd name="connsiteX1" fmla="*/ 2628362 w 3169743"/>
                <a:gd name="connsiteY1" fmla="*/ 112372 h 1326788"/>
                <a:gd name="connsiteX2" fmla="*/ 2732895 w 3169743"/>
                <a:gd name="connsiteY2" fmla="*/ 233209 h 1326788"/>
                <a:gd name="connsiteX3" fmla="*/ 2751859 w 3169743"/>
                <a:gd name="connsiteY3" fmla="*/ 255431 h 1326788"/>
                <a:gd name="connsiteX4" fmla="*/ 2962166 w 3169743"/>
                <a:gd name="connsiteY4" fmla="*/ 255431 h 1326788"/>
                <a:gd name="connsiteX5" fmla="*/ 3169743 w 3169743"/>
                <a:gd name="connsiteY5" fmla="*/ 1178303 h 1326788"/>
                <a:gd name="connsiteX6" fmla="*/ 3169743 w 3169743"/>
                <a:gd name="connsiteY6" fmla="*/ 1321178 h 1326788"/>
                <a:gd name="connsiteX7" fmla="*/ 2162719 w 3169743"/>
                <a:gd name="connsiteY7" fmla="*/ 398306 h 1326788"/>
                <a:gd name="connsiteX8" fmla="*/ 2162719 w 3169743"/>
                <a:gd name="connsiteY8" fmla="*/ 255431 h 1326788"/>
                <a:gd name="connsiteX9" fmla="*/ 2302557 w 3169743"/>
                <a:gd name="connsiteY9" fmla="*/ 255431 h 1326788"/>
                <a:gd name="connsiteX10" fmla="*/ 2270013 w 3169743"/>
                <a:gd name="connsiteY10" fmla="*/ 235436 h 1326788"/>
                <a:gd name="connsiteX11" fmla="*/ 1943922 w 3169743"/>
                <a:gd name="connsiteY11" fmla="*/ 190730 h 1326788"/>
                <a:gd name="connsiteX12" fmla="*/ 1528770 w 3169743"/>
                <a:gd name="connsiteY12" fmla="*/ 255247 h 1326788"/>
                <a:gd name="connsiteX13" fmla="*/ 799450 w 3169743"/>
                <a:gd name="connsiteY13" fmla="*/ 1326788 h 1326788"/>
                <a:gd name="connsiteX14" fmla="*/ 1 w 3169743"/>
                <a:gd name="connsiteY14" fmla="*/ 1326788 h 1326788"/>
                <a:gd name="connsiteX15" fmla="*/ 0 w 3169743"/>
                <a:gd name="connsiteY15" fmla="*/ 1183913 h 1326788"/>
                <a:gd name="connsiteX16" fmla="*/ 1231431 w 3169743"/>
                <a:gd name="connsiteY16" fmla="*/ 103957 h 1326788"/>
                <a:gd name="connsiteX17" fmla="*/ 1938311 w 3169743"/>
                <a:gd name="connsiteY17" fmla="*/ 169 h 1326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169743" h="1326788">
                  <a:moveTo>
                    <a:pt x="1938311" y="169"/>
                  </a:moveTo>
                  <a:cubicBezTo>
                    <a:pt x="2387126" y="3909"/>
                    <a:pt x="2586285" y="66555"/>
                    <a:pt x="2628362" y="112372"/>
                  </a:cubicBezTo>
                  <a:cubicBezTo>
                    <a:pt x="2659919" y="146734"/>
                    <a:pt x="2696736" y="190564"/>
                    <a:pt x="2732895" y="233209"/>
                  </a:cubicBezTo>
                  <a:lnTo>
                    <a:pt x="2751859" y="255431"/>
                  </a:lnTo>
                  <a:lnTo>
                    <a:pt x="2962166" y="255431"/>
                  </a:lnTo>
                  <a:lnTo>
                    <a:pt x="3169743" y="1178303"/>
                  </a:lnTo>
                  <a:lnTo>
                    <a:pt x="3169743" y="1321178"/>
                  </a:lnTo>
                  <a:lnTo>
                    <a:pt x="2162719" y="398306"/>
                  </a:lnTo>
                  <a:lnTo>
                    <a:pt x="2162719" y="255431"/>
                  </a:lnTo>
                  <a:lnTo>
                    <a:pt x="2302557" y="255431"/>
                  </a:lnTo>
                  <a:lnTo>
                    <a:pt x="2270013" y="235436"/>
                  </a:lnTo>
                  <a:cubicBezTo>
                    <a:pt x="2205497" y="211067"/>
                    <a:pt x="2077865" y="191431"/>
                    <a:pt x="1943922" y="190730"/>
                  </a:cubicBezTo>
                  <a:cubicBezTo>
                    <a:pt x="1765332" y="189795"/>
                    <a:pt x="1554951" y="216911"/>
                    <a:pt x="1528770" y="255247"/>
                  </a:cubicBezTo>
                  <a:lnTo>
                    <a:pt x="799450" y="1326788"/>
                  </a:lnTo>
                  <a:lnTo>
                    <a:pt x="1" y="1326788"/>
                  </a:lnTo>
                  <a:cubicBezTo>
                    <a:pt x="1" y="1279163"/>
                    <a:pt x="0" y="1231538"/>
                    <a:pt x="0" y="1183913"/>
                  </a:cubicBezTo>
                  <a:lnTo>
                    <a:pt x="1231431" y="103957"/>
                  </a:lnTo>
                  <a:cubicBezTo>
                    <a:pt x="1295948" y="55335"/>
                    <a:pt x="1489499" y="-3572"/>
                    <a:pt x="1938311" y="169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09A0610D-25F3-DBBC-03C9-09561FD153EB}"/>
                </a:ext>
              </a:extLst>
            </p:cNvPr>
            <p:cNvSpPr/>
            <p:nvPr/>
          </p:nvSpPr>
          <p:spPr bwMode="auto">
            <a:xfrm>
              <a:off x="737357" y="1383300"/>
              <a:ext cx="1882017" cy="702944"/>
            </a:xfrm>
            <a:custGeom>
              <a:avLst/>
              <a:gdLst>
                <a:gd name="connsiteX0" fmla="*/ 5265420 w 8610600"/>
                <a:gd name="connsiteY0" fmla="*/ 461 h 3216101"/>
                <a:gd name="connsiteX1" fmla="*/ 7139940 w 8610600"/>
                <a:gd name="connsiteY1" fmla="*/ 305261 h 3216101"/>
                <a:gd name="connsiteX2" fmla="*/ 7423904 w 8610600"/>
                <a:gd name="connsiteY2" fmla="*/ 633516 h 3216101"/>
                <a:gd name="connsiteX3" fmla="*/ 7475421 w 8610600"/>
                <a:gd name="connsiteY3" fmla="*/ 693882 h 3216101"/>
                <a:gd name="connsiteX4" fmla="*/ 8046720 w 8610600"/>
                <a:gd name="connsiteY4" fmla="*/ 693882 h 3216101"/>
                <a:gd name="connsiteX5" fmla="*/ 8610600 w 8610600"/>
                <a:gd name="connsiteY5" fmla="*/ 3200862 h 3216101"/>
                <a:gd name="connsiteX6" fmla="*/ 5875020 w 8610600"/>
                <a:gd name="connsiteY6" fmla="*/ 693882 h 3216101"/>
                <a:gd name="connsiteX7" fmla="*/ 6433543 w 8610600"/>
                <a:gd name="connsiteY7" fmla="*/ 693882 h 3216101"/>
                <a:gd name="connsiteX8" fmla="*/ 6410325 w 8610600"/>
                <a:gd name="connsiteY8" fmla="*/ 633755 h 3216101"/>
                <a:gd name="connsiteX9" fmla="*/ 6278880 w 8610600"/>
                <a:gd name="connsiteY9" fmla="*/ 320501 h 3216101"/>
                <a:gd name="connsiteX10" fmla="*/ 5280660 w 8610600"/>
                <a:gd name="connsiteY10" fmla="*/ 130001 h 3216101"/>
                <a:gd name="connsiteX11" fmla="*/ 4152900 w 8610600"/>
                <a:gd name="connsiteY11" fmla="*/ 305261 h 3216101"/>
                <a:gd name="connsiteX12" fmla="*/ 2171700 w 8610600"/>
                <a:gd name="connsiteY12" fmla="*/ 3216101 h 3216101"/>
                <a:gd name="connsiteX13" fmla="*/ 0 w 8610600"/>
                <a:gd name="connsiteY13" fmla="*/ 3216101 h 3216101"/>
                <a:gd name="connsiteX14" fmla="*/ 3345180 w 8610600"/>
                <a:gd name="connsiteY14" fmla="*/ 282401 h 3216101"/>
                <a:gd name="connsiteX15" fmla="*/ 5265420 w 8610600"/>
                <a:gd name="connsiteY15" fmla="*/ 461 h 3216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610600" h="3216101">
                  <a:moveTo>
                    <a:pt x="5265420" y="461"/>
                  </a:moveTo>
                  <a:cubicBezTo>
                    <a:pt x="6484620" y="10621"/>
                    <a:pt x="7025640" y="180801"/>
                    <a:pt x="7139940" y="305261"/>
                  </a:cubicBezTo>
                  <a:cubicBezTo>
                    <a:pt x="7225665" y="398606"/>
                    <a:pt x="7325678" y="517669"/>
                    <a:pt x="7423904" y="633516"/>
                  </a:cubicBezTo>
                  <a:lnTo>
                    <a:pt x="7475421" y="693882"/>
                  </a:lnTo>
                  <a:lnTo>
                    <a:pt x="8046720" y="693882"/>
                  </a:lnTo>
                  <a:lnTo>
                    <a:pt x="8610600" y="3200862"/>
                  </a:lnTo>
                  <a:lnTo>
                    <a:pt x="5875020" y="693882"/>
                  </a:lnTo>
                  <a:lnTo>
                    <a:pt x="6433543" y="693882"/>
                  </a:lnTo>
                  <a:lnTo>
                    <a:pt x="6410325" y="633755"/>
                  </a:lnTo>
                  <a:cubicBezTo>
                    <a:pt x="6366510" y="515764"/>
                    <a:pt x="6322695" y="390986"/>
                    <a:pt x="6278880" y="320501"/>
                  </a:cubicBezTo>
                  <a:cubicBezTo>
                    <a:pt x="6220460" y="226521"/>
                    <a:pt x="5765800" y="132541"/>
                    <a:pt x="5280660" y="130001"/>
                  </a:cubicBezTo>
                  <a:cubicBezTo>
                    <a:pt x="4795520" y="127461"/>
                    <a:pt x="4224020" y="201121"/>
                    <a:pt x="4152900" y="305261"/>
                  </a:cubicBezTo>
                  <a:lnTo>
                    <a:pt x="2171700" y="3216101"/>
                  </a:lnTo>
                  <a:lnTo>
                    <a:pt x="0" y="3216101"/>
                  </a:lnTo>
                  <a:lnTo>
                    <a:pt x="3345180" y="282401"/>
                  </a:lnTo>
                  <a:cubicBezTo>
                    <a:pt x="3520440" y="150321"/>
                    <a:pt x="4046220" y="-9699"/>
                    <a:pt x="5265420" y="461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68" name="グループ化 67">
            <a:extLst>
              <a:ext uri="{FF2B5EF4-FFF2-40B4-BE49-F238E27FC236}">
                <a16:creationId xmlns:a16="http://schemas.microsoft.com/office/drawing/2014/main" id="{34630AD3-D9BB-537C-B108-8290D759CDBA}"/>
              </a:ext>
            </a:extLst>
          </p:cNvPr>
          <p:cNvGrpSpPr/>
          <p:nvPr/>
        </p:nvGrpSpPr>
        <p:grpSpPr>
          <a:xfrm>
            <a:off x="2955374" y="1093139"/>
            <a:ext cx="1784335" cy="993105"/>
            <a:chOff x="2955374" y="1093139"/>
            <a:chExt cx="1784335" cy="993105"/>
          </a:xfrm>
        </p:grpSpPr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E65C9475-D6CF-778D-08FA-B263343FE793}"/>
                </a:ext>
              </a:extLst>
            </p:cNvPr>
            <p:cNvSpPr/>
            <p:nvPr/>
          </p:nvSpPr>
          <p:spPr bwMode="auto">
            <a:xfrm>
              <a:off x="2955374" y="1093139"/>
              <a:ext cx="1784134" cy="993105"/>
            </a:xfrm>
            <a:custGeom>
              <a:avLst/>
              <a:gdLst>
                <a:gd name="connsiteX0" fmla="*/ 705309 w 2504372"/>
                <a:gd name="connsiteY0" fmla="*/ 0 h 1394012"/>
                <a:gd name="connsiteX1" fmla="*/ 921300 w 2504372"/>
                <a:gd name="connsiteY1" fmla="*/ 350636 h 1394012"/>
                <a:gd name="connsiteX2" fmla="*/ 921301 w 2504372"/>
                <a:gd name="connsiteY2" fmla="*/ 493511 h 1394012"/>
                <a:gd name="connsiteX3" fmla="*/ 691606 w 2504372"/>
                <a:gd name="connsiteY3" fmla="*/ 493511 h 1394012"/>
                <a:gd name="connsiteX4" fmla="*/ 670597 w 2504372"/>
                <a:gd name="connsiteY4" fmla="*/ 544485 h 1394012"/>
                <a:gd name="connsiteX5" fmla="*/ 604474 w 2504372"/>
                <a:gd name="connsiteY5" fmla="*/ 705198 h 1394012"/>
                <a:gd name="connsiteX6" fmla="*/ 600014 w 2504372"/>
                <a:gd name="connsiteY6" fmla="*/ 716300 h 1394012"/>
                <a:gd name="connsiteX7" fmla="*/ 649443 w 2504372"/>
                <a:gd name="connsiteY7" fmla="*/ 758994 h 1394012"/>
                <a:gd name="connsiteX8" fmla="*/ 1235469 w 2504372"/>
                <a:gd name="connsiteY8" fmla="*/ 892017 h 1394012"/>
                <a:gd name="connsiteX9" fmla="*/ 1838205 w 2504372"/>
                <a:gd name="connsiteY9" fmla="*/ 762063 h 1394012"/>
                <a:gd name="connsiteX10" fmla="*/ 1869556 w 2504372"/>
                <a:gd name="connsiteY10" fmla="*/ 730317 h 1394012"/>
                <a:gd name="connsiteX11" fmla="*/ 1847384 w 2504372"/>
                <a:gd name="connsiteY11" fmla="*/ 698348 h 1394012"/>
                <a:gd name="connsiteX12" fmla="*/ 1485123 w 2504372"/>
                <a:gd name="connsiteY12" fmla="*/ 142876 h 1394012"/>
                <a:gd name="connsiteX13" fmla="*/ 1485122 w 2504372"/>
                <a:gd name="connsiteY13" fmla="*/ 1 h 1394012"/>
                <a:gd name="connsiteX14" fmla="*/ 1748800 w 2504372"/>
                <a:gd name="connsiteY14" fmla="*/ 1 h 1394012"/>
                <a:gd name="connsiteX15" fmla="*/ 2402383 w 2504372"/>
                <a:gd name="connsiteY15" fmla="*/ 605898 h 1394012"/>
                <a:gd name="connsiteX16" fmla="*/ 2504372 w 2504372"/>
                <a:gd name="connsiteY16" fmla="*/ 785052 h 1394012"/>
                <a:gd name="connsiteX17" fmla="*/ 2503565 w 2504372"/>
                <a:gd name="connsiteY17" fmla="*/ 792399 h 1394012"/>
                <a:gd name="connsiteX18" fmla="*/ 2503565 w 2504372"/>
                <a:gd name="connsiteY18" fmla="*/ 919675 h 1394012"/>
                <a:gd name="connsiteX19" fmla="*/ 2503805 w 2504372"/>
                <a:gd name="connsiteY19" fmla="*/ 920652 h 1394012"/>
                <a:gd name="connsiteX20" fmla="*/ 2503565 w 2504372"/>
                <a:gd name="connsiteY20" fmla="*/ 925757 h 1394012"/>
                <a:gd name="connsiteX21" fmla="*/ 2503565 w 2504372"/>
                <a:gd name="connsiteY21" fmla="*/ 947571 h 1394012"/>
                <a:gd name="connsiteX22" fmla="*/ 2502539 w 2504372"/>
                <a:gd name="connsiteY22" fmla="*/ 947571 h 1394012"/>
                <a:gd name="connsiteX23" fmla="*/ 2501434 w 2504372"/>
                <a:gd name="connsiteY23" fmla="*/ 971056 h 1394012"/>
                <a:gd name="connsiteX24" fmla="*/ 1243884 w 2504372"/>
                <a:gd name="connsiteY24" fmla="*/ 1393942 h 1394012"/>
                <a:gd name="connsiteX25" fmla="*/ 18116 w 2504372"/>
                <a:gd name="connsiteY25" fmla="*/ 963521 h 1394012"/>
                <a:gd name="connsiteX26" fmla="*/ 4968 w 2504372"/>
                <a:gd name="connsiteY26" fmla="*/ 893596 h 1394012"/>
                <a:gd name="connsiteX27" fmla="*/ 0 w 2504372"/>
                <a:gd name="connsiteY27" fmla="*/ 893596 h 1394012"/>
                <a:gd name="connsiteX28" fmla="*/ 0 w 2504372"/>
                <a:gd name="connsiteY28" fmla="*/ 727761 h 1394012"/>
                <a:gd name="connsiteX29" fmla="*/ 3003 w 2504372"/>
                <a:gd name="connsiteY29" fmla="*/ 727761 h 1394012"/>
                <a:gd name="connsiteX30" fmla="*/ 12276 w 2504372"/>
                <a:gd name="connsiteY30" fmla="*/ 686402 h 1394012"/>
                <a:gd name="connsiteX31" fmla="*/ 37699 w 2504372"/>
                <a:gd name="connsiteY31" fmla="*/ 642364 h 1394012"/>
                <a:gd name="connsiteX32" fmla="*/ 129388 w 2504372"/>
                <a:gd name="connsiteY32" fmla="*/ 525566 h 1394012"/>
                <a:gd name="connsiteX33" fmla="*/ 154916 w 2504372"/>
                <a:gd name="connsiteY33" fmla="*/ 493511 h 1394012"/>
                <a:gd name="connsiteX34" fmla="*/ 51726 w 2504372"/>
                <a:gd name="connsiteY34" fmla="*/ 493511 h 1394012"/>
                <a:gd name="connsiteX35" fmla="*/ 51725 w 2504372"/>
                <a:gd name="connsiteY35" fmla="*/ 350636 h 1394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2504372" h="1394012">
                  <a:moveTo>
                    <a:pt x="705309" y="0"/>
                  </a:moveTo>
                  <a:lnTo>
                    <a:pt x="921300" y="350636"/>
                  </a:lnTo>
                  <a:cubicBezTo>
                    <a:pt x="921300" y="398261"/>
                    <a:pt x="921301" y="445886"/>
                    <a:pt x="921301" y="493511"/>
                  </a:cubicBezTo>
                  <a:lnTo>
                    <a:pt x="691606" y="493511"/>
                  </a:lnTo>
                  <a:lnTo>
                    <a:pt x="670597" y="544485"/>
                  </a:lnTo>
                  <a:cubicBezTo>
                    <a:pt x="649295" y="595930"/>
                    <a:pt x="628586" y="645673"/>
                    <a:pt x="604474" y="705198"/>
                  </a:cubicBezTo>
                  <a:lnTo>
                    <a:pt x="600014" y="716300"/>
                  </a:lnTo>
                  <a:lnTo>
                    <a:pt x="649443" y="758994"/>
                  </a:lnTo>
                  <a:cubicBezTo>
                    <a:pt x="753565" y="828537"/>
                    <a:pt x="959636" y="883835"/>
                    <a:pt x="1235469" y="892017"/>
                  </a:cubicBezTo>
                  <a:cubicBezTo>
                    <a:pt x="1511302" y="900198"/>
                    <a:pt x="1733444" y="840444"/>
                    <a:pt x="1838205" y="762063"/>
                  </a:cubicBezTo>
                  <a:lnTo>
                    <a:pt x="1869556" y="730317"/>
                  </a:lnTo>
                  <a:lnTo>
                    <a:pt x="1847384" y="698348"/>
                  </a:lnTo>
                  <a:cubicBezTo>
                    <a:pt x="1749180" y="553996"/>
                    <a:pt x="1602117" y="321232"/>
                    <a:pt x="1485123" y="142876"/>
                  </a:cubicBezTo>
                  <a:cubicBezTo>
                    <a:pt x="1485123" y="95251"/>
                    <a:pt x="1485122" y="47626"/>
                    <a:pt x="1485122" y="1"/>
                  </a:cubicBezTo>
                  <a:lnTo>
                    <a:pt x="1748800" y="1"/>
                  </a:lnTo>
                  <a:cubicBezTo>
                    <a:pt x="1966660" y="201967"/>
                    <a:pt x="2049878" y="282379"/>
                    <a:pt x="2402383" y="605898"/>
                  </a:cubicBezTo>
                  <a:cubicBezTo>
                    <a:pt x="2468478" y="666558"/>
                    <a:pt x="2501059" y="726938"/>
                    <a:pt x="2504372" y="785052"/>
                  </a:cubicBezTo>
                  <a:lnTo>
                    <a:pt x="2503565" y="792399"/>
                  </a:lnTo>
                  <a:lnTo>
                    <a:pt x="2503565" y="919675"/>
                  </a:lnTo>
                  <a:lnTo>
                    <a:pt x="2503805" y="920652"/>
                  </a:lnTo>
                  <a:lnTo>
                    <a:pt x="2503565" y="925757"/>
                  </a:lnTo>
                  <a:lnTo>
                    <a:pt x="2503565" y="947571"/>
                  </a:lnTo>
                  <a:lnTo>
                    <a:pt x="2502539" y="947571"/>
                  </a:lnTo>
                  <a:lnTo>
                    <a:pt x="2501434" y="971056"/>
                  </a:lnTo>
                  <a:cubicBezTo>
                    <a:pt x="2456284" y="1203216"/>
                    <a:pt x="1940794" y="1389289"/>
                    <a:pt x="1243884" y="1393942"/>
                  </a:cubicBezTo>
                  <a:cubicBezTo>
                    <a:pt x="546975" y="1398596"/>
                    <a:pt x="107123" y="1171405"/>
                    <a:pt x="18116" y="963521"/>
                  </a:cubicBezTo>
                  <a:lnTo>
                    <a:pt x="4968" y="893596"/>
                  </a:lnTo>
                  <a:lnTo>
                    <a:pt x="0" y="893596"/>
                  </a:lnTo>
                  <a:lnTo>
                    <a:pt x="0" y="727761"/>
                  </a:lnTo>
                  <a:lnTo>
                    <a:pt x="3003" y="727761"/>
                  </a:lnTo>
                  <a:lnTo>
                    <a:pt x="12276" y="686402"/>
                  </a:lnTo>
                  <a:cubicBezTo>
                    <a:pt x="18255" y="671173"/>
                    <a:pt x="26712" y="656448"/>
                    <a:pt x="37699" y="642364"/>
                  </a:cubicBezTo>
                  <a:lnTo>
                    <a:pt x="129388" y="525566"/>
                  </a:lnTo>
                  <a:lnTo>
                    <a:pt x="154916" y="493511"/>
                  </a:lnTo>
                  <a:lnTo>
                    <a:pt x="51726" y="493511"/>
                  </a:lnTo>
                  <a:cubicBezTo>
                    <a:pt x="51726" y="445886"/>
                    <a:pt x="51725" y="398261"/>
                    <a:pt x="51725" y="350636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4FA56981-DA65-57BB-4037-CF13C0D18B6A}"/>
                </a:ext>
              </a:extLst>
            </p:cNvPr>
            <p:cNvSpPr/>
            <p:nvPr/>
          </p:nvSpPr>
          <p:spPr bwMode="auto">
            <a:xfrm>
              <a:off x="2956349" y="1194924"/>
              <a:ext cx="1783360" cy="891320"/>
            </a:xfrm>
            <a:custGeom>
              <a:avLst/>
              <a:gdLst>
                <a:gd name="connsiteX0" fmla="*/ 1912257 w 6800173"/>
                <a:gd name="connsiteY0" fmla="*/ 0 h 3398711"/>
                <a:gd name="connsiteX1" fmla="*/ 2498997 w 6800173"/>
                <a:gd name="connsiteY1" fmla="*/ 952500 h 3398711"/>
                <a:gd name="connsiteX2" fmla="*/ 1875032 w 6800173"/>
                <a:gd name="connsiteY2" fmla="*/ 952500 h 3398711"/>
                <a:gd name="connsiteX3" fmla="*/ 1817959 w 6800173"/>
                <a:gd name="connsiteY3" fmla="*/ 1090971 h 3398711"/>
                <a:gd name="connsiteX4" fmla="*/ 1569356 w 6800173"/>
                <a:gd name="connsiteY4" fmla="*/ 1699261 h 3398711"/>
                <a:gd name="connsiteX5" fmla="*/ 3352436 w 6800173"/>
                <a:gd name="connsiteY5" fmla="*/ 2423161 h 3398711"/>
                <a:gd name="connsiteX6" fmla="*/ 5120276 w 6800173"/>
                <a:gd name="connsiteY6" fmla="*/ 1661161 h 3398711"/>
                <a:gd name="connsiteX7" fmla="*/ 4030616 w 6800173"/>
                <a:gd name="connsiteY7" fmla="*/ 1 h 3398711"/>
                <a:gd name="connsiteX8" fmla="*/ 4746896 w 6800173"/>
                <a:gd name="connsiteY8" fmla="*/ 1 h 3398711"/>
                <a:gd name="connsiteX9" fmla="*/ 6522356 w 6800173"/>
                <a:gd name="connsiteY9" fmla="*/ 1645921 h 3398711"/>
                <a:gd name="connsiteX10" fmla="*/ 3375296 w 6800173"/>
                <a:gd name="connsiteY10" fmla="*/ 3398521 h 3398711"/>
                <a:gd name="connsiteX11" fmla="*/ 98696 w 6800173"/>
                <a:gd name="connsiteY11" fmla="*/ 1744981 h 3398711"/>
                <a:gd name="connsiteX12" fmla="*/ 702417 w 6800173"/>
                <a:gd name="connsiteY12" fmla="*/ 991345 h 3398711"/>
                <a:gd name="connsiteX13" fmla="*/ 733925 w 6800173"/>
                <a:gd name="connsiteY13" fmla="*/ 952500 h 3398711"/>
                <a:gd name="connsiteX14" fmla="*/ 136797 w 6800173"/>
                <a:gd name="connsiteY14" fmla="*/ 952500 h 339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6800173" h="3398711">
                  <a:moveTo>
                    <a:pt x="1912257" y="0"/>
                  </a:moveTo>
                  <a:lnTo>
                    <a:pt x="2498997" y="952500"/>
                  </a:lnTo>
                  <a:lnTo>
                    <a:pt x="1875032" y="952500"/>
                  </a:lnTo>
                  <a:lnTo>
                    <a:pt x="1817959" y="1090971"/>
                  </a:lnTo>
                  <a:cubicBezTo>
                    <a:pt x="1740806" y="1277304"/>
                    <a:pt x="1666511" y="1455421"/>
                    <a:pt x="1569356" y="1699261"/>
                  </a:cubicBezTo>
                  <a:cubicBezTo>
                    <a:pt x="1439816" y="2024381"/>
                    <a:pt x="2153556" y="2387601"/>
                    <a:pt x="3352436" y="2423161"/>
                  </a:cubicBezTo>
                  <a:cubicBezTo>
                    <a:pt x="4551316" y="2458721"/>
                    <a:pt x="5376816" y="2021841"/>
                    <a:pt x="5120276" y="1661161"/>
                  </a:cubicBezTo>
                  <a:cubicBezTo>
                    <a:pt x="4863736" y="1300481"/>
                    <a:pt x="4393836" y="553721"/>
                    <a:pt x="4030616" y="1"/>
                  </a:cubicBezTo>
                  <a:lnTo>
                    <a:pt x="4746896" y="1"/>
                  </a:lnTo>
                  <a:cubicBezTo>
                    <a:pt x="5338716" y="548641"/>
                    <a:pt x="5564776" y="767081"/>
                    <a:pt x="6522356" y="1645921"/>
                  </a:cubicBezTo>
                  <a:cubicBezTo>
                    <a:pt x="7479936" y="2524761"/>
                    <a:pt x="5847986" y="3382011"/>
                    <a:pt x="3375296" y="3398521"/>
                  </a:cubicBezTo>
                  <a:cubicBezTo>
                    <a:pt x="902606" y="3415031"/>
                    <a:pt x="-378824" y="2357121"/>
                    <a:pt x="98696" y="1744981"/>
                  </a:cubicBezTo>
                  <a:cubicBezTo>
                    <a:pt x="516526" y="1209359"/>
                    <a:pt x="549308" y="1179355"/>
                    <a:pt x="702417" y="991345"/>
                  </a:cubicBezTo>
                  <a:lnTo>
                    <a:pt x="733925" y="952500"/>
                  </a:lnTo>
                  <a:lnTo>
                    <a:pt x="136797" y="95250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67" name="グループ化 66">
            <a:extLst>
              <a:ext uri="{FF2B5EF4-FFF2-40B4-BE49-F238E27FC236}">
                <a16:creationId xmlns:a16="http://schemas.microsoft.com/office/drawing/2014/main" id="{F1922FBF-F618-2A12-D755-4B26933DB2E3}"/>
              </a:ext>
            </a:extLst>
          </p:cNvPr>
          <p:cNvGrpSpPr/>
          <p:nvPr/>
        </p:nvGrpSpPr>
        <p:grpSpPr>
          <a:xfrm>
            <a:off x="5051024" y="1013811"/>
            <a:ext cx="1850523" cy="1340377"/>
            <a:chOff x="5051024" y="1013811"/>
            <a:chExt cx="1850523" cy="1340377"/>
          </a:xfrm>
        </p:grpSpPr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0A6E81AF-385E-B69E-09B1-3214BB7CDD5B}"/>
                </a:ext>
              </a:extLst>
            </p:cNvPr>
            <p:cNvSpPr/>
            <p:nvPr/>
          </p:nvSpPr>
          <p:spPr bwMode="auto">
            <a:xfrm>
              <a:off x="5051024" y="1013811"/>
              <a:ext cx="1850523" cy="1340377"/>
            </a:xfrm>
            <a:custGeom>
              <a:avLst/>
              <a:gdLst>
                <a:gd name="connsiteX0" fmla="*/ 1516614 w 2597562"/>
                <a:gd name="connsiteY0" fmla="*/ 42 h 1881474"/>
                <a:gd name="connsiteX1" fmla="*/ 1849530 w 2597562"/>
                <a:gd name="connsiteY1" fmla="*/ 64775 h 1881474"/>
                <a:gd name="connsiteX2" fmla="*/ 2364060 w 2597562"/>
                <a:gd name="connsiteY2" fmla="*/ 1002629 h 1881474"/>
                <a:gd name="connsiteX3" fmla="*/ 2377735 w 2597562"/>
                <a:gd name="connsiteY3" fmla="*/ 1027559 h 1881474"/>
                <a:gd name="connsiteX4" fmla="*/ 2597562 w 2597562"/>
                <a:gd name="connsiteY4" fmla="*/ 1027559 h 1881474"/>
                <a:gd name="connsiteX5" fmla="*/ 2539385 w 2597562"/>
                <a:gd name="connsiteY5" fmla="*/ 1170434 h 1881474"/>
                <a:gd name="connsiteX6" fmla="*/ 2597562 w 2597562"/>
                <a:gd name="connsiteY6" fmla="*/ 1170434 h 1881474"/>
                <a:gd name="connsiteX7" fmla="*/ 2318077 w 2597562"/>
                <a:gd name="connsiteY7" fmla="*/ 1856814 h 1881474"/>
                <a:gd name="connsiteX8" fmla="*/ 1549495 w 2597562"/>
                <a:gd name="connsiteY8" fmla="*/ 1170434 h 1881474"/>
                <a:gd name="connsiteX9" fmla="*/ 1709481 w 2597562"/>
                <a:gd name="connsiteY9" fmla="*/ 1170434 h 1881474"/>
                <a:gd name="connsiteX10" fmla="*/ 1549495 w 2597562"/>
                <a:gd name="connsiteY10" fmla="*/ 1027559 h 1881474"/>
                <a:gd name="connsiteX11" fmla="*/ 1760751 w 2597562"/>
                <a:gd name="connsiteY11" fmla="*/ 1027559 h 1881474"/>
                <a:gd name="connsiteX12" fmla="*/ 1757713 w 2597562"/>
                <a:gd name="connsiteY12" fmla="*/ 1006925 h 1881474"/>
                <a:gd name="connsiteX13" fmla="*/ 1639916 w 2597562"/>
                <a:gd name="connsiteY13" fmla="*/ 212788 h 1881474"/>
                <a:gd name="connsiteX14" fmla="*/ 1516101 w 2597562"/>
                <a:gd name="connsiteY14" fmla="*/ 181963 h 1881474"/>
                <a:gd name="connsiteX15" fmla="*/ 1397422 w 2597562"/>
                <a:gd name="connsiteY15" fmla="*/ 208678 h 1881474"/>
                <a:gd name="connsiteX16" fmla="*/ 895994 w 2597562"/>
                <a:gd name="connsiteY16" fmla="*/ 1881474 h 1881474"/>
                <a:gd name="connsiteX17" fmla="*/ 0 w 2597562"/>
                <a:gd name="connsiteY17" fmla="*/ 1881474 h 1881474"/>
                <a:gd name="connsiteX18" fmla="*/ 101702 w 2597562"/>
                <a:gd name="connsiteY18" fmla="*/ 1738599 h 1881474"/>
                <a:gd name="connsiteX19" fmla="*/ 0 w 2597562"/>
                <a:gd name="connsiteY19" fmla="*/ 1738599 h 1881474"/>
                <a:gd name="connsiteX20" fmla="*/ 1187809 w 2597562"/>
                <a:gd name="connsiteY20" fmla="*/ 69913 h 1881474"/>
                <a:gd name="connsiteX21" fmla="*/ 1516614 w 2597562"/>
                <a:gd name="connsiteY21" fmla="*/ 42 h 1881474"/>
                <a:gd name="connsiteX0" fmla="*/ 1516614 w 2597562"/>
                <a:gd name="connsiteY0" fmla="*/ 42 h 1881474"/>
                <a:gd name="connsiteX1" fmla="*/ 1849530 w 2597562"/>
                <a:gd name="connsiteY1" fmla="*/ 64775 h 1881474"/>
                <a:gd name="connsiteX2" fmla="*/ 2364060 w 2597562"/>
                <a:gd name="connsiteY2" fmla="*/ 1002629 h 1881474"/>
                <a:gd name="connsiteX3" fmla="*/ 2377735 w 2597562"/>
                <a:gd name="connsiteY3" fmla="*/ 1027559 h 1881474"/>
                <a:gd name="connsiteX4" fmla="*/ 2597562 w 2597562"/>
                <a:gd name="connsiteY4" fmla="*/ 1027559 h 1881474"/>
                <a:gd name="connsiteX5" fmla="*/ 2539385 w 2597562"/>
                <a:gd name="connsiteY5" fmla="*/ 1170434 h 1881474"/>
                <a:gd name="connsiteX6" fmla="*/ 2597562 w 2597562"/>
                <a:gd name="connsiteY6" fmla="*/ 1170434 h 1881474"/>
                <a:gd name="connsiteX7" fmla="*/ 2318077 w 2597562"/>
                <a:gd name="connsiteY7" fmla="*/ 1856814 h 1881474"/>
                <a:gd name="connsiteX8" fmla="*/ 1549495 w 2597562"/>
                <a:gd name="connsiteY8" fmla="*/ 1170434 h 1881474"/>
                <a:gd name="connsiteX9" fmla="*/ 1709481 w 2597562"/>
                <a:gd name="connsiteY9" fmla="*/ 1170434 h 1881474"/>
                <a:gd name="connsiteX10" fmla="*/ 1549495 w 2597562"/>
                <a:gd name="connsiteY10" fmla="*/ 1027559 h 1881474"/>
                <a:gd name="connsiteX11" fmla="*/ 1760751 w 2597562"/>
                <a:gd name="connsiteY11" fmla="*/ 1027559 h 1881474"/>
                <a:gd name="connsiteX12" fmla="*/ 1757713 w 2597562"/>
                <a:gd name="connsiteY12" fmla="*/ 1006925 h 1881474"/>
                <a:gd name="connsiteX13" fmla="*/ 1639916 w 2597562"/>
                <a:gd name="connsiteY13" fmla="*/ 212788 h 1881474"/>
                <a:gd name="connsiteX14" fmla="*/ 1516101 w 2597562"/>
                <a:gd name="connsiteY14" fmla="*/ 181963 h 1881474"/>
                <a:gd name="connsiteX15" fmla="*/ 1397422 w 2597562"/>
                <a:gd name="connsiteY15" fmla="*/ 208678 h 1881474"/>
                <a:gd name="connsiteX16" fmla="*/ 895994 w 2597562"/>
                <a:gd name="connsiteY16" fmla="*/ 1881474 h 1881474"/>
                <a:gd name="connsiteX17" fmla="*/ 0 w 2597562"/>
                <a:gd name="connsiteY17" fmla="*/ 1881474 h 1881474"/>
                <a:gd name="connsiteX18" fmla="*/ 0 w 2597562"/>
                <a:gd name="connsiteY18" fmla="*/ 1738599 h 1881474"/>
                <a:gd name="connsiteX19" fmla="*/ 1187809 w 2597562"/>
                <a:gd name="connsiteY19" fmla="*/ 69913 h 1881474"/>
                <a:gd name="connsiteX20" fmla="*/ 1516614 w 2597562"/>
                <a:gd name="connsiteY20" fmla="*/ 42 h 1881474"/>
                <a:gd name="connsiteX0" fmla="*/ 1516614 w 2597562"/>
                <a:gd name="connsiteY0" fmla="*/ 42 h 1881474"/>
                <a:gd name="connsiteX1" fmla="*/ 1849530 w 2597562"/>
                <a:gd name="connsiteY1" fmla="*/ 64775 h 1881474"/>
                <a:gd name="connsiteX2" fmla="*/ 2364060 w 2597562"/>
                <a:gd name="connsiteY2" fmla="*/ 1002629 h 1881474"/>
                <a:gd name="connsiteX3" fmla="*/ 2377735 w 2597562"/>
                <a:gd name="connsiteY3" fmla="*/ 1027559 h 1881474"/>
                <a:gd name="connsiteX4" fmla="*/ 2597562 w 2597562"/>
                <a:gd name="connsiteY4" fmla="*/ 1027559 h 1881474"/>
                <a:gd name="connsiteX5" fmla="*/ 2539385 w 2597562"/>
                <a:gd name="connsiteY5" fmla="*/ 1170434 h 1881474"/>
                <a:gd name="connsiteX6" fmla="*/ 2597562 w 2597562"/>
                <a:gd name="connsiteY6" fmla="*/ 1170434 h 1881474"/>
                <a:gd name="connsiteX7" fmla="*/ 2318077 w 2597562"/>
                <a:gd name="connsiteY7" fmla="*/ 1856814 h 1881474"/>
                <a:gd name="connsiteX8" fmla="*/ 1549495 w 2597562"/>
                <a:gd name="connsiteY8" fmla="*/ 1170434 h 1881474"/>
                <a:gd name="connsiteX9" fmla="*/ 1549495 w 2597562"/>
                <a:gd name="connsiteY9" fmla="*/ 1027559 h 1881474"/>
                <a:gd name="connsiteX10" fmla="*/ 1760751 w 2597562"/>
                <a:gd name="connsiteY10" fmla="*/ 1027559 h 1881474"/>
                <a:gd name="connsiteX11" fmla="*/ 1757713 w 2597562"/>
                <a:gd name="connsiteY11" fmla="*/ 1006925 h 1881474"/>
                <a:gd name="connsiteX12" fmla="*/ 1639916 w 2597562"/>
                <a:gd name="connsiteY12" fmla="*/ 212788 h 1881474"/>
                <a:gd name="connsiteX13" fmla="*/ 1516101 w 2597562"/>
                <a:gd name="connsiteY13" fmla="*/ 181963 h 1881474"/>
                <a:gd name="connsiteX14" fmla="*/ 1397422 w 2597562"/>
                <a:gd name="connsiteY14" fmla="*/ 208678 h 1881474"/>
                <a:gd name="connsiteX15" fmla="*/ 895994 w 2597562"/>
                <a:gd name="connsiteY15" fmla="*/ 1881474 h 1881474"/>
                <a:gd name="connsiteX16" fmla="*/ 0 w 2597562"/>
                <a:gd name="connsiteY16" fmla="*/ 1881474 h 1881474"/>
                <a:gd name="connsiteX17" fmla="*/ 0 w 2597562"/>
                <a:gd name="connsiteY17" fmla="*/ 1738599 h 1881474"/>
                <a:gd name="connsiteX18" fmla="*/ 1187809 w 2597562"/>
                <a:gd name="connsiteY18" fmla="*/ 69913 h 1881474"/>
                <a:gd name="connsiteX19" fmla="*/ 1516614 w 2597562"/>
                <a:gd name="connsiteY19" fmla="*/ 42 h 1881474"/>
                <a:gd name="connsiteX0" fmla="*/ 1516614 w 2597562"/>
                <a:gd name="connsiteY0" fmla="*/ 42 h 1881474"/>
                <a:gd name="connsiteX1" fmla="*/ 1849530 w 2597562"/>
                <a:gd name="connsiteY1" fmla="*/ 64775 h 1881474"/>
                <a:gd name="connsiteX2" fmla="*/ 2364060 w 2597562"/>
                <a:gd name="connsiteY2" fmla="*/ 1002629 h 1881474"/>
                <a:gd name="connsiteX3" fmla="*/ 2377735 w 2597562"/>
                <a:gd name="connsiteY3" fmla="*/ 1027559 h 1881474"/>
                <a:gd name="connsiteX4" fmla="*/ 2597562 w 2597562"/>
                <a:gd name="connsiteY4" fmla="*/ 1027559 h 1881474"/>
                <a:gd name="connsiteX5" fmla="*/ 2597562 w 2597562"/>
                <a:gd name="connsiteY5" fmla="*/ 1170434 h 1881474"/>
                <a:gd name="connsiteX6" fmla="*/ 2318077 w 2597562"/>
                <a:gd name="connsiteY6" fmla="*/ 1856814 h 1881474"/>
                <a:gd name="connsiteX7" fmla="*/ 1549495 w 2597562"/>
                <a:gd name="connsiteY7" fmla="*/ 1170434 h 1881474"/>
                <a:gd name="connsiteX8" fmla="*/ 1549495 w 2597562"/>
                <a:gd name="connsiteY8" fmla="*/ 1027559 h 1881474"/>
                <a:gd name="connsiteX9" fmla="*/ 1760751 w 2597562"/>
                <a:gd name="connsiteY9" fmla="*/ 1027559 h 1881474"/>
                <a:gd name="connsiteX10" fmla="*/ 1757713 w 2597562"/>
                <a:gd name="connsiteY10" fmla="*/ 1006925 h 1881474"/>
                <a:gd name="connsiteX11" fmla="*/ 1639916 w 2597562"/>
                <a:gd name="connsiteY11" fmla="*/ 212788 h 1881474"/>
                <a:gd name="connsiteX12" fmla="*/ 1516101 w 2597562"/>
                <a:gd name="connsiteY12" fmla="*/ 181963 h 1881474"/>
                <a:gd name="connsiteX13" fmla="*/ 1397422 w 2597562"/>
                <a:gd name="connsiteY13" fmla="*/ 208678 h 1881474"/>
                <a:gd name="connsiteX14" fmla="*/ 895994 w 2597562"/>
                <a:gd name="connsiteY14" fmla="*/ 1881474 h 1881474"/>
                <a:gd name="connsiteX15" fmla="*/ 0 w 2597562"/>
                <a:gd name="connsiteY15" fmla="*/ 1881474 h 1881474"/>
                <a:gd name="connsiteX16" fmla="*/ 0 w 2597562"/>
                <a:gd name="connsiteY16" fmla="*/ 1738599 h 1881474"/>
                <a:gd name="connsiteX17" fmla="*/ 1187809 w 2597562"/>
                <a:gd name="connsiteY17" fmla="*/ 69913 h 1881474"/>
                <a:gd name="connsiteX18" fmla="*/ 1516614 w 2597562"/>
                <a:gd name="connsiteY18" fmla="*/ 42 h 1881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597562" h="1881474">
                  <a:moveTo>
                    <a:pt x="1516614" y="42"/>
                  </a:moveTo>
                  <a:cubicBezTo>
                    <a:pt x="1723145" y="1582"/>
                    <a:pt x="1829493" y="29326"/>
                    <a:pt x="1849530" y="64775"/>
                  </a:cubicBezTo>
                  <a:cubicBezTo>
                    <a:pt x="1868314" y="98008"/>
                    <a:pt x="2174582" y="657142"/>
                    <a:pt x="2364060" y="1002629"/>
                  </a:cubicBezTo>
                  <a:lnTo>
                    <a:pt x="2377735" y="1027559"/>
                  </a:lnTo>
                  <a:lnTo>
                    <a:pt x="2597562" y="1027559"/>
                  </a:lnTo>
                  <a:lnTo>
                    <a:pt x="2597562" y="1170434"/>
                  </a:lnTo>
                  <a:lnTo>
                    <a:pt x="2318077" y="1856814"/>
                  </a:lnTo>
                  <a:lnTo>
                    <a:pt x="1549495" y="1170434"/>
                  </a:lnTo>
                  <a:lnTo>
                    <a:pt x="1549495" y="1027559"/>
                  </a:lnTo>
                  <a:lnTo>
                    <a:pt x="1760751" y="1027559"/>
                  </a:lnTo>
                  <a:lnTo>
                    <a:pt x="1757713" y="1006925"/>
                  </a:lnTo>
                  <a:cubicBezTo>
                    <a:pt x="1707555" y="665681"/>
                    <a:pt x="1643428" y="226275"/>
                    <a:pt x="1639916" y="212788"/>
                  </a:cubicBezTo>
                  <a:cubicBezTo>
                    <a:pt x="1635635" y="196348"/>
                    <a:pt x="1589740" y="179908"/>
                    <a:pt x="1516101" y="181963"/>
                  </a:cubicBezTo>
                  <a:cubicBezTo>
                    <a:pt x="1442462" y="184018"/>
                    <a:pt x="1404615" y="192066"/>
                    <a:pt x="1397422" y="208678"/>
                  </a:cubicBezTo>
                  <a:cubicBezTo>
                    <a:pt x="1390230" y="225290"/>
                    <a:pt x="1063137" y="1323876"/>
                    <a:pt x="895994" y="1881474"/>
                  </a:cubicBezTo>
                  <a:lnTo>
                    <a:pt x="0" y="1881474"/>
                  </a:lnTo>
                  <a:lnTo>
                    <a:pt x="0" y="1738599"/>
                  </a:lnTo>
                  <a:lnTo>
                    <a:pt x="1187809" y="69913"/>
                  </a:lnTo>
                  <a:cubicBezTo>
                    <a:pt x="1208016" y="40457"/>
                    <a:pt x="1310084" y="-1499"/>
                    <a:pt x="1516614" y="42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CF913B0C-2932-D251-17C1-2E614CAA3F5B}"/>
                </a:ext>
              </a:extLst>
            </p:cNvPr>
            <p:cNvSpPr/>
            <p:nvPr/>
          </p:nvSpPr>
          <p:spPr bwMode="auto">
            <a:xfrm>
              <a:off x="5051024" y="1115597"/>
              <a:ext cx="1850523" cy="1238591"/>
            </a:xfrm>
            <a:custGeom>
              <a:avLst/>
              <a:gdLst>
                <a:gd name="connsiteX0" fmla="*/ 2343150 w 4013200"/>
                <a:gd name="connsiteY0" fmla="*/ 63 h 2686113"/>
                <a:gd name="connsiteX1" fmla="*/ 2857500 w 4013200"/>
                <a:gd name="connsiteY1" fmla="*/ 100075 h 2686113"/>
                <a:gd name="connsiteX2" fmla="*/ 3652443 w 4013200"/>
                <a:gd name="connsiteY2" fmla="*/ 1549048 h 2686113"/>
                <a:gd name="connsiteX3" fmla="*/ 3673570 w 4013200"/>
                <a:gd name="connsiteY3" fmla="*/ 1587564 h 2686113"/>
                <a:gd name="connsiteX4" fmla="*/ 4013200 w 4013200"/>
                <a:gd name="connsiteY4" fmla="*/ 1587564 h 2686113"/>
                <a:gd name="connsiteX5" fmla="*/ 3581400 w 4013200"/>
                <a:gd name="connsiteY5" fmla="*/ 2648014 h 2686113"/>
                <a:gd name="connsiteX6" fmla="*/ 2393950 w 4013200"/>
                <a:gd name="connsiteY6" fmla="*/ 1587564 h 2686113"/>
                <a:gd name="connsiteX7" fmla="*/ 2752862 w 4013200"/>
                <a:gd name="connsiteY7" fmla="*/ 1587564 h 2686113"/>
                <a:gd name="connsiteX8" fmla="*/ 2747198 w 4013200"/>
                <a:gd name="connsiteY8" fmla="*/ 1549251 h 2686113"/>
                <a:gd name="connsiteX9" fmla="*/ 2533650 w 4013200"/>
                <a:gd name="connsiteY9" fmla="*/ 108013 h 2686113"/>
                <a:gd name="connsiteX10" fmla="*/ 2342357 w 4013200"/>
                <a:gd name="connsiteY10" fmla="*/ 60388 h 2686113"/>
                <a:gd name="connsiteX11" fmla="*/ 2159000 w 4013200"/>
                <a:gd name="connsiteY11" fmla="*/ 101663 h 2686113"/>
                <a:gd name="connsiteX12" fmla="*/ 1384300 w 4013200"/>
                <a:gd name="connsiteY12" fmla="*/ 2686113 h 2686113"/>
                <a:gd name="connsiteX13" fmla="*/ 0 w 4013200"/>
                <a:gd name="connsiteY13" fmla="*/ 2686113 h 2686113"/>
                <a:gd name="connsiteX14" fmla="*/ 1835150 w 4013200"/>
                <a:gd name="connsiteY14" fmla="*/ 108013 h 2686113"/>
                <a:gd name="connsiteX15" fmla="*/ 2343150 w 4013200"/>
                <a:gd name="connsiteY15" fmla="*/ 63 h 2686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013200" h="2686113">
                  <a:moveTo>
                    <a:pt x="2343150" y="63"/>
                  </a:moveTo>
                  <a:cubicBezTo>
                    <a:pt x="2662237" y="2443"/>
                    <a:pt x="2826543" y="45307"/>
                    <a:pt x="2857500" y="100075"/>
                  </a:cubicBezTo>
                  <a:cubicBezTo>
                    <a:pt x="2886522" y="151420"/>
                    <a:pt x="3359702" y="1015275"/>
                    <a:pt x="3652443" y="1549048"/>
                  </a:cubicBezTo>
                  <a:lnTo>
                    <a:pt x="3673570" y="1587564"/>
                  </a:lnTo>
                  <a:lnTo>
                    <a:pt x="4013200" y="1587564"/>
                  </a:lnTo>
                  <a:lnTo>
                    <a:pt x="3581400" y="2648014"/>
                  </a:lnTo>
                  <a:lnTo>
                    <a:pt x="2393950" y="1587564"/>
                  </a:lnTo>
                  <a:lnTo>
                    <a:pt x="2752862" y="1587564"/>
                  </a:lnTo>
                  <a:lnTo>
                    <a:pt x="2747198" y="1549251"/>
                  </a:lnTo>
                  <a:cubicBezTo>
                    <a:pt x="2668370" y="1015121"/>
                    <a:pt x="2539851" y="131826"/>
                    <a:pt x="2533650" y="108013"/>
                  </a:cubicBezTo>
                  <a:cubicBezTo>
                    <a:pt x="2527036" y="82613"/>
                    <a:pt x="2456128" y="57213"/>
                    <a:pt x="2342357" y="60388"/>
                  </a:cubicBezTo>
                  <a:cubicBezTo>
                    <a:pt x="2228586" y="63563"/>
                    <a:pt x="2170112" y="75998"/>
                    <a:pt x="2159000" y="101663"/>
                  </a:cubicBezTo>
                  <a:cubicBezTo>
                    <a:pt x="2147888" y="127328"/>
                    <a:pt x="1642533" y="1824630"/>
                    <a:pt x="1384300" y="2686113"/>
                  </a:cubicBezTo>
                  <a:lnTo>
                    <a:pt x="0" y="2686113"/>
                  </a:lnTo>
                  <a:lnTo>
                    <a:pt x="1835150" y="108013"/>
                  </a:lnTo>
                  <a:cubicBezTo>
                    <a:pt x="1866370" y="62505"/>
                    <a:pt x="2024063" y="-2317"/>
                    <a:pt x="2343150" y="63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64" name="グループ化 63">
            <a:extLst>
              <a:ext uri="{FF2B5EF4-FFF2-40B4-BE49-F238E27FC236}">
                <a16:creationId xmlns:a16="http://schemas.microsoft.com/office/drawing/2014/main" id="{99E097AB-7276-FE4C-4D91-99237AB49A43}"/>
              </a:ext>
            </a:extLst>
          </p:cNvPr>
          <p:cNvGrpSpPr/>
          <p:nvPr/>
        </p:nvGrpSpPr>
        <p:grpSpPr>
          <a:xfrm>
            <a:off x="7245739" y="854535"/>
            <a:ext cx="1669412" cy="1680766"/>
            <a:chOff x="7245739" y="854535"/>
            <a:chExt cx="1669412" cy="1680766"/>
          </a:xfrm>
        </p:grpSpPr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778E2210-4D92-6CBB-4E88-709B9E0DCA8D}"/>
                </a:ext>
              </a:extLst>
            </p:cNvPr>
            <p:cNvSpPr/>
            <p:nvPr/>
          </p:nvSpPr>
          <p:spPr bwMode="auto">
            <a:xfrm>
              <a:off x="7245739" y="854535"/>
              <a:ext cx="1669412" cy="1680766"/>
            </a:xfrm>
            <a:custGeom>
              <a:avLst/>
              <a:gdLst>
                <a:gd name="connsiteX0" fmla="*/ 648303 w 1862713"/>
                <a:gd name="connsiteY0" fmla="*/ 0 h 1875385"/>
                <a:gd name="connsiteX1" fmla="*/ 812706 w 1862713"/>
                <a:gd name="connsiteY1" fmla="*/ 53431 h 1875385"/>
                <a:gd name="connsiteX2" fmla="*/ 812706 w 1862713"/>
                <a:gd name="connsiteY2" fmla="*/ 196306 h 1875385"/>
                <a:gd name="connsiteX3" fmla="*/ 739598 w 1862713"/>
                <a:gd name="connsiteY3" fmla="*/ 196306 h 1875385"/>
                <a:gd name="connsiteX4" fmla="*/ 721920 w 1862713"/>
                <a:gd name="connsiteY4" fmla="*/ 313566 h 1875385"/>
                <a:gd name="connsiteX5" fmla="*/ 623852 w 1862713"/>
                <a:gd name="connsiteY5" fmla="*/ 964351 h 1875385"/>
                <a:gd name="connsiteX6" fmla="*/ 622114 w 1862713"/>
                <a:gd name="connsiteY6" fmla="*/ 975814 h 1875385"/>
                <a:gd name="connsiteX7" fmla="*/ 629134 w 1862713"/>
                <a:gd name="connsiteY7" fmla="*/ 996945 h 1875385"/>
                <a:gd name="connsiteX8" fmla="*/ 937036 w 1862713"/>
                <a:gd name="connsiteY8" fmla="*/ 1125131 h 1875385"/>
                <a:gd name="connsiteX9" fmla="*/ 1159323 w 1862713"/>
                <a:gd name="connsiteY9" fmla="*/ 1076632 h 1875385"/>
                <a:gd name="connsiteX10" fmla="*/ 1214637 w 1862713"/>
                <a:gd name="connsiteY10" fmla="*/ 1022127 h 1875385"/>
                <a:gd name="connsiteX11" fmla="*/ 1212731 w 1862713"/>
                <a:gd name="connsiteY11" fmla="*/ 1015399 h 1875385"/>
                <a:gd name="connsiteX12" fmla="*/ 952448 w 1862713"/>
                <a:gd name="connsiteY12" fmla="*/ 149040 h 1875385"/>
                <a:gd name="connsiteX13" fmla="*/ 952448 w 1862713"/>
                <a:gd name="connsiteY13" fmla="*/ 6165 h 1875385"/>
                <a:gd name="connsiteX14" fmla="*/ 1140484 w 1862713"/>
                <a:gd name="connsiteY14" fmla="*/ 6165 h 1875385"/>
                <a:gd name="connsiteX15" fmla="*/ 1812480 w 1862713"/>
                <a:gd name="connsiteY15" fmla="*/ 974086 h 1875385"/>
                <a:gd name="connsiteX16" fmla="*/ 1853811 w 1862713"/>
                <a:gd name="connsiteY16" fmla="*/ 1073426 h 1875385"/>
                <a:gd name="connsiteX17" fmla="*/ 1858357 w 1862713"/>
                <a:gd name="connsiteY17" fmla="*/ 1105406 h 1875385"/>
                <a:gd name="connsiteX18" fmla="*/ 1859040 w 1862713"/>
                <a:gd name="connsiteY18" fmla="*/ 1105406 h 1875385"/>
                <a:gd name="connsiteX19" fmla="*/ 1859040 w 1862713"/>
                <a:gd name="connsiteY19" fmla="*/ 1110214 h 1875385"/>
                <a:gd name="connsiteX20" fmla="*/ 1861953 w 1862713"/>
                <a:gd name="connsiteY20" fmla="*/ 1130709 h 1875385"/>
                <a:gd name="connsiteX21" fmla="*/ 1861078 w 1862713"/>
                <a:gd name="connsiteY21" fmla="*/ 1191405 h 1875385"/>
                <a:gd name="connsiteX22" fmla="*/ 1861078 w 1862713"/>
                <a:gd name="connsiteY22" fmla="*/ 1334280 h 1875385"/>
                <a:gd name="connsiteX23" fmla="*/ 964779 w 1862713"/>
                <a:gd name="connsiteY23" fmla="*/ 1875267 h 1875385"/>
                <a:gd name="connsiteX24" fmla="*/ 6206 w 1862713"/>
                <a:gd name="connsiteY24" fmla="*/ 1310168 h 1875385"/>
                <a:gd name="connsiteX25" fmla="*/ 4101 w 1862713"/>
                <a:gd name="connsiteY25" fmla="*/ 1256954 h 1875385"/>
                <a:gd name="connsiteX26" fmla="*/ 0 w 1862713"/>
                <a:gd name="connsiteY26" fmla="*/ 1256954 h 1875385"/>
                <a:gd name="connsiteX27" fmla="*/ 0 w 1862713"/>
                <a:gd name="connsiteY27" fmla="*/ 1091119 h 1875385"/>
                <a:gd name="connsiteX28" fmla="*/ 1790 w 1862713"/>
                <a:gd name="connsiteY28" fmla="*/ 1091119 h 1875385"/>
                <a:gd name="connsiteX29" fmla="*/ 2289 w 1862713"/>
                <a:gd name="connsiteY29" fmla="*/ 1068242 h 1875385"/>
                <a:gd name="connsiteX30" fmla="*/ 30767 w 1862713"/>
                <a:gd name="connsiteY30" fmla="*/ 974086 h 1875385"/>
                <a:gd name="connsiteX31" fmla="*/ 462578 w 1862713"/>
                <a:gd name="connsiteY31" fmla="*/ 196306 h 1875385"/>
                <a:gd name="connsiteX32" fmla="*/ 451020 w 1862713"/>
                <a:gd name="connsiteY32" fmla="*/ 196306 h 1875385"/>
                <a:gd name="connsiteX33" fmla="*/ 451020 w 1862713"/>
                <a:gd name="connsiteY33" fmla="*/ 53431 h 1875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862713" h="1875385">
                  <a:moveTo>
                    <a:pt x="648303" y="0"/>
                  </a:moveTo>
                  <a:lnTo>
                    <a:pt x="812706" y="53431"/>
                  </a:lnTo>
                  <a:lnTo>
                    <a:pt x="812706" y="196306"/>
                  </a:lnTo>
                  <a:lnTo>
                    <a:pt x="739598" y="196306"/>
                  </a:lnTo>
                  <a:lnTo>
                    <a:pt x="721920" y="313566"/>
                  </a:lnTo>
                  <a:lnTo>
                    <a:pt x="623852" y="964351"/>
                  </a:lnTo>
                  <a:lnTo>
                    <a:pt x="622114" y="975814"/>
                  </a:lnTo>
                  <a:lnTo>
                    <a:pt x="629134" y="996945"/>
                  </a:lnTo>
                  <a:cubicBezTo>
                    <a:pt x="680071" y="1062465"/>
                    <a:pt x="809195" y="1121174"/>
                    <a:pt x="937036" y="1125131"/>
                  </a:cubicBezTo>
                  <a:cubicBezTo>
                    <a:pt x="1022263" y="1127768"/>
                    <a:pt x="1103437" y="1110044"/>
                    <a:pt x="1159323" y="1076632"/>
                  </a:cubicBezTo>
                  <a:lnTo>
                    <a:pt x="1214637" y="1022127"/>
                  </a:lnTo>
                  <a:lnTo>
                    <a:pt x="1212731" y="1015399"/>
                  </a:lnTo>
                  <a:cubicBezTo>
                    <a:pt x="1161372" y="836160"/>
                    <a:pt x="1036063" y="424158"/>
                    <a:pt x="952448" y="149040"/>
                  </a:cubicBezTo>
                  <a:lnTo>
                    <a:pt x="952448" y="6165"/>
                  </a:lnTo>
                  <a:lnTo>
                    <a:pt x="1140484" y="6165"/>
                  </a:lnTo>
                  <a:cubicBezTo>
                    <a:pt x="1364483" y="328805"/>
                    <a:pt x="1660407" y="742894"/>
                    <a:pt x="1812480" y="974086"/>
                  </a:cubicBezTo>
                  <a:cubicBezTo>
                    <a:pt x="1831489" y="1002985"/>
                    <a:pt x="1845489" y="1036652"/>
                    <a:pt x="1853811" y="1073426"/>
                  </a:cubicBezTo>
                  <a:lnTo>
                    <a:pt x="1858357" y="1105406"/>
                  </a:lnTo>
                  <a:lnTo>
                    <a:pt x="1859040" y="1105406"/>
                  </a:lnTo>
                  <a:lnTo>
                    <a:pt x="1859040" y="1110214"/>
                  </a:lnTo>
                  <a:lnTo>
                    <a:pt x="1861953" y="1130709"/>
                  </a:lnTo>
                  <a:cubicBezTo>
                    <a:pt x="1863192" y="1150441"/>
                    <a:pt x="1862928" y="1170743"/>
                    <a:pt x="1861078" y="1191405"/>
                  </a:cubicBezTo>
                  <a:lnTo>
                    <a:pt x="1861078" y="1334280"/>
                  </a:lnTo>
                  <a:cubicBezTo>
                    <a:pt x="1838874" y="1582233"/>
                    <a:pt x="1588224" y="1882203"/>
                    <a:pt x="964779" y="1875267"/>
                  </a:cubicBezTo>
                  <a:cubicBezTo>
                    <a:pt x="328344" y="1868188"/>
                    <a:pt x="48478" y="1553929"/>
                    <a:pt x="6206" y="1310168"/>
                  </a:cubicBezTo>
                  <a:lnTo>
                    <a:pt x="4101" y="1256954"/>
                  </a:lnTo>
                  <a:lnTo>
                    <a:pt x="0" y="1256954"/>
                  </a:lnTo>
                  <a:lnTo>
                    <a:pt x="0" y="1091119"/>
                  </a:lnTo>
                  <a:lnTo>
                    <a:pt x="1790" y="1091119"/>
                  </a:lnTo>
                  <a:lnTo>
                    <a:pt x="2289" y="1068242"/>
                  </a:lnTo>
                  <a:cubicBezTo>
                    <a:pt x="6074" y="1032991"/>
                    <a:pt x="15739" y="1001058"/>
                    <a:pt x="30767" y="974086"/>
                  </a:cubicBezTo>
                  <a:lnTo>
                    <a:pt x="462578" y="196306"/>
                  </a:lnTo>
                  <a:lnTo>
                    <a:pt x="451020" y="196306"/>
                  </a:lnTo>
                  <a:lnTo>
                    <a:pt x="451020" y="53431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2EA1DFCF-6CF1-D713-7D65-3399627B48D4}"/>
                </a:ext>
              </a:extLst>
            </p:cNvPr>
            <p:cNvSpPr/>
            <p:nvPr/>
          </p:nvSpPr>
          <p:spPr bwMode="auto">
            <a:xfrm>
              <a:off x="7246168" y="982583"/>
              <a:ext cx="1668983" cy="1552718"/>
            </a:xfrm>
            <a:custGeom>
              <a:avLst/>
              <a:gdLst>
                <a:gd name="connsiteX0" fmla="*/ 1000880 w 2877129"/>
                <a:gd name="connsiteY0" fmla="*/ 0 h 2676707"/>
                <a:gd name="connsiteX1" fmla="*/ 1254880 w 2877129"/>
                <a:gd name="connsiteY1" fmla="*/ 82550 h 2676707"/>
                <a:gd name="connsiteX2" fmla="*/ 1141930 w 2877129"/>
                <a:gd name="connsiteY2" fmla="*/ 82550 h 2676707"/>
                <a:gd name="connsiteX3" fmla="*/ 1114617 w 2877129"/>
                <a:gd name="connsiteY3" fmla="*/ 263715 h 2676707"/>
                <a:gd name="connsiteX4" fmla="*/ 937381 w 2877129"/>
                <a:gd name="connsiteY4" fmla="*/ 1438275 h 2676707"/>
                <a:gd name="connsiteX5" fmla="*/ 1446969 w 2877129"/>
                <a:gd name="connsiteY5" fmla="*/ 1738313 h 2676707"/>
                <a:gd name="connsiteX6" fmla="*/ 1899407 w 2877129"/>
                <a:gd name="connsiteY6" fmla="*/ 1443038 h 2676707"/>
                <a:gd name="connsiteX7" fmla="*/ 1470781 w 2877129"/>
                <a:gd name="connsiteY7" fmla="*/ 9525 h 2676707"/>
                <a:gd name="connsiteX8" fmla="*/ 1761294 w 2877129"/>
                <a:gd name="connsiteY8" fmla="*/ 9525 h 2676707"/>
                <a:gd name="connsiteX9" fmla="*/ 2799519 w 2877129"/>
                <a:gd name="connsiteY9" fmla="*/ 1504950 h 2676707"/>
                <a:gd name="connsiteX10" fmla="*/ 1489831 w 2877129"/>
                <a:gd name="connsiteY10" fmla="*/ 2676525 h 2676707"/>
                <a:gd name="connsiteX11" fmla="*/ 46794 w 2877129"/>
                <a:gd name="connsiteY11" fmla="*/ 1504950 h 2676707"/>
                <a:gd name="connsiteX12" fmla="*/ 836488 w 2877129"/>
                <a:gd name="connsiteY12" fmla="*/ 82550 h 2676707"/>
                <a:gd name="connsiteX13" fmla="*/ 696080 w 2877129"/>
                <a:gd name="connsiteY13" fmla="*/ 82550 h 2676707"/>
                <a:gd name="connsiteX0" fmla="*/ 1000880 w 2877129"/>
                <a:gd name="connsiteY0" fmla="*/ 0 h 2676707"/>
                <a:gd name="connsiteX1" fmla="*/ 1254880 w 2877129"/>
                <a:gd name="connsiteY1" fmla="*/ 82550 h 2676707"/>
                <a:gd name="connsiteX2" fmla="*/ 1141930 w 2877129"/>
                <a:gd name="connsiteY2" fmla="*/ 82550 h 2676707"/>
                <a:gd name="connsiteX3" fmla="*/ 1114617 w 2877129"/>
                <a:gd name="connsiteY3" fmla="*/ 263715 h 2676707"/>
                <a:gd name="connsiteX4" fmla="*/ 937381 w 2877129"/>
                <a:gd name="connsiteY4" fmla="*/ 1438275 h 2676707"/>
                <a:gd name="connsiteX5" fmla="*/ 1446969 w 2877129"/>
                <a:gd name="connsiteY5" fmla="*/ 1738313 h 2676707"/>
                <a:gd name="connsiteX6" fmla="*/ 1899407 w 2877129"/>
                <a:gd name="connsiteY6" fmla="*/ 1443038 h 2676707"/>
                <a:gd name="connsiteX7" fmla="*/ 1470781 w 2877129"/>
                <a:gd name="connsiteY7" fmla="*/ 9525 h 2676707"/>
                <a:gd name="connsiteX8" fmla="*/ 1761294 w 2877129"/>
                <a:gd name="connsiteY8" fmla="*/ 9525 h 2676707"/>
                <a:gd name="connsiteX9" fmla="*/ 2799519 w 2877129"/>
                <a:gd name="connsiteY9" fmla="*/ 1504950 h 2676707"/>
                <a:gd name="connsiteX10" fmla="*/ 1489831 w 2877129"/>
                <a:gd name="connsiteY10" fmla="*/ 2676525 h 2676707"/>
                <a:gd name="connsiteX11" fmla="*/ 46794 w 2877129"/>
                <a:gd name="connsiteY11" fmla="*/ 1504950 h 2676707"/>
                <a:gd name="connsiteX12" fmla="*/ 836488 w 2877129"/>
                <a:gd name="connsiteY12" fmla="*/ 82550 h 2676707"/>
                <a:gd name="connsiteX13" fmla="*/ 696080 w 2877129"/>
                <a:gd name="connsiteY13" fmla="*/ 82550 h 2676707"/>
                <a:gd name="connsiteX14" fmla="*/ 1000880 w 2877129"/>
                <a:gd name="connsiteY14" fmla="*/ 0 h 26767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877129" h="2676707">
                  <a:moveTo>
                    <a:pt x="1000880" y="0"/>
                  </a:moveTo>
                  <a:lnTo>
                    <a:pt x="1254880" y="82550"/>
                  </a:lnTo>
                  <a:lnTo>
                    <a:pt x="1141930" y="82550"/>
                  </a:lnTo>
                  <a:lnTo>
                    <a:pt x="1114617" y="263715"/>
                  </a:lnTo>
                  <a:cubicBezTo>
                    <a:pt x="1046423" y="716310"/>
                    <a:pt x="955439" y="1321593"/>
                    <a:pt x="937381" y="1438275"/>
                  </a:cubicBezTo>
                  <a:cubicBezTo>
                    <a:pt x="916744" y="1571626"/>
                    <a:pt x="1183619" y="1730162"/>
                    <a:pt x="1446969" y="1738313"/>
                  </a:cubicBezTo>
                  <a:cubicBezTo>
                    <a:pt x="1710319" y="1746464"/>
                    <a:pt x="1948620" y="1628775"/>
                    <a:pt x="1899407" y="1443038"/>
                  </a:cubicBezTo>
                  <a:cubicBezTo>
                    <a:pt x="1850194" y="1257301"/>
                    <a:pt x="1618419" y="495300"/>
                    <a:pt x="1470781" y="9525"/>
                  </a:cubicBezTo>
                  <a:lnTo>
                    <a:pt x="1761294" y="9525"/>
                  </a:lnTo>
                  <a:cubicBezTo>
                    <a:pt x="2107369" y="508000"/>
                    <a:pt x="2564569" y="1147762"/>
                    <a:pt x="2799519" y="1504950"/>
                  </a:cubicBezTo>
                  <a:cubicBezTo>
                    <a:pt x="3034469" y="1862138"/>
                    <a:pt x="2774119" y="2690812"/>
                    <a:pt x="1489831" y="2676525"/>
                  </a:cubicBezTo>
                  <a:cubicBezTo>
                    <a:pt x="205543" y="2662238"/>
                    <a:pt x="-138945" y="1838325"/>
                    <a:pt x="46794" y="1504950"/>
                  </a:cubicBezTo>
                  <a:lnTo>
                    <a:pt x="836488" y="82550"/>
                  </a:lnTo>
                  <a:lnTo>
                    <a:pt x="696080" y="82550"/>
                  </a:lnTo>
                  <a:lnTo>
                    <a:pt x="100088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738041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166061</TotalTime>
  <Words>27</Words>
  <Application>Microsoft Office PowerPoint</Application>
  <PresentationFormat>A4 210 x 297 mm</PresentationFormat>
  <Paragraphs>3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pptxo05_奥行きのある矢印／Ｕターン</dc:title>
  <dc:subject>pptxo05_奥行きのある矢印／Ｕターン</dc:subject>
  <dc:creator>でじけろお</dc:creator>
  <cp:revision>1</cp:revision>
  <dcterms:created xsi:type="dcterms:W3CDTF">2018-05-20T00:31:01Z</dcterms:created>
  <dcterms:modified xsi:type="dcterms:W3CDTF">2025-03-30T13:51:05Z</dcterms:modified>
  <cp:version>1</cp:version>
</cp:coreProperties>
</file>